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6" r:id="rId4"/>
    <p:sldId id="265" r:id="rId5"/>
    <p:sldId id="267" r:id="rId6"/>
    <p:sldId id="268" r:id="rId7"/>
    <p:sldId id="269" r:id="rId8"/>
    <p:sldId id="271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A3F55-8DE7-4133-A4D7-856FFEA8F742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D0F2D-035C-4F01-A7A5-63C87D83D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17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354F-43B8-43F6-ADC7-2C2B312EF20E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en-US" dirty="0"/>
              <a:t>Programming Fundamentals</a:t>
            </a:r>
            <a:br>
              <a:rPr lang="en-US" dirty="0"/>
            </a:br>
            <a:r>
              <a:rPr lang="en-US" dirty="0"/>
              <a:t>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10</a:t>
            </a:r>
          </a:p>
          <a:p>
            <a:r>
              <a:rPr lang="en-US" dirty="0"/>
              <a:t>Computer Science</a:t>
            </a:r>
          </a:p>
          <a:p>
            <a:r>
              <a:rPr lang="en-US" dirty="0"/>
              <a:t>INU Peshawar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F7C7EE-FE5D-403A-9D02-C021A049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CD4FCA-AD6F-4A83-893B-CA114996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process of arranging data in a specified order is called sorting</a:t>
            </a:r>
          </a:p>
          <a:p>
            <a:r>
              <a:rPr lang="en-US" dirty="0"/>
              <a:t>For example numeric data can be arranged in ascending or descending order and character type data can be arranged in alphabetical order</a:t>
            </a:r>
          </a:p>
          <a:p>
            <a:r>
              <a:rPr lang="en-US" dirty="0"/>
              <a:t>Data sorting can be done using different methods like, quick sort, merge sort, selection sort, bubble sort </a:t>
            </a:r>
            <a:r>
              <a:rPr lang="en-US" dirty="0" smtClean="0"/>
              <a:t>etc.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4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F46E4B-65E5-4A04-A319-8D7C5ADF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Array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C30337B-1FD1-4F3F-97CB-49EE8CDD8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8277619"/>
              </p:ext>
            </p:extLst>
          </p:nvPr>
        </p:nvGraphicFramePr>
        <p:xfrm>
          <a:off x="457200" y="2209800"/>
          <a:ext cx="1828800" cy="4045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4081849199"/>
                    </a:ext>
                  </a:extLst>
                </a:gridCol>
              </a:tblGrid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325445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13.2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23175827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1136594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99895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32316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8779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888174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991970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21.2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123855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20.9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500162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378579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09895AD-DEDA-4DE9-A0F2-DCC8B7B6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7249781"/>
              </p:ext>
            </p:extLst>
          </p:nvPr>
        </p:nvGraphicFramePr>
        <p:xfrm>
          <a:off x="3429000" y="2214716"/>
          <a:ext cx="1828800" cy="4045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4081849199"/>
                    </a:ext>
                  </a:extLst>
                </a:gridCol>
              </a:tblGrid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325445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11.3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23175827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1136594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99895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32316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8779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888174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991970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123855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20.9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500162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21.2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37857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1D7536-401B-4068-80E1-02E96D2C9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6798543"/>
              </p:ext>
            </p:extLst>
          </p:nvPr>
        </p:nvGraphicFramePr>
        <p:xfrm>
          <a:off x="7162800" y="2209800"/>
          <a:ext cx="1828800" cy="4045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4081849199"/>
                    </a:ext>
                  </a:extLst>
                </a:gridCol>
              </a:tblGrid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325445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23175827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1136594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99895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323169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87791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r>
                        <a:rPr lang="en-US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888174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9919700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123855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500162"/>
                  </a:ext>
                </a:extLst>
              </a:tr>
              <a:tr h="367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37857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67683BE-3ED7-4B62-AFE6-FA19E042B01F}"/>
              </a:ext>
            </a:extLst>
          </p:cNvPr>
          <p:cNvSpPr txBox="1"/>
          <p:nvPr/>
        </p:nvSpPr>
        <p:spPr>
          <a:xfrm>
            <a:off x="457200" y="1752600"/>
            <a:ext cx="215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 sorted Array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13EDB1A-8B00-458B-8B7B-6872C7B8ACE6}"/>
              </a:ext>
            </a:extLst>
          </p:cNvPr>
          <p:cNvSpPr txBox="1"/>
          <p:nvPr/>
        </p:nvSpPr>
        <p:spPr>
          <a:xfrm>
            <a:off x="3103941" y="1676400"/>
            <a:ext cx="2265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Ascending Order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E45EB39-B5C2-4A55-A45D-E834155A4472}"/>
              </a:ext>
            </a:extLst>
          </p:cNvPr>
          <p:cNvSpPr txBox="1"/>
          <p:nvPr/>
        </p:nvSpPr>
        <p:spPr>
          <a:xfrm>
            <a:off x="6685341" y="1752600"/>
            <a:ext cx="2431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Descending Order</a:t>
            </a:r>
          </a:p>
        </p:txBody>
      </p:sp>
    </p:spTree>
    <p:extLst>
      <p:ext uri="{BB962C8B-B14F-4D97-AF65-F5344CB8AC3E}">
        <p14:creationId xmlns="" xmlns:p14="http://schemas.microsoft.com/office/powerpoint/2010/main" val="233829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20B4C-49C7-407A-AE51-000ADEC3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58F084-8BDE-4FBE-BB74-63E015AE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 can be arranged in ascending or descending order using Bubble sort</a:t>
            </a:r>
          </a:p>
          <a:p>
            <a:r>
              <a:rPr lang="en-US" dirty="0"/>
              <a:t>For ascending order in Bubble sort, two consecutive elements are compared and swapped if first is greater than the second</a:t>
            </a:r>
          </a:p>
          <a:p>
            <a:r>
              <a:rPr lang="en-US" dirty="0"/>
              <a:t>The process of comparing two consecutive elements is </a:t>
            </a:r>
            <a:r>
              <a:rPr lang="en-US" dirty="0" smtClean="0"/>
              <a:t>repeat</a:t>
            </a:r>
            <a:r>
              <a:rPr lang="en-US" dirty="0" smtClean="0"/>
              <a:t>ed </a:t>
            </a:r>
            <a:r>
              <a:rPr lang="en-US" dirty="0"/>
              <a:t>till greatest element is placed on the top (end) of the array</a:t>
            </a:r>
          </a:p>
          <a:p>
            <a:r>
              <a:rPr lang="en-US" dirty="0"/>
              <a:t>Similar process is repeated for finding and placing second largest element at second last position</a:t>
            </a:r>
          </a:p>
        </p:txBody>
      </p:sp>
    </p:spTree>
    <p:extLst>
      <p:ext uri="{BB962C8B-B14F-4D97-AF65-F5344CB8AC3E}">
        <p14:creationId xmlns="" xmlns:p14="http://schemas.microsoft.com/office/powerpoint/2010/main" val="389677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9611C1-3569-47CB-92D9-FFA924EE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7C188D-B830-4B3F-B83D-7E540B851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 array of n size, n-1 iterations are needed to make it sorted in ascending </a:t>
            </a:r>
          </a:p>
          <a:p>
            <a:endParaRPr lang="en-US" dirty="0"/>
          </a:p>
          <a:p>
            <a:r>
              <a:rPr lang="en-US" dirty="0"/>
              <a:t>Similar process is done for sorting an array in descending order except the swapping of smallest numbers to the end (top)</a:t>
            </a:r>
          </a:p>
          <a:p>
            <a:r>
              <a:rPr lang="en-US" dirty="0"/>
              <a:t>Refer to program bbs.cpp for further details</a:t>
            </a:r>
          </a:p>
        </p:txBody>
      </p:sp>
    </p:spTree>
    <p:extLst>
      <p:ext uri="{BB962C8B-B14F-4D97-AF65-F5344CB8AC3E}">
        <p14:creationId xmlns="" xmlns:p14="http://schemas.microsoft.com/office/powerpoint/2010/main" val="1370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E1E7009-2734-48A0-A697-CB4D6F6160C9}"/>
              </a:ext>
            </a:extLst>
          </p:cNvPr>
          <p:cNvSpPr/>
          <p:nvPr/>
        </p:nvSpPr>
        <p:spPr>
          <a:xfrm>
            <a:off x="2286000" y="15240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conio.h</a:t>
            </a:r>
            <a:r>
              <a:rPr lang="en-US" sz="2800" dirty="0"/>
              <a:t>&gt;</a:t>
            </a:r>
          </a:p>
          <a:p>
            <a:r>
              <a:rPr lang="en-US" sz="2800" dirty="0"/>
              <a:t>main(){  </a:t>
            </a:r>
            <a:r>
              <a:rPr lang="en-US" sz="2800" dirty="0" err="1"/>
              <a:t>clrscr</a:t>
            </a:r>
            <a:r>
              <a:rPr lang="en-US" sz="2800" dirty="0"/>
              <a:t>();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abc</a:t>
            </a:r>
            <a:r>
              <a:rPr lang="en-US" sz="2800" dirty="0"/>
              <a:t>[5]={7,9,3,1,5}, </a:t>
            </a:r>
            <a:r>
              <a:rPr lang="en-US" sz="2800" dirty="0" err="1"/>
              <a:t>tp,i,j</a:t>
            </a:r>
            <a:r>
              <a:rPr lang="en-US" sz="2800" dirty="0"/>
              <a:t>;</a:t>
            </a:r>
          </a:p>
          <a:p>
            <a:r>
              <a:rPr lang="en-US" sz="2800" dirty="0"/>
              <a:t>for (j=4; j&gt;=0; j--)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=0; </a:t>
            </a:r>
            <a:r>
              <a:rPr lang="en-US" sz="2800" dirty="0" err="1"/>
              <a:t>i</a:t>
            </a:r>
            <a:r>
              <a:rPr lang="en-US" sz="2800" dirty="0"/>
              <a:t>&lt;j;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/>
              <a:t>if (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]&gt;</a:t>
            </a:r>
            <a:r>
              <a:rPr lang="en-US" sz="2800" dirty="0" err="1"/>
              <a:t>abc</a:t>
            </a:r>
            <a:r>
              <a:rPr lang="en-US" sz="2800" dirty="0"/>
              <a:t>[i+1])</a:t>
            </a:r>
          </a:p>
          <a:p>
            <a:r>
              <a:rPr lang="en-US" sz="2800" dirty="0"/>
              <a:t>{</a:t>
            </a:r>
            <a:r>
              <a:rPr lang="en-US" sz="2800" dirty="0" err="1"/>
              <a:t>tp</a:t>
            </a:r>
            <a:r>
              <a:rPr lang="en-US" sz="2800" dirty="0"/>
              <a:t>=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]=</a:t>
            </a:r>
            <a:r>
              <a:rPr lang="en-US" sz="2800" dirty="0" err="1"/>
              <a:t>abc</a:t>
            </a:r>
            <a:r>
              <a:rPr lang="en-US" sz="2800" dirty="0"/>
              <a:t>[i+1];</a:t>
            </a:r>
          </a:p>
          <a:p>
            <a:r>
              <a:rPr lang="en-US" sz="2800" dirty="0" err="1"/>
              <a:t>abc</a:t>
            </a:r>
            <a:r>
              <a:rPr lang="en-US" sz="2800" dirty="0"/>
              <a:t>[i+1]=</a:t>
            </a:r>
            <a:r>
              <a:rPr lang="en-US" sz="2800" dirty="0" err="1"/>
              <a:t>tp</a:t>
            </a:r>
            <a:r>
              <a:rPr lang="en-US" sz="2800" dirty="0"/>
              <a:t>;</a:t>
            </a:r>
          </a:p>
          <a:p>
            <a:r>
              <a:rPr lang="en-US" sz="2800" dirty="0"/>
              <a:t>}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=0;i&lt;5;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84481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648541-A7DB-418B-A9F8-5D82253E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3E48CB-CAAE-47D8-A53D-C7B261AF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can be sorted in ascending or descending order too using selection sort</a:t>
            </a:r>
          </a:p>
          <a:p>
            <a:r>
              <a:rPr lang="en-US" dirty="0"/>
              <a:t>For ascending order: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Smallest value </a:t>
            </a:r>
            <a:r>
              <a:rPr lang="en-US" dirty="0" smtClean="0"/>
              <a:t>is </a:t>
            </a:r>
            <a:r>
              <a:rPr lang="en-US" dirty="0"/>
              <a:t>found and changed with first element, then another (second) smallest value is found and changed with second element and son on till the whole array is arranged</a:t>
            </a:r>
          </a:p>
          <a:p>
            <a:r>
              <a:rPr lang="en-US" dirty="0"/>
              <a:t>Refer to program sls.cpp for details</a:t>
            </a:r>
          </a:p>
        </p:txBody>
      </p:sp>
    </p:spTree>
    <p:extLst>
      <p:ext uri="{BB962C8B-B14F-4D97-AF65-F5344CB8AC3E}">
        <p14:creationId xmlns="" xmlns:p14="http://schemas.microsoft.com/office/powerpoint/2010/main" val="61562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5A8301-44D0-413B-92B1-B0ACAA31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4D3A20-A6E1-4E96-9CB8-1916FDE32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bubble sort, n-1 iterations are needed for arranging n size array</a:t>
            </a:r>
          </a:p>
          <a:p>
            <a:r>
              <a:rPr lang="en-US" dirty="0"/>
              <a:t>Similarly, array can be arranged in descending order by swapping largest values to starting end</a:t>
            </a:r>
          </a:p>
          <a:p>
            <a:r>
              <a:rPr lang="en-US" dirty="0"/>
              <a:t>Refer to program slsd.cpp for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074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E4C9614-5FF2-42C2-B431-A55F9116497D}"/>
              </a:ext>
            </a:extLst>
          </p:cNvPr>
          <p:cNvSpPr/>
          <p:nvPr/>
        </p:nvSpPr>
        <p:spPr>
          <a:xfrm>
            <a:off x="457200" y="15240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conio.h</a:t>
            </a:r>
            <a:r>
              <a:rPr lang="en-US" sz="2800" dirty="0"/>
              <a:t>&gt;</a:t>
            </a:r>
          </a:p>
          <a:p>
            <a:r>
              <a:rPr lang="en-US" sz="2800" dirty="0"/>
              <a:t>main(){  </a:t>
            </a:r>
            <a:r>
              <a:rPr lang="en-US" sz="2800" dirty="0" err="1"/>
              <a:t>clrscr</a:t>
            </a:r>
            <a:r>
              <a:rPr lang="en-US" sz="2800" dirty="0"/>
              <a:t>();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abc</a:t>
            </a:r>
            <a:r>
              <a:rPr lang="en-US" sz="2800" dirty="0"/>
              <a:t>[5]={7,9,3,1,5}, </a:t>
            </a:r>
            <a:r>
              <a:rPr lang="en-US" sz="2800" dirty="0" err="1"/>
              <a:t>tp,i,j,k,pos</a:t>
            </a:r>
            <a:r>
              <a:rPr lang="en-US" sz="2800" dirty="0"/>
              <a:t>;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=0; </a:t>
            </a:r>
            <a:r>
              <a:rPr lang="en-US" sz="2800" dirty="0" err="1"/>
              <a:t>i</a:t>
            </a:r>
            <a:r>
              <a:rPr lang="en-US" sz="2800" dirty="0"/>
              <a:t>&lt;5;i++)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	k=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/>
              <a:t>	for (j=</a:t>
            </a:r>
            <a:r>
              <a:rPr lang="en-US" sz="2800" dirty="0" err="1"/>
              <a:t>i;j</a:t>
            </a:r>
            <a:r>
              <a:rPr lang="en-US" sz="2800" dirty="0"/>
              <a:t>&lt;5;j++)</a:t>
            </a:r>
          </a:p>
          <a:p>
            <a:r>
              <a:rPr lang="en-US" sz="2800" dirty="0"/>
              <a:t>	if (k&gt;=</a:t>
            </a:r>
            <a:r>
              <a:rPr lang="en-US" sz="2800" dirty="0" err="1"/>
              <a:t>abc</a:t>
            </a:r>
            <a:r>
              <a:rPr lang="en-US" sz="2800" dirty="0"/>
              <a:t>[j])</a:t>
            </a:r>
          </a:p>
          <a:p>
            <a:r>
              <a:rPr lang="en-US" sz="2800" dirty="0"/>
              <a:t>		{</a:t>
            </a:r>
          </a:p>
          <a:p>
            <a:r>
              <a:rPr lang="en-US" sz="2800" dirty="0"/>
              <a:t>		k=</a:t>
            </a:r>
            <a:r>
              <a:rPr lang="en-US" sz="2800" dirty="0" err="1"/>
              <a:t>abc</a:t>
            </a:r>
            <a:r>
              <a:rPr lang="en-US" sz="2800" dirty="0"/>
              <a:t>[j];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pos</a:t>
            </a:r>
            <a:r>
              <a:rPr lang="en-US" sz="2800" dirty="0"/>
              <a:t>=j;</a:t>
            </a:r>
          </a:p>
          <a:p>
            <a:r>
              <a:rPr lang="en-US" sz="2800" dirty="0"/>
              <a:t>		}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tp</a:t>
            </a:r>
            <a:r>
              <a:rPr lang="en-US" sz="2800" dirty="0"/>
              <a:t>=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pos</a:t>
            </a:r>
            <a:r>
              <a:rPr lang="en-US" sz="2800" dirty="0"/>
              <a:t>];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ADA873D-FA71-46F8-A243-68E398741ECA}"/>
              </a:ext>
            </a:extLst>
          </p:cNvPr>
          <p:cNvSpPr/>
          <p:nvPr/>
        </p:nvSpPr>
        <p:spPr>
          <a:xfrm>
            <a:off x="4800600" y="1295400"/>
            <a:ext cx="289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pos</a:t>
            </a:r>
            <a:r>
              <a:rPr lang="en-US" sz="2800" dirty="0"/>
              <a:t>]=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]=</a:t>
            </a:r>
            <a:r>
              <a:rPr lang="en-US" sz="2800" dirty="0" err="1"/>
              <a:t>tp</a:t>
            </a:r>
            <a:r>
              <a:rPr lang="en-US" sz="2800" dirty="0"/>
              <a:t>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=0;i&lt;5;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abc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();</a:t>
            </a:r>
          </a:p>
          <a:p>
            <a:endParaRPr lang="en-US" sz="2800" dirty="0"/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7325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420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Programming Fundamentals C++</vt:lpstr>
      <vt:lpstr>Sorting Arrays</vt:lpstr>
      <vt:lpstr>Sorting Array</vt:lpstr>
      <vt:lpstr>Bubble Sort</vt:lpstr>
      <vt:lpstr>Bubble Sort</vt:lpstr>
      <vt:lpstr>Slide 6</vt:lpstr>
      <vt:lpstr>Selection Sort</vt:lpstr>
      <vt:lpstr>Selection Sort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C++</dc:title>
  <dc:creator>sadiq</dc:creator>
  <cp:lastModifiedBy>sadiq</cp:lastModifiedBy>
  <cp:revision>190</cp:revision>
  <dcterms:created xsi:type="dcterms:W3CDTF">2017-10-03T07:48:25Z</dcterms:created>
  <dcterms:modified xsi:type="dcterms:W3CDTF">2018-05-14T00:11:43Z</dcterms:modified>
</cp:coreProperties>
</file>