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6" r:id="rId3"/>
    <p:sldId id="320" r:id="rId4"/>
    <p:sldId id="313" r:id="rId5"/>
    <p:sldId id="314" r:id="rId6"/>
    <p:sldId id="257" r:id="rId7"/>
    <p:sldId id="258" r:id="rId8"/>
    <p:sldId id="304" r:id="rId9"/>
    <p:sldId id="305" r:id="rId10"/>
    <p:sldId id="306" r:id="rId11"/>
    <p:sldId id="307" r:id="rId12"/>
    <p:sldId id="315" r:id="rId13"/>
    <p:sldId id="316" r:id="rId14"/>
    <p:sldId id="294" r:id="rId15"/>
    <p:sldId id="308" r:id="rId16"/>
    <p:sldId id="259" r:id="rId17"/>
    <p:sldId id="295" r:id="rId18"/>
    <p:sldId id="309" r:id="rId19"/>
    <p:sldId id="296" r:id="rId20"/>
    <p:sldId id="297" r:id="rId21"/>
    <p:sldId id="293" r:id="rId22"/>
    <p:sldId id="261" r:id="rId23"/>
    <p:sldId id="262" r:id="rId24"/>
    <p:sldId id="263" r:id="rId25"/>
    <p:sldId id="264" r:id="rId26"/>
    <p:sldId id="317" r:id="rId27"/>
    <p:sldId id="318" r:id="rId28"/>
    <p:sldId id="319" r:id="rId29"/>
    <p:sldId id="265" r:id="rId30"/>
    <p:sldId id="266" r:id="rId31"/>
    <p:sldId id="267" r:id="rId32"/>
    <p:sldId id="298" r:id="rId33"/>
    <p:sldId id="268" r:id="rId34"/>
    <p:sldId id="269" r:id="rId35"/>
    <p:sldId id="270" r:id="rId36"/>
    <p:sldId id="271" r:id="rId37"/>
    <p:sldId id="301" r:id="rId38"/>
    <p:sldId id="302" r:id="rId39"/>
    <p:sldId id="303" r:id="rId40"/>
    <p:sldId id="310" r:id="rId41"/>
    <p:sldId id="311" r:id="rId42"/>
    <p:sldId id="312" r:id="rId43"/>
    <p:sldId id="273" r:id="rId44"/>
    <p:sldId id="274" r:id="rId45"/>
    <p:sldId id="275" r:id="rId46"/>
    <p:sldId id="299" r:id="rId47"/>
    <p:sldId id="30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3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8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53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5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82443" y="2146174"/>
            <a:ext cx="762711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29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50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35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8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502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2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4507-A2E5-478D-966D-A8F70CF7126C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186E40-7AD3-46D9-A63C-0FFB1DC2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5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565" y="192150"/>
            <a:ext cx="944886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6192" y="1074166"/>
            <a:ext cx="1057317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1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cornell.edu/releases/Nov03/Fuelcell.institute.deb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VnIIgDA7o" TargetMode="External"/><Relationship Id="rId2" Type="http://schemas.openxmlformats.org/officeDocument/2006/relationships/hyperlink" Target="https://www.youtube.com/watch?v=RuGwERz0yG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_lDGna9MBM" TargetMode="External"/><Relationship Id="rId5" Type="http://schemas.openxmlformats.org/officeDocument/2006/relationships/hyperlink" Target="https://www.youtube.com/watch?v=MQG87a8EwzY" TargetMode="External"/><Relationship Id="rId4" Type="http://schemas.openxmlformats.org/officeDocument/2006/relationships/hyperlink" Target="https://www.youtube.com/watch?v=6oeN9VDFLi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stuffworks.com/fuel-cell.htm/printable" TargetMode="External"/><Relationship Id="rId2" Type="http://schemas.openxmlformats.org/officeDocument/2006/relationships/hyperlink" Target="http://science.howstuffworks.com/category.htm?cat=Spac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thermo/electrol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Fuel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6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2444" y="340156"/>
            <a:ext cx="8526018" cy="1002792"/>
            <a:chOff x="669036" y="283463"/>
            <a:chExt cx="7105015" cy="835660"/>
          </a:xfrm>
        </p:grpSpPr>
        <p:sp>
          <p:nvSpPr>
            <p:cNvPr id="3" name="object 3"/>
            <p:cNvSpPr/>
            <p:nvPr/>
          </p:nvSpPr>
          <p:spPr>
            <a:xfrm>
              <a:off x="669036" y="283463"/>
              <a:ext cx="7104888" cy="8351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" name="object 4"/>
            <p:cNvSpPr/>
            <p:nvPr/>
          </p:nvSpPr>
          <p:spPr>
            <a:xfrm>
              <a:off x="1030147" y="581532"/>
              <a:ext cx="6312230" cy="477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84029" y="1799995"/>
            <a:ext cx="9054084" cy="19035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5958" marR="6096" indent="-411480">
              <a:spcBef>
                <a:spcPts val="12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5958" algn="l"/>
                <a:tab pos="426720" algn="l"/>
              </a:tabLst>
            </a:pPr>
            <a:r>
              <a:rPr sz="2880" spc="-144" dirty="0">
                <a:latin typeface="Arial"/>
                <a:cs typeface="Arial"/>
              </a:rPr>
              <a:t>Fuel </a:t>
            </a:r>
            <a:r>
              <a:rPr sz="2880" spc="-78" dirty="0">
                <a:latin typeface="Arial"/>
                <a:cs typeface="Arial"/>
              </a:rPr>
              <a:t>cell </a:t>
            </a:r>
            <a:r>
              <a:rPr sz="2880" spc="-120" dirty="0">
                <a:latin typeface="Arial"/>
                <a:cs typeface="Arial"/>
              </a:rPr>
              <a:t>consists </a:t>
            </a:r>
            <a:r>
              <a:rPr sz="2880" spc="24" dirty="0">
                <a:latin typeface="Arial"/>
                <a:cs typeface="Arial"/>
              </a:rPr>
              <a:t>of </a:t>
            </a:r>
            <a:r>
              <a:rPr sz="2880" spc="-84" dirty="0">
                <a:latin typeface="Arial"/>
                <a:cs typeface="Arial"/>
              </a:rPr>
              <a:t>electrodes, </a:t>
            </a:r>
            <a:r>
              <a:rPr sz="2880" spc="-36" dirty="0">
                <a:latin typeface="Arial"/>
                <a:cs typeface="Arial"/>
              </a:rPr>
              <a:t>electrolyte </a:t>
            </a:r>
            <a:r>
              <a:rPr sz="2880" spc="6" dirty="0">
                <a:latin typeface="Arial"/>
                <a:cs typeface="Arial"/>
              </a:rPr>
              <a:t>&amp; </a:t>
            </a:r>
            <a:r>
              <a:rPr sz="2880" spc="-66" dirty="0">
                <a:latin typeface="Arial"/>
                <a:cs typeface="Arial"/>
              </a:rPr>
              <a:t>catalyst </a:t>
            </a:r>
            <a:r>
              <a:rPr sz="2880" spc="54" dirty="0">
                <a:latin typeface="Arial"/>
                <a:cs typeface="Arial"/>
              </a:rPr>
              <a:t>to  </a:t>
            </a:r>
            <a:r>
              <a:rPr sz="2880" spc="-18" dirty="0">
                <a:latin typeface="Arial"/>
                <a:cs typeface="Arial"/>
              </a:rPr>
              <a:t>facilitate</a:t>
            </a:r>
            <a:r>
              <a:rPr sz="2880" spc="-198" dirty="0">
                <a:latin typeface="Arial"/>
                <a:cs typeface="Arial"/>
              </a:rPr>
              <a:t> </a:t>
            </a:r>
            <a:r>
              <a:rPr sz="2880" spc="-24" dirty="0">
                <a:latin typeface="Arial"/>
                <a:cs typeface="Arial"/>
              </a:rPr>
              <a:t>the</a:t>
            </a:r>
            <a:r>
              <a:rPr sz="2880" spc="-216" dirty="0">
                <a:latin typeface="Arial"/>
                <a:cs typeface="Arial"/>
              </a:rPr>
              <a:t> </a:t>
            </a:r>
            <a:r>
              <a:rPr sz="2880" spc="-78" dirty="0">
                <a:latin typeface="Arial"/>
                <a:cs typeface="Arial"/>
              </a:rPr>
              <a:t>electrochemical</a:t>
            </a:r>
            <a:r>
              <a:rPr sz="2880" spc="-210" dirty="0">
                <a:latin typeface="Arial"/>
                <a:cs typeface="Arial"/>
              </a:rPr>
              <a:t> </a:t>
            </a:r>
            <a:r>
              <a:rPr sz="2880" spc="-84" dirty="0">
                <a:latin typeface="Arial"/>
                <a:cs typeface="Arial"/>
              </a:rPr>
              <a:t>redox</a:t>
            </a:r>
            <a:r>
              <a:rPr sz="2880" spc="-252" dirty="0">
                <a:latin typeface="Arial"/>
                <a:cs typeface="Arial"/>
              </a:rPr>
              <a:t> </a:t>
            </a:r>
            <a:r>
              <a:rPr sz="2880" spc="-60" dirty="0">
                <a:latin typeface="Arial"/>
                <a:cs typeface="Arial"/>
              </a:rPr>
              <a:t>reaction.</a:t>
            </a:r>
            <a:endParaRPr sz="2880">
              <a:latin typeface="Arial"/>
              <a:cs typeface="Arial"/>
            </a:endParaRPr>
          </a:p>
          <a:p>
            <a:pPr marL="425958" indent="-411480">
              <a:spcBef>
                <a:spcPts val="852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5958" algn="l"/>
                <a:tab pos="426720" algn="l"/>
              </a:tabLst>
            </a:pPr>
            <a:r>
              <a:rPr sz="2880" spc="-137" dirty="0">
                <a:latin typeface="Arial"/>
                <a:cs typeface="Arial"/>
              </a:rPr>
              <a:t>The basic </a:t>
            </a:r>
            <a:r>
              <a:rPr sz="2880" spc="-72" dirty="0">
                <a:latin typeface="Arial"/>
                <a:cs typeface="Arial"/>
              </a:rPr>
              <a:t>arrangement </a:t>
            </a:r>
            <a:r>
              <a:rPr sz="2880" spc="-36" dirty="0">
                <a:latin typeface="Arial"/>
                <a:cs typeface="Arial"/>
              </a:rPr>
              <a:t>in </a:t>
            </a:r>
            <a:r>
              <a:rPr sz="2880" spc="-192" dirty="0">
                <a:latin typeface="Arial"/>
                <a:cs typeface="Arial"/>
              </a:rPr>
              <a:t>a </a:t>
            </a:r>
            <a:r>
              <a:rPr sz="2880" spc="-36" dirty="0">
                <a:latin typeface="Arial"/>
                <a:cs typeface="Arial"/>
              </a:rPr>
              <a:t>fuel </a:t>
            </a:r>
            <a:r>
              <a:rPr sz="2880" spc="-78" dirty="0">
                <a:latin typeface="Arial"/>
                <a:cs typeface="Arial"/>
              </a:rPr>
              <a:t>cell </a:t>
            </a:r>
            <a:r>
              <a:rPr sz="2880" spc="-156" dirty="0">
                <a:latin typeface="Arial"/>
                <a:cs typeface="Arial"/>
              </a:rPr>
              <a:t>can </a:t>
            </a:r>
            <a:r>
              <a:rPr sz="2880" spc="-120" dirty="0">
                <a:latin typeface="Arial"/>
                <a:cs typeface="Arial"/>
              </a:rPr>
              <a:t>be</a:t>
            </a:r>
            <a:r>
              <a:rPr sz="2880" spc="245" dirty="0">
                <a:latin typeface="Arial"/>
                <a:cs typeface="Arial"/>
              </a:rPr>
              <a:t> </a:t>
            </a:r>
            <a:r>
              <a:rPr sz="2880" spc="-90" dirty="0">
                <a:latin typeface="Arial"/>
                <a:cs typeface="Arial"/>
              </a:rPr>
              <a:t>represented</a:t>
            </a:r>
            <a:endParaRPr sz="2880">
              <a:latin typeface="Arial"/>
              <a:cs typeface="Arial"/>
            </a:endParaRPr>
          </a:p>
          <a:p>
            <a:pPr marL="425958"/>
            <a:r>
              <a:rPr sz="2880" spc="-234" dirty="0">
                <a:latin typeface="Arial"/>
                <a:cs typeface="Arial"/>
              </a:rPr>
              <a:t>as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-42" dirty="0">
                <a:latin typeface="Arial"/>
                <a:cs typeface="Arial"/>
              </a:rPr>
              <a:t>follows:</a:t>
            </a:r>
            <a:endParaRPr sz="288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2603" y="4205477"/>
            <a:ext cx="1814322" cy="760476"/>
          </a:xfrm>
          <a:custGeom>
            <a:avLst/>
            <a:gdLst/>
            <a:ahLst/>
            <a:cxnLst/>
            <a:rect l="l" t="t" r="r" b="b"/>
            <a:pathLst>
              <a:path w="1511935" h="633729">
                <a:moveTo>
                  <a:pt x="1511312" y="24003"/>
                </a:moveTo>
                <a:lnTo>
                  <a:pt x="1509433" y="14630"/>
                </a:lnTo>
                <a:lnTo>
                  <a:pt x="1504302" y="7010"/>
                </a:lnTo>
                <a:lnTo>
                  <a:pt x="1496682" y="1879"/>
                </a:lnTo>
                <a:lnTo>
                  <a:pt x="1487309" y="0"/>
                </a:lnTo>
                <a:lnTo>
                  <a:pt x="23990" y="0"/>
                </a:lnTo>
                <a:lnTo>
                  <a:pt x="14643" y="1879"/>
                </a:lnTo>
                <a:lnTo>
                  <a:pt x="7023" y="7010"/>
                </a:lnTo>
                <a:lnTo>
                  <a:pt x="1879" y="14630"/>
                </a:lnTo>
                <a:lnTo>
                  <a:pt x="0" y="24003"/>
                </a:lnTo>
                <a:lnTo>
                  <a:pt x="0" y="609346"/>
                </a:lnTo>
                <a:lnTo>
                  <a:pt x="1879" y="618680"/>
                </a:lnTo>
                <a:lnTo>
                  <a:pt x="7023" y="626300"/>
                </a:lnTo>
                <a:lnTo>
                  <a:pt x="14643" y="631456"/>
                </a:lnTo>
                <a:lnTo>
                  <a:pt x="23990" y="633349"/>
                </a:lnTo>
                <a:lnTo>
                  <a:pt x="1487309" y="633349"/>
                </a:lnTo>
                <a:lnTo>
                  <a:pt x="1496682" y="631456"/>
                </a:lnTo>
                <a:lnTo>
                  <a:pt x="1504302" y="626300"/>
                </a:lnTo>
                <a:lnTo>
                  <a:pt x="1509433" y="618680"/>
                </a:lnTo>
                <a:lnTo>
                  <a:pt x="1511312" y="609346"/>
                </a:lnTo>
                <a:lnTo>
                  <a:pt x="1511312" y="604532"/>
                </a:lnTo>
                <a:lnTo>
                  <a:pt x="1511312" y="28702"/>
                </a:lnTo>
                <a:lnTo>
                  <a:pt x="1511312" y="24003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7" name="object 7"/>
          <p:cNvSpPr txBox="1"/>
          <p:nvPr/>
        </p:nvSpPr>
        <p:spPr>
          <a:xfrm>
            <a:off x="1471391" y="4350867"/>
            <a:ext cx="17564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42603" y="4205478"/>
            <a:ext cx="3816096" cy="762000"/>
            <a:chOff x="694169" y="3504565"/>
            <a:chExt cx="3180080" cy="635000"/>
          </a:xfrm>
        </p:grpSpPr>
        <p:sp>
          <p:nvSpPr>
            <p:cNvPr id="9" name="object 9"/>
            <p:cNvSpPr/>
            <p:nvPr/>
          </p:nvSpPr>
          <p:spPr>
            <a:xfrm>
              <a:off x="694169" y="4091178"/>
              <a:ext cx="1511935" cy="48260"/>
            </a:xfrm>
            <a:custGeom>
              <a:avLst/>
              <a:gdLst/>
              <a:ahLst/>
              <a:cxnLst/>
              <a:rect l="l" t="t" r="r" b="b"/>
              <a:pathLst>
                <a:path w="1511935" h="48260">
                  <a:moveTo>
                    <a:pt x="1511312" y="24003"/>
                  </a:moveTo>
                  <a:lnTo>
                    <a:pt x="1510360" y="19304"/>
                  </a:lnTo>
                  <a:lnTo>
                    <a:pt x="1509433" y="14681"/>
                  </a:lnTo>
                  <a:lnTo>
                    <a:pt x="1504302" y="7048"/>
                  </a:lnTo>
                  <a:lnTo>
                    <a:pt x="1496682" y="1905"/>
                  </a:lnTo>
                  <a:lnTo>
                    <a:pt x="1487932" y="127"/>
                  </a:lnTo>
                  <a:lnTo>
                    <a:pt x="1487309" y="0"/>
                  </a:lnTo>
                  <a:lnTo>
                    <a:pt x="1472958" y="0"/>
                  </a:lnTo>
                  <a:lnTo>
                    <a:pt x="1472958" y="9779"/>
                  </a:lnTo>
                  <a:lnTo>
                    <a:pt x="1472958" y="19304"/>
                  </a:lnTo>
                  <a:lnTo>
                    <a:pt x="1472958" y="28829"/>
                  </a:lnTo>
                  <a:lnTo>
                    <a:pt x="1472958" y="38481"/>
                  </a:lnTo>
                  <a:lnTo>
                    <a:pt x="1463306" y="38481"/>
                  </a:lnTo>
                  <a:lnTo>
                    <a:pt x="1463306" y="28829"/>
                  </a:lnTo>
                  <a:lnTo>
                    <a:pt x="1472958" y="28829"/>
                  </a:lnTo>
                  <a:lnTo>
                    <a:pt x="1472958" y="19304"/>
                  </a:lnTo>
                  <a:lnTo>
                    <a:pt x="1463306" y="19304"/>
                  </a:lnTo>
                  <a:lnTo>
                    <a:pt x="1463306" y="9779"/>
                  </a:lnTo>
                  <a:lnTo>
                    <a:pt x="1472958" y="9779"/>
                  </a:lnTo>
                  <a:lnTo>
                    <a:pt x="1472958" y="0"/>
                  </a:lnTo>
                  <a:lnTo>
                    <a:pt x="47993" y="0"/>
                  </a:lnTo>
                  <a:lnTo>
                    <a:pt x="47993" y="9779"/>
                  </a:lnTo>
                  <a:lnTo>
                    <a:pt x="47993" y="19304"/>
                  </a:lnTo>
                  <a:lnTo>
                    <a:pt x="47993" y="28829"/>
                  </a:lnTo>
                  <a:lnTo>
                    <a:pt x="47993" y="38481"/>
                  </a:lnTo>
                  <a:lnTo>
                    <a:pt x="38392" y="38481"/>
                  </a:lnTo>
                  <a:lnTo>
                    <a:pt x="38392" y="28829"/>
                  </a:lnTo>
                  <a:lnTo>
                    <a:pt x="47993" y="28829"/>
                  </a:lnTo>
                  <a:lnTo>
                    <a:pt x="47993" y="19304"/>
                  </a:lnTo>
                  <a:lnTo>
                    <a:pt x="38392" y="19304"/>
                  </a:lnTo>
                  <a:lnTo>
                    <a:pt x="38392" y="9779"/>
                  </a:lnTo>
                  <a:lnTo>
                    <a:pt x="47993" y="9779"/>
                  </a:lnTo>
                  <a:lnTo>
                    <a:pt x="47993" y="0"/>
                  </a:lnTo>
                  <a:lnTo>
                    <a:pt x="23990" y="0"/>
                  </a:lnTo>
                  <a:lnTo>
                    <a:pt x="14643" y="1905"/>
                  </a:lnTo>
                  <a:lnTo>
                    <a:pt x="7023" y="7048"/>
                  </a:lnTo>
                  <a:lnTo>
                    <a:pt x="1879" y="14681"/>
                  </a:lnTo>
                  <a:lnTo>
                    <a:pt x="0" y="24003"/>
                  </a:lnTo>
                  <a:lnTo>
                    <a:pt x="0" y="24130"/>
                  </a:lnTo>
                  <a:lnTo>
                    <a:pt x="1879" y="33464"/>
                  </a:lnTo>
                  <a:lnTo>
                    <a:pt x="7023" y="41084"/>
                  </a:lnTo>
                  <a:lnTo>
                    <a:pt x="14643" y="46240"/>
                  </a:lnTo>
                  <a:lnTo>
                    <a:pt x="23990" y="48133"/>
                  </a:lnTo>
                  <a:lnTo>
                    <a:pt x="1487309" y="48133"/>
                  </a:lnTo>
                  <a:lnTo>
                    <a:pt x="1487932" y="48006"/>
                  </a:lnTo>
                  <a:lnTo>
                    <a:pt x="1496682" y="46240"/>
                  </a:lnTo>
                  <a:lnTo>
                    <a:pt x="1504302" y="41084"/>
                  </a:lnTo>
                  <a:lnTo>
                    <a:pt x="1509433" y="33464"/>
                  </a:lnTo>
                  <a:lnTo>
                    <a:pt x="1510360" y="28829"/>
                  </a:lnTo>
                  <a:lnTo>
                    <a:pt x="1511312" y="24130"/>
                  </a:lnTo>
                  <a:lnTo>
                    <a:pt x="1511312" y="24003"/>
                  </a:lnTo>
                  <a:close/>
                </a:path>
              </a:pathLst>
            </a:custGeom>
            <a:solidFill>
              <a:srgbClr val="D7ED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362454" y="3504565"/>
              <a:ext cx="1511300" cy="633730"/>
            </a:xfrm>
            <a:custGeom>
              <a:avLst/>
              <a:gdLst/>
              <a:ahLst/>
              <a:cxnLst/>
              <a:rect l="l" t="t" r="r" b="b"/>
              <a:pathLst>
                <a:path w="1511300" h="633729">
                  <a:moveTo>
                    <a:pt x="1511300" y="24003"/>
                  </a:moveTo>
                  <a:lnTo>
                    <a:pt x="1509395" y="14630"/>
                  </a:lnTo>
                  <a:lnTo>
                    <a:pt x="1504251" y="7010"/>
                  </a:lnTo>
                  <a:lnTo>
                    <a:pt x="1496618" y="1879"/>
                  </a:lnTo>
                  <a:lnTo>
                    <a:pt x="1487297" y="0"/>
                  </a:lnTo>
                  <a:lnTo>
                    <a:pt x="24003" y="0"/>
                  </a:lnTo>
                  <a:lnTo>
                    <a:pt x="14617" y="1879"/>
                  </a:lnTo>
                  <a:lnTo>
                    <a:pt x="6997" y="7010"/>
                  </a:lnTo>
                  <a:lnTo>
                    <a:pt x="1866" y="14630"/>
                  </a:lnTo>
                  <a:lnTo>
                    <a:pt x="0" y="24003"/>
                  </a:lnTo>
                  <a:lnTo>
                    <a:pt x="0" y="609346"/>
                  </a:lnTo>
                  <a:lnTo>
                    <a:pt x="1866" y="618680"/>
                  </a:lnTo>
                  <a:lnTo>
                    <a:pt x="6997" y="626300"/>
                  </a:lnTo>
                  <a:lnTo>
                    <a:pt x="14617" y="631456"/>
                  </a:lnTo>
                  <a:lnTo>
                    <a:pt x="24003" y="633349"/>
                  </a:lnTo>
                  <a:lnTo>
                    <a:pt x="1487297" y="633349"/>
                  </a:lnTo>
                  <a:lnTo>
                    <a:pt x="1496618" y="631456"/>
                  </a:lnTo>
                  <a:lnTo>
                    <a:pt x="1504251" y="626300"/>
                  </a:lnTo>
                  <a:lnTo>
                    <a:pt x="1509395" y="618680"/>
                  </a:lnTo>
                  <a:lnTo>
                    <a:pt x="1511300" y="609346"/>
                  </a:lnTo>
                  <a:lnTo>
                    <a:pt x="1511300" y="604520"/>
                  </a:lnTo>
                  <a:lnTo>
                    <a:pt x="1511300" y="28702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73349" y="4350866"/>
            <a:ext cx="17564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2795">
              <a:spcBef>
                <a:spcPts val="120"/>
              </a:spcBef>
            </a:pPr>
            <a:r>
              <a:rPr sz="2400" spc="-78" dirty="0">
                <a:solidFill>
                  <a:srgbClr val="FFFFFF"/>
                </a:solidFill>
                <a:latin typeface="Arial"/>
                <a:cs typeface="Arial"/>
              </a:rPr>
              <a:t>Electrode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44545" y="4205478"/>
            <a:ext cx="3816096" cy="762000"/>
            <a:chOff x="2362454" y="3504565"/>
            <a:chExt cx="3180080" cy="635000"/>
          </a:xfrm>
        </p:grpSpPr>
        <p:sp>
          <p:nvSpPr>
            <p:cNvPr id="13" name="object 13"/>
            <p:cNvSpPr/>
            <p:nvPr/>
          </p:nvSpPr>
          <p:spPr>
            <a:xfrm>
              <a:off x="2362454" y="4091178"/>
              <a:ext cx="1511300" cy="48260"/>
            </a:xfrm>
            <a:custGeom>
              <a:avLst/>
              <a:gdLst/>
              <a:ahLst/>
              <a:cxnLst/>
              <a:rect l="l" t="t" r="r" b="b"/>
              <a:pathLst>
                <a:path w="1511300" h="48260">
                  <a:moveTo>
                    <a:pt x="1511300" y="24003"/>
                  </a:moveTo>
                  <a:lnTo>
                    <a:pt x="1510334" y="19304"/>
                  </a:lnTo>
                  <a:lnTo>
                    <a:pt x="1509395" y="14681"/>
                  </a:lnTo>
                  <a:lnTo>
                    <a:pt x="1504251" y="7048"/>
                  </a:lnTo>
                  <a:lnTo>
                    <a:pt x="1496618" y="1905"/>
                  </a:lnTo>
                  <a:lnTo>
                    <a:pt x="1487919" y="127"/>
                  </a:lnTo>
                  <a:lnTo>
                    <a:pt x="1487297" y="0"/>
                  </a:lnTo>
                  <a:lnTo>
                    <a:pt x="1472946" y="0"/>
                  </a:lnTo>
                  <a:lnTo>
                    <a:pt x="1472946" y="9779"/>
                  </a:lnTo>
                  <a:lnTo>
                    <a:pt x="1472946" y="19304"/>
                  </a:lnTo>
                  <a:lnTo>
                    <a:pt x="1472946" y="28829"/>
                  </a:lnTo>
                  <a:lnTo>
                    <a:pt x="1472946" y="38481"/>
                  </a:lnTo>
                  <a:lnTo>
                    <a:pt x="1463294" y="38481"/>
                  </a:lnTo>
                  <a:lnTo>
                    <a:pt x="1463294" y="28829"/>
                  </a:lnTo>
                  <a:lnTo>
                    <a:pt x="1472946" y="28829"/>
                  </a:lnTo>
                  <a:lnTo>
                    <a:pt x="1472946" y="19304"/>
                  </a:lnTo>
                  <a:lnTo>
                    <a:pt x="1463294" y="19304"/>
                  </a:lnTo>
                  <a:lnTo>
                    <a:pt x="1463294" y="9779"/>
                  </a:lnTo>
                  <a:lnTo>
                    <a:pt x="1472946" y="9779"/>
                  </a:lnTo>
                  <a:lnTo>
                    <a:pt x="1472946" y="0"/>
                  </a:lnTo>
                  <a:lnTo>
                    <a:pt x="48006" y="0"/>
                  </a:lnTo>
                  <a:lnTo>
                    <a:pt x="48006" y="9779"/>
                  </a:lnTo>
                  <a:lnTo>
                    <a:pt x="48006" y="19304"/>
                  </a:lnTo>
                  <a:lnTo>
                    <a:pt x="48006" y="28829"/>
                  </a:lnTo>
                  <a:lnTo>
                    <a:pt x="48006" y="38481"/>
                  </a:lnTo>
                  <a:lnTo>
                    <a:pt x="38354" y="38481"/>
                  </a:lnTo>
                  <a:lnTo>
                    <a:pt x="38354" y="28829"/>
                  </a:lnTo>
                  <a:lnTo>
                    <a:pt x="48006" y="28829"/>
                  </a:lnTo>
                  <a:lnTo>
                    <a:pt x="48006" y="19304"/>
                  </a:lnTo>
                  <a:lnTo>
                    <a:pt x="38354" y="19304"/>
                  </a:lnTo>
                  <a:lnTo>
                    <a:pt x="38354" y="9779"/>
                  </a:lnTo>
                  <a:lnTo>
                    <a:pt x="48006" y="9779"/>
                  </a:lnTo>
                  <a:lnTo>
                    <a:pt x="48006" y="0"/>
                  </a:lnTo>
                  <a:lnTo>
                    <a:pt x="24003" y="0"/>
                  </a:lnTo>
                  <a:lnTo>
                    <a:pt x="14617" y="1905"/>
                  </a:lnTo>
                  <a:lnTo>
                    <a:pt x="6997" y="7048"/>
                  </a:lnTo>
                  <a:lnTo>
                    <a:pt x="1866" y="14681"/>
                  </a:lnTo>
                  <a:lnTo>
                    <a:pt x="0" y="24003"/>
                  </a:lnTo>
                  <a:lnTo>
                    <a:pt x="0" y="24130"/>
                  </a:lnTo>
                  <a:lnTo>
                    <a:pt x="1866" y="33464"/>
                  </a:lnTo>
                  <a:lnTo>
                    <a:pt x="6997" y="41084"/>
                  </a:lnTo>
                  <a:lnTo>
                    <a:pt x="14617" y="46240"/>
                  </a:lnTo>
                  <a:lnTo>
                    <a:pt x="24003" y="48133"/>
                  </a:lnTo>
                  <a:lnTo>
                    <a:pt x="1487297" y="48133"/>
                  </a:lnTo>
                  <a:lnTo>
                    <a:pt x="1487919" y="48006"/>
                  </a:lnTo>
                  <a:lnTo>
                    <a:pt x="1496618" y="46240"/>
                  </a:lnTo>
                  <a:lnTo>
                    <a:pt x="1504251" y="41084"/>
                  </a:lnTo>
                  <a:lnTo>
                    <a:pt x="1509395" y="33464"/>
                  </a:lnTo>
                  <a:lnTo>
                    <a:pt x="1510334" y="28829"/>
                  </a:lnTo>
                  <a:lnTo>
                    <a:pt x="1511300" y="24130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D7ED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0599" y="3504565"/>
              <a:ext cx="1511935" cy="633730"/>
            </a:xfrm>
            <a:custGeom>
              <a:avLst/>
              <a:gdLst/>
              <a:ahLst/>
              <a:cxnLst/>
              <a:rect l="l" t="t" r="r" b="b"/>
              <a:pathLst>
                <a:path w="1511935" h="633729">
                  <a:moveTo>
                    <a:pt x="1511427" y="24003"/>
                  </a:moveTo>
                  <a:lnTo>
                    <a:pt x="1509522" y="14630"/>
                  </a:lnTo>
                  <a:lnTo>
                    <a:pt x="1504378" y="7010"/>
                  </a:lnTo>
                  <a:lnTo>
                    <a:pt x="1496745" y="1879"/>
                  </a:lnTo>
                  <a:lnTo>
                    <a:pt x="1487424" y="0"/>
                  </a:lnTo>
                  <a:lnTo>
                    <a:pt x="24003" y="0"/>
                  </a:lnTo>
                  <a:lnTo>
                    <a:pt x="14668" y="1879"/>
                  </a:lnTo>
                  <a:lnTo>
                    <a:pt x="7048" y="7010"/>
                  </a:lnTo>
                  <a:lnTo>
                    <a:pt x="1892" y="14630"/>
                  </a:lnTo>
                  <a:lnTo>
                    <a:pt x="0" y="24003"/>
                  </a:lnTo>
                  <a:lnTo>
                    <a:pt x="0" y="609346"/>
                  </a:lnTo>
                  <a:lnTo>
                    <a:pt x="1892" y="618680"/>
                  </a:lnTo>
                  <a:lnTo>
                    <a:pt x="7048" y="626300"/>
                  </a:lnTo>
                  <a:lnTo>
                    <a:pt x="14668" y="631456"/>
                  </a:lnTo>
                  <a:lnTo>
                    <a:pt x="24003" y="633349"/>
                  </a:lnTo>
                  <a:lnTo>
                    <a:pt x="1487424" y="633349"/>
                  </a:lnTo>
                  <a:lnTo>
                    <a:pt x="1496745" y="631456"/>
                  </a:lnTo>
                  <a:lnTo>
                    <a:pt x="1504378" y="626300"/>
                  </a:lnTo>
                  <a:lnTo>
                    <a:pt x="1509522" y="618680"/>
                  </a:lnTo>
                  <a:lnTo>
                    <a:pt x="1511427" y="609346"/>
                  </a:lnTo>
                  <a:lnTo>
                    <a:pt x="1511427" y="604520"/>
                  </a:lnTo>
                  <a:lnTo>
                    <a:pt x="1511427" y="28702"/>
                  </a:lnTo>
                  <a:lnTo>
                    <a:pt x="1511427" y="24003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75123" y="4350866"/>
            <a:ext cx="17564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2786">
              <a:spcBef>
                <a:spcPts val="120"/>
              </a:spcBef>
            </a:pPr>
            <a:r>
              <a:rPr sz="2400" spc="-48" dirty="0">
                <a:solidFill>
                  <a:srgbClr val="FFFFFF"/>
                </a:solidFill>
                <a:latin typeface="Arial"/>
                <a:cs typeface="Arial"/>
              </a:rPr>
              <a:t>Electrolyte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446318" y="4205478"/>
            <a:ext cx="3816096" cy="762000"/>
            <a:chOff x="4030598" y="3504565"/>
            <a:chExt cx="3180080" cy="635000"/>
          </a:xfrm>
        </p:grpSpPr>
        <p:sp>
          <p:nvSpPr>
            <p:cNvPr id="17" name="object 17"/>
            <p:cNvSpPr/>
            <p:nvPr/>
          </p:nvSpPr>
          <p:spPr>
            <a:xfrm>
              <a:off x="4030599" y="4091178"/>
              <a:ext cx="1511935" cy="48260"/>
            </a:xfrm>
            <a:custGeom>
              <a:avLst/>
              <a:gdLst/>
              <a:ahLst/>
              <a:cxnLst/>
              <a:rect l="l" t="t" r="r" b="b"/>
              <a:pathLst>
                <a:path w="1511935" h="48260">
                  <a:moveTo>
                    <a:pt x="1511427" y="24003"/>
                  </a:moveTo>
                  <a:lnTo>
                    <a:pt x="1510461" y="19304"/>
                  </a:lnTo>
                  <a:lnTo>
                    <a:pt x="1509522" y="14681"/>
                  </a:lnTo>
                  <a:lnTo>
                    <a:pt x="1504378" y="7048"/>
                  </a:lnTo>
                  <a:lnTo>
                    <a:pt x="1496745" y="1905"/>
                  </a:lnTo>
                  <a:lnTo>
                    <a:pt x="1488046" y="127"/>
                  </a:lnTo>
                  <a:lnTo>
                    <a:pt x="1487424" y="0"/>
                  </a:lnTo>
                  <a:lnTo>
                    <a:pt x="1472946" y="0"/>
                  </a:lnTo>
                  <a:lnTo>
                    <a:pt x="1472946" y="9779"/>
                  </a:lnTo>
                  <a:lnTo>
                    <a:pt x="1472946" y="19304"/>
                  </a:lnTo>
                  <a:lnTo>
                    <a:pt x="1472946" y="28829"/>
                  </a:lnTo>
                  <a:lnTo>
                    <a:pt x="1472946" y="38481"/>
                  </a:lnTo>
                  <a:lnTo>
                    <a:pt x="1463421" y="38481"/>
                  </a:lnTo>
                  <a:lnTo>
                    <a:pt x="1463421" y="28829"/>
                  </a:lnTo>
                  <a:lnTo>
                    <a:pt x="1472946" y="28829"/>
                  </a:lnTo>
                  <a:lnTo>
                    <a:pt x="1472946" y="19304"/>
                  </a:lnTo>
                  <a:lnTo>
                    <a:pt x="1463421" y="19304"/>
                  </a:lnTo>
                  <a:lnTo>
                    <a:pt x="1463421" y="9779"/>
                  </a:lnTo>
                  <a:lnTo>
                    <a:pt x="1472946" y="9779"/>
                  </a:lnTo>
                  <a:lnTo>
                    <a:pt x="1472946" y="0"/>
                  </a:lnTo>
                  <a:lnTo>
                    <a:pt x="48006" y="0"/>
                  </a:lnTo>
                  <a:lnTo>
                    <a:pt x="48006" y="9779"/>
                  </a:lnTo>
                  <a:lnTo>
                    <a:pt x="48006" y="19304"/>
                  </a:lnTo>
                  <a:lnTo>
                    <a:pt x="48006" y="28829"/>
                  </a:lnTo>
                  <a:lnTo>
                    <a:pt x="48006" y="38481"/>
                  </a:lnTo>
                  <a:lnTo>
                    <a:pt x="38481" y="38481"/>
                  </a:lnTo>
                  <a:lnTo>
                    <a:pt x="38481" y="28829"/>
                  </a:lnTo>
                  <a:lnTo>
                    <a:pt x="48006" y="28829"/>
                  </a:lnTo>
                  <a:lnTo>
                    <a:pt x="48006" y="19304"/>
                  </a:lnTo>
                  <a:lnTo>
                    <a:pt x="38481" y="19304"/>
                  </a:lnTo>
                  <a:lnTo>
                    <a:pt x="38481" y="9779"/>
                  </a:lnTo>
                  <a:lnTo>
                    <a:pt x="48006" y="9779"/>
                  </a:lnTo>
                  <a:lnTo>
                    <a:pt x="48006" y="0"/>
                  </a:lnTo>
                  <a:lnTo>
                    <a:pt x="24003" y="0"/>
                  </a:lnTo>
                  <a:lnTo>
                    <a:pt x="14668" y="1905"/>
                  </a:lnTo>
                  <a:lnTo>
                    <a:pt x="7048" y="7048"/>
                  </a:lnTo>
                  <a:lnTo>
                    <a:pt x="1892" y="14681"/>
                  </a:lnTo>
                  <a:lnTo>
                    <a:pt x="0" y="24003"/>
                  </a:lnTo>
                  <a:lnTo>
                    <a:pt x="0" y="24130"/>
                  </a:lnTo>
                  <a:lnTo>
                    <a:pt x="1892" y="33464"/>
                  </a:lnTo>
                  <a:lnTo>
                    <a:pt x="7048" y="41084"/>
                  </a:lnTo>
                  <a:lnTo>
                    <a:pt x="14668" y="46240"/>
                  </a:lnTo>
                  <a:lnTo>
                    <a:pt x="24003" y="48133"/>
                  </a:lnTo>
                  <a:lnTo>
                    <a:pt x="1487424" y="48133"/>
                  </a:lnTo>
                  <a:lnTo>
                    <a:pt x="1488046" y="48006"/>
                  </a:lnTo>
                  <a:lnTo>
                    <a:pt x="1496745" y="46240"/>
                  </a:lnTo>
                  <a:lnTo>
                    <a:pt x="1504378" y="41084"/>
                  </a:lnTo>
                  <a:lnTo>
                    <a:pt x="1509522" y="33464"/>
                  </a:lnTo>
                  <a:lnTo>
                    <a:pt x="1510461" y="28829"/>
                  </a:lnTo>
                  <a:lnTo>
                    <a:pt x="1511427" y="24130"/>
                  </a:lnTo>
                  <a:lnTo>
                    <a:pt x="1511427" y="24003"/>
                  </a:lnTo>
                  <a:close/>
                </a:path>
              </a:pathLst>
            </a:custGeom>
            <a:solidFill>
              <a:srgbClr val="D7ED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8871" y="3504565"/>
              <a:ext cx="1511300" cy="633730"/>
            </a:xfrm>
            <a:custGeom>
              <a:avLst/>
              <a:gdLst/>
              <a:ahLst/>
              <a:cxnLst/>
              <a:rect l="l" t="t" r="r" b="b"/>
              <a:pathLst>
                <a:path w="1511300" h="633729">
                  <a:moveTo>
                    <a:pt x="1511300" y="24003"/>
                  </a:moveTo>
                  <a:lnTo>
                    <a:pt x="1509420" y="14630"/>
                  </a:lnTo>
                  <a:lnTo>
                    <a:pt x="1504289" y="7010"/>
                  </a:lnTo>
                  <a:lnTo>
                    <a:pt x="1496669" y="1879"/>
                  </a:lnTo>
                  <a:lnTo>
                    <a:pt x="1487297" y="0"/>
                  </a:lnTo>
                  <a:lnTo>
                    <a:pt x="24003" y="0"/>
                  </a:lnTo>
                  <a:lnTo>
                    <a:pt x="14668" y="1879"/>
                  </a:lnTo>
                  <a:lnTo>
                    <a:pt x="7048" y="7010"/>
                  </a:lnTo>
                  <a:lnTo>
                    <a:pt x="1892" y="14630"/>
                  </a:lnTo>
                  <a:lnTo>
                    <a:pt x="0" y="24003"/>
                  </a:lnTo>
                  <a:lnTo>
                    <a:pt x="0" y="609346"/>
                  </a:lnTo>
                  <a:lnTo>
                    <a:pt x="1892" y="618680"/>
                  </a:lnTo>
                  <a:lnTo>
                    <a:pt x="7048" y="626300"/>
                  </a:lnTo>
                  <a:lnTo>
                    <a:pt x="14668" y="631456"/>
                  </a:lnTo>
                  <a:lnTo>
                    <a:pt x="24003" y="633349"/>
                  </a:lnTo>
                  <a:lnTo>
                    <a:pt x="1487297" y="633349"/>
                  </a:lnTo>
                  <a:lnTo>
                    <a:pt x="1496669" y="631456"/>
                  </a:lnTo>
                  <a:lnTo>
                    <a:pt x="1504289" y="626300"/>
                  </a:lnTo>
                  <a:lnTo>
                    <a:pt x="1509420" y="618680"/>
                  </a:lnTo>
                  <a:lnTo>
                    <a:pt x="1511300" y="609346"/>
                  </a:lnTo>
                  <a:lnTo>
                    <a:pt x="1511300" y="604520"/>
                  </a:lnTo>
                  <a:lnTo>
                    <a:pt x="1511300" y="28702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77048" y="4350866"/>
            <a:ext cx="17564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3558">
              <a:spcBef>
                <a:spcPts val="120"/>
              </a:spcBef>
            </a:pPr>
            <a:r>
              <a:rPr sz="2400" spc="-78" dirty="0">
                <a:solidFill>
                  <a:srgbClr val="FFFFFF"/>
                </a:solidFill>
                <a:latin typeface="Arial"/>
                <a:cs typeface="Arial"/>
              </a:rPr>
              <a:t>Electrode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48245" y="4205478"/>
            <a:ext cx="3816096" cy="762000"/>
            <a:chOff x="5698871" y="3504565"/>
            <a:chExt cx="3180080" cy="635000"/>
          </a:xfrm>
        </p:grpSpPr>
        <p:sp>
          <p:nvSpPr>
            <p:cNvPr id="21" name="object 21"/>
            <p:cNvSpPr/>
            <p:nvPr/>
          </p:nvSpPr>
          <p:spPr>
            <a:xfrm>
              <a:off x="5698871" y="4091178"/>
              <a:ext cx="1511300" cy="48260"/>
            </a:xfrm>
            <a:custGeom>
              <a:avLst/>
              <a:gdLst/>
              <a:ahLst/>
              <a:cxnLst/>
              <a:rect l="l" t="t" r="r" b="b"/>
              <a:pathLst>
                <a:path w="1511300" h="48260">
                  <a:moveTo>
                    <a:pt x="1511300" y="24003"/>
                  </a:moveTo>
                  <a:lnTo>
                    <a:pt x="1510347" y="19304"/>
                  </a:lnTo>
                  <a:lnTo>
                    <a:pt x="1509420" y="14681"/>
                  </a:lnTo>
                  <a:lnTo>
                    <a:pt x="1504289" y="7048"/>
                  </a:lnTo>
                  <a:lnTo>
                    <a:pt x="1496669" y="1905"/>
                  </a:lnTo>
                  <a:lnTo>
                    <a:pt x="1487919" y="127"/>
                  </a:lnTo>
                  <a:lnTo>
                    <a:pt x="1487297" y="0"/>
                  </a:lnTo>
                  <a:lnTo>
                    <a:pt x="1472946" y="0"/>
                  </a:lnTo>
                  <a:lnTo>
                    <a:pt x="1472946" y="9779"/>
                  </a:lnTo>
                  <a:lnTo>
                    <a:pt x="1472946" y="19304"/>
                  </a:lnTo>
                  <a:lnTo>
                    <a:pt x="1472946" y="28829"/>
                  </a:lnTo>
                  <a:lnTo>
                    <a:pt x="1472946" y="38481"/>
                  </a:lnTo>
                  <a:lnTo>
                    <a:pt x="1463294" y="38481"/>
                  </a:lnTo>
                  <a:lnTo>
                    <a:pt x="1463294" y="28829"/>
                  </a:lnTo>
                  <a:lnTo>
                    <a:pt x="1472946" y="28829"/>
                  </a:lnTo>
                  <a:lnTo>
                    <a:pt x="1472946" y="19304"/>
                  </a:lnTo>
                  <a:lnTo>
                    <a:pt x="1463294" y="19304"/>
                  </a:lnTo>
                  <a:lnTo>
                    <a:pt x="1463294" y="9779"/>
                  </a:lnTo>
                  <a:lnTo>
                    <a:pt x="1472946" y="9779"/>
                  </a:lnTo>
                  <a:lnTo>
                    <a:pt x="1472946" y="0"/>
                  </a:lnTo>
                  <a:lnTo>
                    <a:pt x="48006" y="0"/>
                  </a:lnTo>
                  <a:lnTo>
                    <a:pt x="48006" y="9779"/>
                  </a:lnTo>
                  <a:lnTo>
                    <a:pt x="48006" y="19304"/>
                  </a:lnTo>
                  <a:lnTo>
                    <a:pt x="48006" y="28829"/>
                  </a:lnTo>
                  <a:lnTo>
                    <a:pt x="48006" y="38481"/>
                  </a:lnTo>
                  <a:lnTo>
                    <a:pt x="38354" y="38481"/>
                  </a:lnTo>
                  <a:lnTo>
                    <a:pt x="38354" y="28829"/>
                  </a:lnTo>
                  <a:lnTo>
                    <a:pt x="48006" y="28829"/>
                  </a:lnTo>
                  <a:lnTo>
                    <a:pt x="48006" y="19304"/>
                  </a:lnTo>
                  <a:lnTo>
                    <a:pt x="38354" y="19304"/>
                  </a:lnTo>
                  <a:lnTo>
                    <a:pt x="38354" y="9779"/>
                  </a:lnTo>
                  <a:lnTo>
                    <a:pt x="48006" y="9779"/>
                  </a:lnTo>
                  <a:lnTo>
                    <a:pt x="48006" y="0"/>
                  </a:lnTo>
                  <a:lnTo>
                    <a:pt x="24003" y="0"/>
                  </a:lnTo>
                  <a:lnTo>
                    <a:pt x="14668" y="1905"/>
                  </a:lnTo>
                  <a:lnTo>
                    <a:pt x="7048" y="7048"/>
                  </a:lnTo>
                  <a:lnTo>
                    <a:pt x="1892" y="14681"/>
                  </a:lnTo>
                  <a:lnTo>
                    <a:pt x="0" y="24003"/>
                  </a:lnTo>
                  <a:lnTo>
                    <a:pt x="0" y="24130"/>
                  </a:lnTo>
                  <a:lnTo>
                    <a:pt x="1892" y="33464"/>
                  </a:lnTo>
                  <a:lnTo>
                    <a:pt x="7048" y="41084"/>
                  </a:lnTo>
                  <a:lnTo>
                    <a:pt x="14668" y="46240"/>
                  </a:lnTo>
                  <a:lnTo>
                    <a:pt x="24003" y="48133"/>
                  </a:lnTo>
                  <a:lnTo>
                    <a:pt x="1487297" y="48133"/>
                  </a:lnTo>
                  <a:lnTo>
                    <a:pt x="1487919" y="48006"/>
                  </a:lnTo>
                  <a:lnTo>
                    <a:pt x="1496669" y="46240"/>
                  </a:lnTo>
                  <a:lnTo>
                    <a:pt x="1504289" y="41084"/>
                  </a:lnTo>
                  <a:lnTo>
                    <a:pt x="1509420" y="33464"/>
                  </a:lnTo>
                  <a:lnTo>
                    <a:pt x="1510347" y="28829"/>
                  </a:lnTo>
                  <a:lnTo>
                    <a:pt x="1511300" y="24130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D7ED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367143" y="3504565"/>
              <a:ext cx="1511300" cy="633730"/>
            </a:xfrm>
            <a:custGeom>
              <a:avLst/>
              <a:gdLst/>
              <a:ahLst/>
              <a:cxnLst/>
              <a:rect l="l" t="t" r="r" b="b"/>
              <a:pathLst>
                <a:path w="1511300" h="633729">
                  <a:moveTo>
                    <a:pt x="1511300" y="24003"/>
                  </a:moveTo>
                  <a:lnTo>
                    <a:pt x="1509420" y="14630"/>
                  </a:lnTo>
                  <a:lnTo>
                    <a:pt x="1504289" y="7010"/>
                  </a:lnTo>
                  <a:lnTo>
                    <a:pt x="1496669" y="1879"/>
                  </a:lnTo>
                  <a:lnTo>
                    <a:pt x="1487297" y="0"/>
                  </a:lnTo>
                  <a:lnTo>
                    <a:pt x="24003" y="0"/>
                  </a:lnTo>
                  <a:lnTo>
                    <a:pt x="14617" y="1879"/>
                  </a:lnTo>
                  <a:lnTo>
                    <a:pt x="6997" y="7010"/>
                  </a:lnTo>
                  <a:lnTo>
                    <a:pt x="1866" y="14630"/>
                  </a:lnTo>
                  <a:lnTo>
                    <a:pt x="0" y="24003"/>
                  </a:lnTo>
                  <a:lnTo>
                    <a:pt x="0" y="609346"/>
                  </a:lnTo>
                  <a:lnTo>
                    <a:pt x="1866" y="618680"/>
                  </a:lnTo>
                  <a:lnTo>
                    <a:pt x="6997" y="626300"/>
                  </a:lnTo>
                  <a:lnTo>
                    <a:pt x="14617" y="631456"/>
                  </a:lnTo>
                  <a:lnTo>
                    <a:pt x="24003" y="633349"/>
                  </a:lnTo>
                  <a:lnTo>
                    <a:pt x="1487297" y="633349"/>
                  </a:lnTo>
                  <a:lnTo>
                    <a:pt x="1496669" y="631456"/>
                  </a:lnTo>
                  <a:lnTo>
                    <a:pt x="1504289" y="626300"/>
                  </a:lnTo>
                  <a:lnTo>
                    <a:pt x="1509420" y="618680"/>
                  </a:lnTo>
                  <a:lnTo>
                    <a:pt x="1511300" y="609346"/>
                  </a:lnTo>
                  <a:lnTo>
                    <a:pt x="1511300" y="604520"/>
                  </a:lnTo>
                  <a:lnTo>
                    <a:pt x="1511300" y="28702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78975" y="4350867"/>
            <a:ext cx="1756410" cy="3847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72618">
              <a:spcBef>
                <a:spcPts val="120"/>
              </a:spcBef>
            </a:pPr>
            <a:r>
              <a:rPr sz="2400" spc="-48" dirty="0">
                <a:solidFill>
                  <a:srgbClr val="FFFFFF"/>
                </a:solidFill>
                <a:latin typeface="Arial"/>
                <a:cs typeface="Arial"/>
              </a:rPr>
              <a:t>Oxidant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74161" y="4094683"/>
            <a:ext cx="7989570" cy="1128522"/>
            <a:chOff x="2220467" y="3412235"/>
            <a:chExt cx="6657975" cy="940435"/>
          </a:xfrm>
        </p:grpSpPr>
        <p:sp>
          <p:nvSpPr>
            <p:cNvPr id="25" name="object 25"/>
            <p:cNvSpPr/>
            <p:nvPr/>
          </p:nvSpPr>
          <p:spPr>
            <a:xfrm>
              <a:off x="2220467" y="3413759"/>
              <a:ext cx="131063" cy="9387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6" name="object 26"/>
            <p:cNvSpPr/>
            <p:nvPr/>
          </p:nvSpPr>
          <p:spPr>
            <a:xfrm>
              <a:off x="2260980" y="3428999"/>
              <a:ext cx="50165" cy="857250"/>
            </a:xfrm>
            <a:custGeom>
              <a:avLst/>
              <a:gdLst/>
              <a:ahLst/>
              <a:cxnLst/>
              <a:rect l="l" t="t" r="r" b="b"/>
              <a:pathLst>
                <a:path w="50164" h="857250">
                  <a:moveTo>
                    <a:pt x="50037" y="0"/>
                  </a:moveTo>
                  <a:lnTo>
                    <a:pt x="20955" y="0"/>
                  </a:lnTo>
                  <a:lnTo>
                    <a:pt x="19304" y="857250"/>
                  </a:lnTo>
                  <a:lnTo>
                    <a:pt x="48513" y="857250"/>
                  </a:lnTo>
                  <a:lnTo>
                    <a:pt x="50037" y="0"/>
                  </a:lnTo>
                  <a:close/>
                </a:path>
                <a:path w="50164" h="857250">
                  <a:moveTo>
                    <a:pt x="11302" y="0"/>
                  </a:moveTo>
                  <a:lnTo>
                    <a:pt x="1524" y="0"/>
                  </a:lnTo>
                  <a:lnTo>
                    <a:pt x="0" y="857250"/>
                  </a:lnTo>
                  <a:lnTo>
                    <a:pt x="9651" y="857250"/>
                  </a:lnTo>
                  <a:lnTo>
                    <a:pt x="113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861816" y="3412235"/>
              <a:ext cx="132587" cy="940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03217" y="3428110"/>
              <a:ext cx="50165" cy="857885"/>
            </a:xfrm>
            <a:custGeom>
              <a:avLst/>
              <a:gdLst/>
              <a:ahLst/>
              <a:cxnLst/>
              <a:rect l="l" t="t" r="r" b="b"/>
              <a:pathLst>
                <a:path w="50164" h="857885">
                  <a:moveTo>
                    <a:pt x="50037" y="126"/>
                  </a:moveTo>
                  <a:lnTo>
                    <a:pt x="20955" y="126"/>
                  </a:lnTo>
                  <a:lnTo>
                    <a:pt x="19431" y="857376"/>
                  </a:lnTo>
                  <a:lnTo>
                    <a:pt x="48514" y="857376"/>
                  </a:lnTo>
                  <a:lnTo>
                    <a:pt x="50037" y="126"/>
                  </a:lnTo>
                  <a:close/>
                </a:path>
                <a:path w="50164" h="857885">
                  <a:moveTo>
                    <a:pt x="1651" y="0"/>
                  </a:moveTo>
                  <a:lnTo>
                    <a:pt x="0" y="857250"/>
                  </a:lnTo>
                  <a:lnTo>
                    <a:pt x="9652" y="857376"/>
                  </a:lnTo>
                  <a:lnTo>
                    <a:pt x="11303" y="12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9" name="object 29"/>
            <p:cNvSpPr/>
            <p:nvPr/>
          </p:nvSpPr>
          <p:spPr>
            <a:xfrm>
              <a:off x="5576315" y="3412235"/>
              <a:ext cx="132587" cy="9403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0" name="object 30"/>
            <p:cNvSpPr/>
            <p:nvPr/>
          </p:nvSpPr>
          <p:spPr>
            <a:xfrm>
              <a:off x="5617717" y="3428110"/>
              <a:ext cx="50165" cy="857885"/>
            </a:xfrm>
            <a:custGeom>
              <a:avLst/>
              <a:gdLst/>
              <a:ahLst/>
              <a:cxnLst/>
              <a:rect l="l" t="t" r="r" b="b"/>
              <a:pathLst>
                <a:path w="50164" h="857885">
                  <a:moveTo>
                    <a:pt x="50037" y="126"/>
                  </a:moveTo>
                  <a:lnTo>
                    <a:pt x="20955" y="126"/>
                  </a:lnTo>
                  <a:lnTo>
                    <a:pt x="19431" y="857376"/>
                  </a:lnTo>
                  <a:lnTo>
                    <a:pt x="48514" y="857376"/>
                  </a:lnTo>
                  <a:lnTo>
                    <a:pt x="50037" y="126"/>
                  </a:lnTo>
                  <a:close/>
                </a:path>
                <a:path w="50164" h="857885">
                  <a:moveTo>
                    <a:pt x="1651" y="0"/>
                  </a:moveTo>
                  <a:lnTo>
                    <a:pt x="0" y="857250"/>
                  </a:lnTo>
                  <a:lnTo>
                    <a:pt x="9652" y="857376"/>
                  </a:lnTo>
                  <a:lnTo>
                    <a:pt x="11303" y="126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367143" y="4091177"/>
              <a:ext cx="1511300" cy="48260"/>
            </a:xfrm>
            <a:custGeom>
              <a:avLst/>
              <a:gdLst/>
              <a:ahLst/>
              <a:cxnLst/>
              <a:rect l="l" t="t" r="r" b="b"/>
              <a:pathLst>
                <a:path w="1511300" h="48260">
                  <a:moveTo>
                    <a:pt x="1511300" y="24003"/>
                  </a:moveTo>
                  <a:lnTo>
                    <a:pt x="1510347" y="19304"/>
                  </a:lnTo>
                  <a:lnTo>
                    <a:pt x="1509420" y="14681"/>
                  </a:lnTo>
                  <a:lnTo>
                    <a:pt x="1504289" y="7048"/>
                  </a:lnTo>
                  <a:lnTo>
                    <a:pt x="1496669" y="1905"/>
                  </a:lnTo>
                  <a:lnTo>
                    <a:pt x="1487919" y="127"/>
                  </a:lnTo>
                  <a:lnTo>
                    <a:pt x="1487297" y="0"/>
                  </a:lnTo>
                  <a:lnTo>
                    <a:pt x="1472946" y="0"/>
                  </a:lnTo>
                  <a:lnTo>
                    <a:pt x="1472946" y="9779"/>
                  </a:lnTo>
                  <a:lnTo>
                    <a:pt x="1472946" y="19304"/>
                  </a:lnTo>
                  <a:lnTo>
                    <a:pt x="1472946" y="28829"/>
                  </a:lnTo>
                  <a:lnTo>
                    <a:pt x="1472946" y="38481"/>
                  </a:lnTo>
                  <a:lnTo>
                    <a:pt x="1463294" y="38481"/>
                  </a:lnTo>
                  <a:lnTo>
                    <a:pt x="1463294" y="28829"/>
                  </a:lnTo>
                  <a:lnTo>
                    <a:pt x="1472946" y="28829"/>
                  </a:lnTo>
                  <a:lnTo>
                    <a:pt x="1472946" y="19304"/>
                  </a:lnTo>
                  <a:lnTo>
                    <a:pt x="1463294" y="19304"/>
                  </a:lnTo>
                  <a:lnTo>
                    <a:pt x="1463294" y="9779"/>
                  </a:lnTo>
                  <a:lnTo>
                    <a:pt x="1472946" y="9779"/>
                  </a:lnTo>
                  <a:lnTo>
                    <a:pt x="1472946" y="0"/>
                  </a:lnTo>
                  <a:lnTo>
                    <a:pt x="48006" y="0"/>
                  </a:lnTo>
                  <a:lnTo>
                    <a:pt x="48006" y="9779"/>
                  </a:lnTo>
                  <a:lnTo>
                    <a:pt x="48006" y="19304"/>
                  </a:lnTo>
                  <a:lnTo>
                    <a:pt x="48006" y="28829"/>
                  </a:lnTo>
                  <a:lnTo>
                    <a:pt x="48006" y="38481"/>
                  </a:lnTo>
                  <a:lnTo>
                    <a:pt x="38354" y="38481"/>
                  </a:lnTo>
                  <a:lnTo>
                    <a:pt x="38354" y="28829"/>
                  </a:lnTo>
                  <a:lnTo>
                    <a:pt x="48006" y="28829"/>
                  </a:lnTo>
                  <a:lnTo>
                    <a:pt x="48006" y="19304"/>
                  </a:lnTo>
                  <a:lnTo>
                    <a:pt x="38354" y="19304"/>
                  </a:lnTo>
                  <a:lnTo>
                    <a:pt x="38354" y="9779"/>
                  </a:lnTo>
                  <a:lnTo>
                    <a:pt x="48006" y="9779"/>
                  </a:lnTo>
                  <a:lnTo>
                    <a:pt x="48006" y="0"/>
                  </a:lnTo>
                  <a:lnTo>
                    <a:pt x="24003" y="0"/>
                  </a:lnTo>
                  <a:lnTo>
                    <a:pt x="14617" y="1905"/>
                  </a:lnTo>
                  <a:lnTo>
                    <a:pt x="6997" y="7048"/>
                  </a:lnTo>
                  <a:lnTo>
                    <a:pt x="1866" y="14681"/>
                  </a:lnTo>
                  <a:lnTo>
                    <a:pt x="0" y="24003"/>
                  </a:lnTo>
                  <a:lnTo>
                    <a:pt x="0" y="24130"/>
                  </a:lnTo>
                  <a:lnTo>
                    <a:pt x="1866" y="33464"/>
                  </a:lnTo>
                  <a:lnTo>
                    <a:pt x="6997" y="41084"/>
                  </a:lnTo>
                  <a:lnTo>
                    <a:pt x="14617" y="46240"/>
                  </a:lnTo>
                  <a:lnTo>
                    <a:pt x="24003" y="48133"/>
                  </a:lnTo>
                  <a:lnTo>
                    <a:pt x="1487297" y="48133"/>
                  </a:lnTo>
                  <a:lnTo>
                    <a:pt x="1487919" y="48006"/>
                  </a:lnTo>
                  <a:lnTo>
                    <a:pt x="1496669" y="46240"/>
                  </a:lnTo>
                  <a:lnTo>
                    <a:pt x="1504289" y="41084"/>
                  </a:lnTo>
                  <a:lnTo>
                    <a:pt x="1509420" y="33464"/>
                  </a:lnTo>
                  <a:lnTo>
                    <a:pt x="1510347" y="28829"/>
                  </a:lnTo>
                  <a:lnTo>
                    <a:pt x="1511300" y="24130"/>
                  </a:lnTo>
                  <a:lnTo>
                    <a:pt x="1511300" y="24003"/>
                  </a:lnTo>
                  <a:close/>
                </a:path>
              </a:pathLst>
            </a:custGeom>
            <a:solidFill>
              <a:srgbClr val="D7EDC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19188" y="3412235"/>
              <a:ext cx="132588" cy="9403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260844" y="3428110"/>
              <a:ext cx="50165" cy="857885"/>
            </a:xfrm>
            <a:custGeom>
              <a:avLst/>
              <a:gdLst/>
              <a:ahLst/>
              <a:cxnLst/>
              <a:rect l="l" t="t" r="r" b="b"/>
              <a:pathLst>
                <a:path w="50165" h="857885">
                  <a:moveTo>
                    <a:pt x="50037" y="126"/>
                  </a:moveTo>
                  <a:lnTo>
                    <a:pt x="20954" y="126"/>
                  </a:lnTo>
                  <a:lnTo>
                    <a:pt x="19303" y="857376"/>
                  </a:lnTo>
                  <a:lnTo>
                    <a:pt x="48513" y="857376"/>
                  </a:lnTo>
                  <a:lnTo>
                    <a:pt x="50037" y="126"/>
                  </a:lnTo>
                  <a:close/>
                </a:path>
                <a:path w="50165" h="857885">
                  <a:moveTo>
                    <a:pt x="1524" y="0"/>
                  </a:moveTo>
                  <a:lnTo>
                    <a:pt x="0" y="857250"/>
                  </a:lnTo>
                  <a:lnTo>
                    <a:pt x="9651" y="857376"/>
                  </a:lnTo>
                  <a:lnTo>
                    <a:pt x="11302" y="12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</p:spTree>
    <p:extLst>
      <p:ext uri="{BB962C8B-B14F-4D97-AF65-F5344CB8AC3E}">
        <p14:creationId xmlns:p14="http://schemas.microsoft.com/office/powerpoint/2010/main" val="11822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1899" y="1142491"/>
            <a:ext cx="814432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Basic </a:t>
            </a:r>
            <a:r>
              <a:rPr sz="2400" spc="-5" dirty="0">
                <a:latin typeface="Carlito"/>
                <a:cs typeface="Carlito"/>
              </a:rPr>
              <a:t>energy </a:t>
            </a:r>
            <a:r>
              <a:rPr sz="2400" spc="-15" dirty="0">
                <a:latin typeface="Carlito"/>
                <a:cs typeface="Carlito"/>
              </a:rPr>
              <a:t>conversion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fuel </a:t>
            </a:r>
            <a:r>
              <a:rPr sz="2400" dirty="0">
                <a:latin typeface="Carlito"/>
                <a:cs typeface="Carlito"/>
              </a:rPr>
              <a:t>cell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described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as: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8275" y="1873707"/>
            <a:ext cx="10411096" cy="4437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5" dirty="0">
                <a:solidFill>
                  <a:schemeClr val="tx1"/>
                </a:solidFill>
              </a:rPr>
              <a:t>Chemical energy of fuel </a:t>
            </a:r>
            <a:r>
              <a:rPr sz="2800" dirty="0">
                <a:solidFill>
                  <a:schemeClr val="tx1"/>
                </a:solidFill>
              </a:rPr>
              <a:t>= </a:t>
            </a:r>
            <a:r>
              <a:rPr sz="2800" spc="-5" dirty="0">
                <a:solidFill>
                  <a:schemeClr val="tx1"/>
                </a:solidFill>
              </a:rPr>
              <a:t>Electrical energy </a:t>
            </a:r>
            <a:r>
              <a:rPr sz="2800" dirty="0">
                <a:solidFill>
                  <a:schemeClr val="tx1"/>
                </a:solidFill>
              </a:rPr>
              <a:t>+ </a:t>
            </a:r>
            <a:r>
              <a:rPr sz="2800" spc="-10" dirty="0">
                <a:solidFill>
                  <a:schemeClr val="tx1"/>
                </a:solidFill>
              </a:rPr>
              <a:t>Heat</a:t>
            </a:r>
            <a:r>
              <a:rPr sz="2800" spc="-95" dirty="0">
                <a:solidFill>
                  <a:schemeClr val="tx1"/>
                </a:solidFill>
              </a:rPr>
              <a:t> </a:t>
            </a:r>
            <a:r>
              <a:rPr sz="2800" spc="-5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4" name="object 4"/>
          <p:cNvSpPr/>
          <p:nvPr/>
        </p:nvSpPr>
        <p:spPr>
          <a:xfrm>
            <a:off x="3165356" y="3426104"/>
            <a:ext cx="6479173" cy="169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4668" y="6010225"/>
            <a:ext cx="1092054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input </a:t>
            </a:r>
            <a:r>
              <a:rPr sz="2800" spc="-10" dirty="0">
                <a:latin typeface="Carlito"/>
                <a:cs typeface="Carlito"/>
              </a:rPr>
              <a:t>energy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produced </a:t>
            </a:r>
            <a:r>
              <a:rPr sz="2800" spc="-10" dirty="0">
                <a:latin typeface="Carlito"/>
                <a:cs typeface="Carlito"/>
              </a:rPr>
              <a:t>during  reactions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electrodes.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479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9451" y="282832"/>
            <a:ext cx="483554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chemeClr val="tx1"/>
                </a:solidFill>
                <a:latin typeface="Carlito"/>
                <a:cs typeface="Carlito"/>
              </a:rPr>
              <a:t>Performance</a:t>
            </a:r>
            <a:endParaRPr dirty="0">
              <a:solidFill>
                <a:schemeClr val="tx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41" y="1755774"/>
            <a:ext cx="812609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2800" spc="-10" dirty="0">
                <a:latin typeface="Carlito"/>
                <a:cs typeface="Carlito"/>
              </a:rPr>
              <a:t>One measure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10" dirty="0">
                <a:latin typeface="Carlito"/>
                <a:cs typeface="Carlito"/>
              </a:rPr>
              <a:t>energy </a:t>
            </a:r>
            <a:r>
              <a:rPr sz="2800" spc="-20" dirty="0">
                <a:latin typeface="Carlito"/>
                <a:cs typeface="Carlito"/>
              </a:rPr>
              <a:t>conversion </a:t>
            </a:r>
            <a:r>
              <a:rPr sz="2800" spc="-10" dirty="0">
                <a:latin typeface="Carlito"/>
                <a:cs typeface="Carlito"/>
              </a:rPr>
              <a:t>efficiency </a:t>
            </a:r>
            <a:r>
              <a:rPr sz="2800" spc="-5" dirty="0">
                <a:latin typeface="Carlito"/>
                <a:cs typeface="Carlito"/>
              </a:rPr>
              <a:t>of a 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5" dirty="0">
                <a:latin typeface="Carlito"/>
                <a:cs typeface="Carlito"/>
              </a:rPr>
              <a:t>cell is the </a:t>
            </a:r>
            <a:r>
              <a:rPr sz="2800" spc="-20" dirty="0">
                <a:latin typeface="Carlito"/>
                <a:cs typeface="Carlito"/>
              </a:rPr>
              <a:t>ratio </a:t>
            </a:r>
            <a:r>
              <a:rPr sz="2800" spc="-5" dirty="0">
                <a:latin typeface="Carlito"/>
                <a:cs typeface="Carlito"/>
              </a:rPr>
              <a:t>of the actual </a:t>
            </a:r>
            <a:r>
              <a:rPr sz="2800" spc="-20" dirty="0">
                <a:latin typeface="Carlito"/>
                <a:cs typeface="Carlito"/>
              </a:rPr>
              <a:t>voltage 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given  </a:t>
            </a:r>
            <a:r>
              <a:rPr sz="2800" spc="-15" dirty="0">
                <a:latin typeface="Carlito"/>
                <a:cs typeface="Carlito"/>
              </a:rPr>
              <a:t>current </a:t>
            </a:r>
            <a:r>
              <a:rPr sz="2800" spc="-10" dirty="0">
                <a:latin typeface="Carlito"/>
                <a:cs typeface="Carlito"/>
              </a:rPr>
              <a:t>density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maximum </a:t>
            </a:r>
            <a:r>
              <a:rPr sz="2800" spc="-20" dirty="0">
                <a:latin typeface="Carlito"/>
                <a:cs typeface="Carlito"/>
              </a:rPr>
              <a:t>voltage </a:t>
            </a:r>
            <a:r>
              <a:rPr sz="2800" spc="-15" dirty="0">
                <a:latin typeface="Carlito"/>
                <a:cs typeface="Carlito"/>
              </a:rPr>
              <a:t>obtained </a:t>
            </a:r>
            <a:r>
              <a:rPr sz="2800" spc="-10" dirty="0">
                <a:latin typeface="Carlito"/>
                <a:cs typeface="Carlito"/>
              </a:rPr>
              <a:t>under  </a:t>
            </a:r>
            <a:r>
              <a:rPr sz="2800" spc="-5" dirty="0">
                <a:latin typeface="Carlito"/>
                <a:cs typeface="Carlito"/>
              </a:rPr>
              <a:t>no load </a:t>
            </a:r>
            <a:r>
              <a:rPr sz="2800" spc="-10" dirty="0">
                <a:latin typeface="Carlito"/>
                <a:cs typeface="Carlito"/>
              </a:rPr>
              <a:t>(open circuit)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conditions.</a:t>
            </a:r>
            <a:endParaRPr sz="28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12700"/>
            <a:r>
              <a:rPr sz="2800" spc="-185" dirty="0">
                <a:latin typeface="Arimo"/>
                <a:cs typeface="Arimo"/>
              </a:rPr>
              <a:t>Ƞ </a:t>
            </a:r>
            <a:r>
              <a:rPr sz="2800" spc="-245" dirty="0">
                <a:latin typeface="Arimo"/>
                <a:cs typeface="Arimo"/>
              </a:rPr>
              <a:t>= </a:t>
            </a:r>
            <a:r>
              <a:rPr sz="2800" spc="-210" dirty="0">
                <a:latin typeface="Arimo"/>
                <a:cs typeface="Arimo"/>
              </a:rPr>
              <a:t>On </a:t>
            </a:r>
            <a:r>
              <a:rPr sz="2800" spc="-95" dirty="0">
                <a:latin typeface="Arimo"/>
                <a:cs typeface="Arimo"/>
              </a:rPr>
              <a:t>load </a:t>
            </a:r>
            <a:r>
              <a:rPr sz="2800" spc="-114" dirty="0">
                <a:latin typeface="Arimo"/>
                <a:cs typeface="Arimo"/>
              </a:rPr>
              <a:t>voltage </a:t>
            </a:r>
            <a:r>
              <a:rPr sz="2800" spc="300" dirty="0">
                <a:latin typeface="Arimo"/>
                <a:cs typeface="Arimo"/>
              </a:rPr>
              <a:t>/ </a:t>
            </a:r>
            <a:r>
              <a:rPr sz="2800" spc="-60" dirty="0">
                <a:latin typeface="Arimo"/>
                <a:cs typeface="Arimo"/>
              </a:rPr>
              <a:t>theoretical </a:t>
            </a:r>
            <a:r>
              <a:rPr sz="2800" spc="-114" dirty="0">
                <a:latin typeface="Arimo"/>
                <a:cs typeface="Arimo"/>
              </a:rPr>
              <a:t>open </a:t>
            </a:r>
            <a:r>
              <a:rPr sz="2800" spc="-50" dirty="0">
                <a:latin typeface="Arimo"/>
                <a:cs typeface="Arimo"/>
              </a:rPr>
              <a:t>circuit</a:t>
            </a:r>
            <a:r>
              <a:rPr sz="2800" spc="-509" dirty="0">
                <a:latin typeface="Arimo"/>
                <a:cs typeface="Arimo"/>
              </a:rPr>
              <a:t> </a:t>
            </a:r>
            <a:r>
              <a:rPr sz="2800" spc="-114" dirty="0">
                <a:latin typeface="Arimo"/>
                <a:cs typeface="Arimo"/>
              </a:rPr>
              <a:t>voltage</a:t>
            </a:r>
            <a:endParaRPr sz="2800" dirty="0">
              <a:latin typeface="Arimo"/>
              <a:cs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142445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5690" y="93929"/>
            <a:ext cx="46863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PARTS</a:t>
            </a:r>
            <a:r>
              <a:rPr spc="-55" dirty="0"/>
              <a:t> </a:t>
            </a:r>
            <a:r>
              <a:rPr dirty="0"/>
              <a:t>OF</a:t>
            </a:r>
            <a:r>
              <a:rPr spc="-320" dirty="0"/>
              <a:t> </a:t>
            </a:r>
            <a:r>
              <a:rPr dirty="0"/>
              <a:t>A</a:t>
            </a:r>
            <a:r>
              <a:rPr spc="-190" dirty="0"/>
              <a:t> </a:t>
            </a:r>
            <a:r>
              <a:rPr dirty="0"/>
              <a:t>FUEL</a:t>
            </a:r>
            <a:r>
              <a:rPr spc="-200" dirty="0"/>
              <a:t> </a:t>
            </a:r>
            <a:r>
              <a:rPr dirty="0"/>
              <a:t>CELL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5454" y="727328"/>
            <a:ext cx="8194675" cy="6199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indent="-243204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Anode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Negative post of the fuel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cell.</a:t>
            </a:r>
            <a:endParaRPr sz="200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ts val="1920"/>
              </a:lnSpc>
              <a:spcBef>
                <a:spcPts val="47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Conducts the </a:t>
            </a:r>
            <a:r>
              <a:rPr sz="2000" spc="-5" dirty="0">
                <a:latin typeface="Times New Roman"/>
                <a:cs typeface="Times New Roman"/>
              </a:rPr>
              <a:t>electrons </a:t>
            </a:r>
            <a:r>
              <a:rPr sz="2000" dirty="0">
                <a:latin typeface="Times New Roman"/>
                <a:cs typeface="Times New Roman"/>
              </a:rPr>
              <a:t>that are freed from the hydrogen </a:t>
            </a:r>
            <a:r>
              <a:rPr sz="2000" spc="-5" dirty="0">
                <a:latin typeface="Times New Roman"/>
                <a:cs typeface="Times New Roman"/>
              </a:rPr>
              <a:t>molecules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  they can be used in an external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circuit.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Etched channels disperse hydrogen gas over the surface of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catalyst.</a:t>
            </a:r>
            <a:endParaRPr sz="20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4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Cathode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Positive post of the fuel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cell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Etched channels distribute oxygen to the surface of the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catalyst.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Conducts electrons back from the external circuit to the</a:t>
            </a:r>
            <a:r>
              <a:rPr sz="2000" spc="-2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catalyst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Recombine </a:t>
            </a:r>
            <a:r>
              <a:rPr sz="2000" dirty="0">
                <a:latin typeface="Times New Roman"/>
                <a:cs typeface="Times New Roman"/>
              </a:rPr>
              <a:t>with the hydrogen ions and oxygen to form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water.</a:t>
            </a:r>
            <a:endParaRPr sz="20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40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Times New Roman"/>
                <a:cs typeface="Times New Roman"/>
              </a:rPr>
              <a:t>Electrolyte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Proton exchange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membrane.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Specially treated </a:t>
            </a:r>
            <a:r>
              <a:rPr sz="2000" spc="-5" dirty="0">
                <a:latin typeface="Times New Roman"/>
                <a:cs typeface="Times New Roman"/>
              </a:rPr>
              <a:t>material, </a:t>
            </a:r>
            <a:r>
              <a:rPr sz="2000" dirty="0">
                <a:latin typeface="Times New Roman"/>
                <a:cs typeface="Times New Roman"/>
              </a:rPr>
              <a:t>only conducts positively </a:t>
            </a:r>
            <a:r>
              <a:rPr sz="2000" spc="-5" dirty="0">
                <a:latin typeface="Times New Roman"/>
                <a:cs typeface="Times New Roman"/>
              </a:rPr>
              <a:t>charged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ions.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1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spc="-5" dirty="0">
                <a:latin typeface="Times New Roman"/>
                <a:cs typeface="Times New Roman"/>
              </a:rPr>
              <a:t>Membrane </a:t>
            </a:r>
            <a:r>
              <a:rPr sz="2000" dirty="0">
                <a:latin typeface="Times New Roman"/>
                <a:cs typeface="Times New Roman"/>
              </a:rPr>
              <a:t>blocks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electrons.</a:t>
            </a:r>
            <a:endParaRPr sz="20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41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Catalyst</a:t>
            </a:r>
            <a:endParaRPr sz="24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3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Special </a:t>
            </a:r>
            <a:r>
              <a:rPr sz="2000" spc="-5" dirty="0">
                <a:latin typeface="Times New Roman"/>
                <a:cs typeface="Times New Roman"/>
              </a:rPr>
              <a:t>material </a:t>
            </a:r>
            <a:r>
              <a:rPr sz="200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facilitates </a:t>
            </a:r>
            <a:r>
              <a:rPr sz="2000" dirty="0">
                <a:latin typeface="Times New Roman"/>
                <a:cs typeface="Times New Roman"/>
              </a:rPr>
              <a:t>reaction of oxygen and</a:t>
            </a:r>
            <a:r>
              <a:rPr sz="2000" spc="-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hydrogen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Usually platinum </a:t>
            </a:r>
            <a:r>
              <a:rPr sz="2000" spc="5" dirty="0">
                <a:latin typeface="Times New Roman"/>
                <a:cs typeface="Times New Roman"/>
              </a:rPr>
              <a:t>powder </a:t>
            </a:r>
            <a:r>
              <a:rPr sz="2000" dirty="0">
                <a:latin typeface="Times New Roman"/>
                <a:cs typeface="Times New Roman"/>
              </a:rPr>
              <a:t>very thinly coated onto carbon paper or</a:t>
            </a:r>
            <a:r>
              <a:rPr sz="2000" spc="-25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cloth.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Rough &amp; porous </a:t>
            </a:r>
            <a:r>
              <a:rPr sz="2000" spc="-5" dirty="0">
                <a:latin typeface="Times New Roman"/>
                <a:cs typeface="Times New Roman"/>
              </a:rPr>
              <a:t>maximizes </a:t>
            </a:r>
            <a:r>
              <a:rPr sz="2000" dirty="0">
                <a:latin typeface="Times New Roman"/>
                <a:cs typeface="Times New Roman"/>
              </a:rPr>
              <a:t>surface area exposed to hydrogen or</a:t>
            </a:r>
            <a:r>
              <a:rPr sz="2000" spc="-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oxygen</a:t>
            </a:r>
            <a:endParaRPr sz="2000">
              <a:latin typeface="Times New Roman"/>
              <a:cs typeface="Times New Roman"/>
            </a:endParaRPr>
          </a:p>
          <a:p>
            <a:pPr marL="698500" lvl="1" indent="-228600">
              <a:lnSpc>
                <a:spcPct val="100000"/>
              </a:lnSpc>
              <a:spcBef>
                <a:spcPts val="10"/>
              </a:spcBef>
              <a:buFont typeface="Wingdings"/>
              <a:buChar char=""/>
              <a:tabLst>
                <a:tab pos="698500" algn="l"/>
              </a:tabLst>
            </a:pP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platinum-coated </a:t>
            </a:r>
            <a:r>
              <a:rPr sz="2000" dirty="0">
                <a:latin typeface="Times New Roman"/>
                <a:cs typeface="Times New Roman"/>
              </a:rPr>
              <a:t>side of the </a:t>
            </a:r>
            <a:r>
              <a:rPr sz="2000" spc="-5" dirty="0">
                <a:latin typeface="Times New Roman"/>
                <a:cs typeface="Times New Roman"/>
              </a:rPr>
              <a:t>catalyst </a:t>
            </a:r>
            <a:r>
              <a:rPr sz="2000" dirty="0">
                <a:latin typeface="Times New Roman"/>
                <a:cs typeface="Times New Roman"/>
              </a:rPr>
              <a:t>faces the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PEM.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3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6566" y="1253947"/>
            <a:ext cx="10088118" cy="1999487"/>
            <a:chOff x="547471" y="1044955"/>
            <a:chExt cx="8406765" cy="1666239"/>
          </a:xfrm>
        </p:grpSpPr>
        <p:sp>
          <p:nvSpPr>
            <p:cNvPr id="3" name="object 3"/>
            <p:cNvSpPr/>
            <p:nvPr/>
          </p:nvSpPr>
          <p:spPr>
            <a:xfrm>
              <a:off x="571474" y="1127378"/>
              <a:ext cx="8358505" cy="1559560"/>
            </a:xfrm>
            <a:custGeom>
              <a:avLst/>
              <a:gdLst/>
              <a:ahLst/>
              <a:cxnLst/>
              <a:rect l="l" t="t" r="r" b="b"/>
              <a:pathLst>
                <a:path w="8358505" h="1559560">
                  <a:moveTo>
                    <a:pt x="8358251" y="0"/>
                  </a:moveTo>
                  <a:lnTo>
                    <a:pt x="0" y="0"/>
                  </a:lnTo>
                  <a:lnTo>
                    <a:pt x="0" y="1559306"/>
                  </a:lnTo>
                  <a:lnTo>
                    <a:pt x="8358251" y="1559306"/>
                  </a:lnTo>
                  <a:lnTo>
                    <a:pt x="83582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" name="object 4"/>
            <p:cNvSpPr/>
            <p:nvPr/>
          </p:nvSpPr>
          <p:spPr>
            <a:xfrm>
              <a:off x="547471" y="1068069"/>
              <a:ext cx="8406765" cy="1642745"/>
            </a:xfrm>
            <a:custGeom>
              <a:avLst/>
              <a:gdLst/>
              <a:ahLst/>
              <a:cxnLst/>
              <a:rect l="l" t="t" r="r" b="b"/>
              <a:pathLst>
                <a:path w="8406765" h="1642745">
                  <a:moveTo>
                    <a:pt x="8406282" y="59309"/>
                  </a:moveTo>
                  <a:lnTo>
                    <a:pt x="8404377" y="49987"/>
                  </a:lnTo>
                  <a:lnTo>
                    <a:pt x="8399221" y="42354"/>
                  </a:lnTo>
                  <a:lnTo>
                    <a:pt x="8391601" y="37211"/>
                  </a:lnTo>
                  <a:lnTo>
                    <a:pt x="8382279" y="35306"/>
                  </a:lnTo>
                  <a:lnTo>
                    <a:pt x="8377453" y="35306"/>
                  </a:lnTo>
                  <a:lnTo>
                    <a:pt x="8377453" y="64135"/>
                  </a:lnTo>
                  <a:lnTo>
                    <a:pt x="8377453" y="1613789"/>
                  </a:lnTo>
                  <a:lnTo>
                    <a:pt x="28803" y="1613789"/>
                  </a:lnTo>
                  <a:lnTo>
                    <a:pt x="28803" y="64135"/>
                  </a:lnTo>
                  <a:lnTo>
                    <a:pt x="39662" y="64135"/>
                  </a:lnTo>
                  <a:lnTo>
                    <a:pt x="39331" y="65786"/>
                  </a:lnTo>
                  <a:lnTo>
                    <a:pt x="39331" y="73660"/>
                  </a:lnTo>
                  <a:lnTo>
                    <a:pt x="38404" y="73660"/>
                  </a:lnTo>
                  <a:lnTo>
                    <a:pt x="38404" y="1604137"/>
                  </a:lnTo>
                  <a:lnTo>
                    <a:pt x="8367801" y="1604137"/>
                  </a:lnTo>
                  <a:lnTo>
                    <a:pt x="8367801" y="1594612"/>
                  </a:lnTo>
                  <a:lnTo>
                    <a:pt x="8367801" y="83312"/>
                  </a:lnTo>
                  <a:lnTo>
                    <a:pt x="8367801" y="73660"/>
                  </a:lnTo>
                  <a:lnTo>
                    <a:pt x="8358276" y="73660"/>
                  </a:lnTo>
                  <a:lnTo>
                    <a:pt x="8358276" y="83312"/>
                  </a:lnTo>
                  <a:lnTo>
                    <a:pt x="8358276" y="1594612"/>
                  </a:lnTo>
                  <a:lnTo>
                    <a:pt x="48006" y="1594612"/>
                  </a:lnTo>
                  <a:lnTo>
                    <a:pt x="48006" y="359867"/>
                  </a:lnTo>
                  <a:lnTo>
                    <a:pt x="58597" y="375577"/>
                  </a:lnTo>
                  <a:lnTo>
                    <a:pt x="79514" y="389674"/>
                  </a:lnTo>
                  <a:lnTo>
                    <a:pt x="105130" y="394843"/>
                  </a:lnTo>
                  <a:lnTo>
                    <a:pt x="5824372" y="394843"/>
                  </a:lnTo>
                  <a:lnTo>
                    <a:pt x="5849963" y="389674"/>
                  </a:lnTo>
                  <a:lnTo>
                    <a:pt x="5870880" y="375577"/>
                  </a:lnTo>
                  <a:lnTo>
                    <a:pt x="5884977" y="354660"/>
                  </a:lnTo>
                  <a:lnTo>
                    <a:pt x="5890158" y="329057"/>
                  </a:lnTo>
                  <a:lnTo>
                    <a:pt x="5890158" y="83312"/>
                  </a:lnTo>
                  <a:lnTo>
                    <a:pt x="8358276" y="83312"/>
                  </a:lnTo>
                  <a:lnTo>
                    <a:pt x="8358276" y="73660"/>
                  </a:lnTo>
                  <a:lnTo>
                    <a:pt x="5890158" y="73660"/>
                  </a:lnTo>
                  <a:lnTo>
                    <a:pt x="5890158" y="65786"/>
                  </a:lnTo>
                  <a:lnTo>
                    <a:pt x="5889815" y="64135"/>
                  </a:lnTo>
                  <a:lnTo>
                    <a:pt x="8377453" y="64135"/>
                  </a:lnTo>
                  <a:lnTo>
                    <a:pt x="8377453" y="35306"/>
                  </a:lnTo>
                  <a:lnTo>
                    <a:pt x="5881675" y="35306"/>
                  </a:lnTo>
                  <a:lnTo>
                    <a:pt x="5870880" y="19278"/>
                  </a:lnTo>
                  <a:lnTo>
                    <a:pt x="5849963" y="5181"/>
                  </a:lnTo>
                  <a:lnTo>
                    <a:pt x="5824372" y="0"/>
                  </a:lnTo>
                  <a:lnTo>
                    <a:pt x="105130" y="0"/>
                  </a:lnTo>
                  <a:lnTo>
                    <a:pt x="79514" y="5181"/>
                  </a:lnTo>
                  <a:lnTo>
                    <a:pt x="58597" y="19278"/>
                  </a:lnTo>
                  <a:lnTo>
                    <a:pt x="47790" y="35306"/>
                  </a:lnTo>
                  <a:lnTo>
                    <a:pt x="24003" y="35306"/>
                  </a:lnTo>
                  <a:lnTo>
                    <a:pt x="14655" y="37211"/>
                  </a:lnTo>
                  <a:lnTo>
                    <a:pt x="7023" y="42354"/>
                  </a:lnTo>
                  <a:lnTo>
                    <a:pt x="1879" y="49987"/>
                  </a:lnTo>
                  <a:lnTo>
                    <a:pt x="0" y="59309"/>
                  </a:lnTo>
                  <a:lnTo>
                    <a:pt x="0" y="1618615"/>
                  </a:lnTo>
                  <a:lnTo>
                    <a:pt x="1879" y="1627949"/>
                  </a:lnTo>
                  <a:lnTo>
                    <a:pt x="7023" y="1635582"/>
                  </a:lnTo>
                  <a:lnTo>
                    <a:pt x="14655" y="1640725"/>
                  </a:lnTo>
                  <a:lnTo>
                    <a:pt x="24003" y="1642618"/>
                  </a:lnTo>
                  <a:lnTo>
                    <a:pt x="8382279" y="1642618"/>
                  </a:lnTo>
                  <a:lnTo>
                    <a:pt x="8391601" y="1640725"/>
                  </a:lnTo>
                  <a:lnTo>
                    <a:pt x="8399221" y="1635582"/>
                  </a:lnTo>
                  <a:lnTo>
                    <a:pt x="8404377" y="1627949"/>
                  </a:lnTo>
                  <a:lnTo>
                    <a:pt x="8406282" y="1618615"/>
                  </a:lnTo>
                  <a:lnTo>
                    <a:pt x="8406282" y="1613789"/>
                  </a:lnTo>
                  <a:lnTo>
                    <a:pt x="8406282" y="64135"/>
                  </a:lnTo>
                  <a:lnTo>
                    <a:pt x="8406282" y="59309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" name="object 5"/>
            <p:cNvSpPr/>
            <p:nvPr/>
          </p:nvSpPr>
          <p:spPr>
            <a:xfrm>
              <a:off x="562961" y="1044955"/>
              <a:ext cx="5899150" cy="441959"/>
            </a:xfrm>
            <a:custGeom>
              <a:avLst/>
              <a:gdLst/>
              <a:ahLst/>
              <a:cxnLst/>
              <a:rect l="l" t="t" r="r" b="b"/>
              <a:pathLst>
                <a:path w="5899150" h="441959">
                  <a:moveTo>
                    <a:pt x="5871874" y="25400"/>
                  </a:moveTo>
                  <a:lnTo>
                    <a:pt x="26597" y="25400"/>
                  </a:lnTo>
                  <a:lnTo>
                    <a:pt x="25543" y="26670"/>
                  </a:lnTo>
                  <a:lnTo>
                    <a:pt x="15624" y="38100"/>
                  </a:lnTo>
                  <a:lnTo>
                    <a:pt x="14773" y="40639"/>
                  </a:lnTo>
                  <a:lnTo>
                    <a:pt x="14062" y="41910"/>
                  </a:lnTo>
                  <a:lnTo>
                    <a:pt x="7966" y="52070"/>
                  </a:lnTo>
                  <a:lnTo>
                    <a:pt x="7369" y="53339"/>
                  </a:lnTo>
                  <a:lnTo>
                    <a:pt x="6848" y="54610"/>
                  </a:lnTo>
                  <a:lnTo>
                    <a:pt x="6429" y="55880"/>
                  </a:lnTo>
                  <a:lnTo>
                    <a:pt x="3585" y="63500"/>
                  </a:lnTo>
                  <a:lnTo>
                    <a:pt x="1464" y="72389"/>
                  </a:lnTo>
                  <a:lnTo>
                    <a:pt x="295" y="81280"/>
                  </a:lnTo>
                  <a:lnTo>
                    <a:pt x="116" y="85089"/>
                  </a:lnTo>
                  <a:lnTo>
                    <a:pt x="0" y="355600"/>
                  </a:lnTo>
                  <a:lnTo>
                    <a:pt x="511" y="363220"/>
                  </a:lnTo>
                  <a:lnTo>
                    <a:pt x="14062" y="401320"/>
                  </a:lnTo>
                  <a:lnTo>
                    <a:pt x="25543" y="415289"/>
                  </a:lnTo>
                  <a:lnTo>
                    <a:pt x="26597" y="416560"/>
                  </a:lnTo>
                  <a:lnTo>
                    <a:pt x="27753" y="417830"/>
                  </a:lnTo>
                  <a:lnTo>
                    <a:pt x="38675" y="426720"/>
                  </a:lnTo>
                  <a:lnTo>
                    <a:pt x="39995" y="427989"/>
                  </a:lnTo>
                  <a:lnTo>
                    <a:pt x="52632" y="434339"/>
                  </a:lnTo>
                  <a:lnTo>
                    <a:pt x="54740" y="435610"/>
                  </a:lnTo>
                  <a:lnTo>
                    <a:pt x="64164" y="439420"/>
                  </a:lnTo>
                  <a:lnTo>
                    <a:pt x="81575" y="441960"/>
                  </a:lnTo>
                  <a:lnTo>
                    <a:pt x="5819169" y="441960"/>
                  </a:lnTo>
                  <a:lnTo>
                    <a:pt x="5828059" y="440689"/>
                  </a:lnTo>
                  <a:lnTo>
                    <a:pt x="5836568" y="438150"/>
                  </a:lnTo>
                  <a:lnTo>
                    <a:pt x="5842664" y="435610"/>
                  </a:lnTo>
                  <a:lnTo>
                    <a:pt x="5844950" y="435610"/>
                  </a:lnTo>
                  <a:lnTo>
                    <a:pt x="5845966" y="434339"/>
                  </a:lnTo>
                  <a:lnTo>
                    <a:pt x="5858539" y="427989"/>
                  </a:lnTo>
                  <a:lnTo>
                    <a:pt x="5859809" y="426720"/>
                  </a:lnTo>
                  <a:lnTo>
                    <a:pt x="5860952" y="425450"/>
                  </a:lnTo>
                  <a:lnTo>
                    <a:pt x="5870731" y="417830"/>
                  </a:lnTo>
                  <a:lnTo>
                    <a:pt x="5871874" y="416560"/>
                  </a:lnTo>
                  <a:lnTo>
                    <a:pt x="5872890" y="415289"/>
                  </a:lnTo>
                  <a:lnTo>
                    <a:pt x="5873779" y="415289"/>
                  </a:lnTo>
                  <a:lnTo>
                    <a:pt x="5874795" y="414020"/>
                  </a:lnTo>
                  <a:lnTo>
                    <a:pt x="83201" y="414020"/>
                  </a:lnTo>
                  <a:lnTo>
                    <a:pt x="71250" y="411480"/>
                  </a:lnTo>
                  <a:lnTo>
                    <a:pt x="39106" y="387350"/>
                  </a:lnTo>
                  <a:lnTo>
                    <a:pt x="28733" y="354330"/>
                  </a:lnTo>
                  <a:lnTo>
                    <a:pt x="28858" y="86360"/>
                  </a:lnTo>
                  <a:lnTo>
                    <a:pt x="46536" y="46989"/>
                  </a:lnTo>
                  <a:lnTo>
                    <a:pt x="71720" y="31750"/>
                  </a:lnTo>
                  <a:lnTo>
                    <a:pt x="77626" y="29210"/>
                  </a:lnTo>
                  <a:lnTo>
                    <a:pt x="5874795" y="29210"/>
                  </a:lnTo>
                  <a:lnTo>
                    <a:pt x="5873779" y="27939"/>
                  </a:lnTo>
                  <a:lnTo>
                    <a:pt x="5872890" y="26670"/>
                  </a:lnTo>
                  <a:lnTo>
                    <a:pt x="5871874" y="25400"/>
                  </a:lnTo>
                  <a:close/>
                </a:path>
                <a:path w="5899150" h="441959">
                  <a:moveTo>
                    <a:pt x="5874795" y="29210"/>
                  </a:moveTo>
                  <a:lnTo>
                    <a:pt x="5821455" y="29210"/>
                  </a:lnTo>
                  <a:lnTo>
                    <a:pt x="5827170" y="31750"/>
                  </a:lnTo>
                  <a:lnTo>
                    <a:pt x="5832504" y="33020"/>
                  </a:lnTo>
                  <a:lnTo>
                    <a:pt x="5842918" y="39370"/>
                  </a:lnTo>
                  <a:lnTo>
                    <a:pt x="5867175" y="72389"/>
                  </a:lnTo>
                  <a:lnTo>
                    <a:pt x="5869740" y="355600"/>
                  </a:lnTo>
                  <a:lnTo>
                    <a:pt x="5869588" y="359410"/>
                  </a:lnTo>
                  <a:lnTo>
                    <a:pt x="5851935" y="396239"/>
                  </a:lnTo>
                  <a:lnTo>
                    <a:pt x="5814978" y="414020"/>
                  </a:lnTo>
                  <a:lnTo>
                    <a:pt x="5874795" y="414020"/>
                  </a:lnTo>
                  <a:lnTo>
                    <a:pt x="5894988" y="378460"/>
                  </a:lnTo>
                  <a:lnTo>
                    <a:pt x="5898671" y="88900"/>
                  </a:lnTo>
                  <a:lnTo>
                    <a:pt x="5898036" y="80010"/>
                  </a:lnTo>
                  <a:lnTo>
                    <a:pt x="5883812" y="40639"/>
                  </a:lnTo>
                  <a:lnTo>
                    <a:pt x="5882923" y="38100"/>
                  </a:lnTo>
                  <a:lnTo>
                    <a:pt x="5881907" y="38100"/>
                  </a:lnTo>
                  <a:lnTo>
                    <a:pt x="5874795" y="29210"/>
                  </a:lnTo>
                  <a:close/>
                </a:path>
                <a:path w="5899150" h="441959">
                  <a:moveTo>
                    <a:pt x="5814851" y="38100"/>
                  </a:moveTo>
                  <a:lnTo>
                    <a:pt x="85017" y="38100"/>
                  </a:lnTo>
                  <a:lnTo>
                    <a:pt x="70006" y="41910"/>
                  </a:lnTo>
                  <a:lnTo>
                    <a:pt x="42193" y="69850"/>
                  </a:lnTo>
                  <a:lnTo>
                    <a:pt x="38304" y="353060"/>
                  </a:lnTo>
                  <a:lnTo>
                    <a:pt x="38497" y="358139"/>
                  </a:lnTo>
                  <a:lnTo>
                    <a:pt x="60950" y="394970"/>
                  </a:lnTo>
                  <a:lnTo>
                    <a:pt x="83734" y="403860"/>
                  </a:lnTo>
                  <a:lnTo>
                    <a:pt x="5818534" y="403860"/>
                  </a:lnTo>
                  <a:lnTo>
                    <a:pt x="5823487" y="402589"/>
                  </a:lnTo>
                  <a:lnTo>
                    <a:pt x="5828567" y="400050"/>
                  </a:lnTo>
                  <a:lnTo>
                    <a:pt x="5837457" y="394970"/>
                  </a:lnTo>
                  <a:lnTo>
                    <a:pt x="89691" y="394970"/>
                  </a:lnTo>
                  <a:lnTo>
                    <a:pt x="84280" y="393700"/>
                  </a:lnTo>
                  <a:lnTo>
                    <a:pt x="79937" y="393700"/>
                  </a:lnTo>
                  <a:lnTo>
                    <a:pt x="75975" y="392430"/>
                  </a:lnTo>
                  <a:lnTo>
                    <a:pt x="73955" y="391160"/>
                  </a:lnTo>
                  <a:lnTo>
                    <a:pt x="66361" y="387350"/>
                  </a:lnTo>
                  <a:lnTo>
                    <a:pt x="47886" y="353060"/>
                  </a:lnTo>
                  <a:lnTo>
                    <a:pt x="47938" y="88900"/>
                  </a:lnTo>
                  <a:lnTo>
                    <a:pt x="66361" y="54610"/>
                  </a:lnTo>
                  <a:lnTo>
                    <a:pt x="78299" y="49530"/>
                  </a:lnTo>
                  <a:lnTo>
                    <a:pt x="82350" y="48260"/>
                  </a:lnTo>
                  <a:lnTo>
                    <a:pt x="5838981" y="48260"/>
                  </a:lnTo>
                  <a:lnTo>
                    <a:pt x="5837457" y="46989"/>
                  </a:lnTo>
                  <a:lnTo>
                    <a:pt x="5828567" y="41910"/>
                  </a:lnTo>
                  <a:lnTo>
                    <a:pt x="5824757" y="40639"/>
                  </a:lnTo>
                  <a:lnTo>
                    <a:pt x="5820058" y="39370"/>
                  </a:lnTo>
                  <a:lnTo>
                    <a:pt x="5814851" y="38100"/>
                  </a:lnTo>
                  <a:close/>
                </a:path>
                <a:path w="5899150" h="441959">
                  <a:moveTo>
                    <a:pt x="5838981" y="48260"/>
                  </a:moveTo>
                  <a:lnTo>
                    <a:pt x="5818661" y="48260"/>
                  </a:lnTo>
                  <a:lnTo>
                    <a:pt x="5822471" y="49530"/>
                  </a:lnTo>
                  <a:lnTo>
                    <a:pt x="5824630" y="50800"/>
                  </a:lnTo>
                  <a:lnTo>
                    <a:pt x="5850157" y="82550"/>
                  </a:lnTo>
                  <a:lnTo>
                    <a:pt x="5850665" y="353060"/>
                  </a:lnTo>
                  <a:lnTo>
                    <a:pt x="5850411" y="358139"/>
                  </a:lnTo>
                  <a:lnTo>
                    <a:pt x="5824630" y="391160"/>
                  </a:lnTo>
                  <a:lnTo>
                    <a:pt x="5820312" y="393700"/>
                  </a:lnTo>
                  <a:lnTo>
                    <a:pt x="5816121" y="393700"/>
                  </a:lnTo>
                  <a:lnTo>
                    <a:pt x="5812184" y="394970"/>
                  </a:lnTo>
                  <a:lnTo>
                    <a:pt x="5837457" y="394970"/>
                  </a:lnTo>
                  <a:lnTo>
                    <a:pt x="5859936" y="359410"/>
                  </a:lnTo>
                  <a:lnTo>
                    <a:pt x="5860240" y="354330"/>
                  </a:lnTo>
                  <a:lnTo>
                    <a:pt x="5860126" y="86360"/>
                  </a:lnTo>
                  <a:lnTo>
                    <a:pt x="5845077" y="53339"/>
                  </a:lnTo>
                  <a:lnTo>
                    <a:pt x="5838981" y="48260"/>
                  </a:lnTo>
                  <a:close/>
                </a:path>
                <a:path w="5899150" h="441959">
                  <a:moveTo>
                    <a:pt x="5859809" y="15239"/>
                  </a:moveTo>
                  <a:lnTo>
                    <a:pt x="38675" y="15239"/>
                  </a:lnTo>
                  <a:lnTo>
                    <a:pt x="27753" y="25400"/>
                  </a:lnTo>
                  <a:lnTo>
                    <a:pt x="5870731" y="25400"/>
                  </a:lnTo>
                  <a:lnTo>
                    <a:pt x="5860952" y="16510"/>
                  </a:lnTo>
                  <a:lnTo>
                    <a:pt x="5859809" y="15239"/>
                  </a:lnTo>
                  <a:close/>
                </a:path>
                <a:path w="5899150" h="441959">
                  <a:moveTo>
                    <a:pt x="5845966" y="7620"/>
                  </a:moveTo>
                  <a:lnTo>
                    <a:pt x="52632" y="7620"/>
                  </a:lnTo>
                  <a:lnTo>
                    <a:pt x="39995" y="15239"/>
                  </a:lnTo>
                  <a:lnTo>
                    <a:pt x="5858539" y="15239"/>
                  </a:lnTo>
                  <a:lnTo>
                    <a:pt x="5845966" y="7620"/>
                  </a:lnTo>
                  <a:close/>
                </a:path>
                <a:path w="5899150" h="441959">
                  <a:moveTo>
                    <a:pt x="5817010" y="0"/>
                  </a:moveTo>
                  <a:lnTo>
                    <a:pt x="79442" y="0"/>
                  </a:lnTo>
                  <a:lnTo>
                    <a:pt x="70552" y="2539"/>
                  </a:lnTo>
                  <a:lnTo>
                    <a:pt x="61839" y="3810"/>
                  </a:lnTo>
                  <a:lnTo>
                    <a:pt x="55832" y="6350"/>
                  </a:lnTo>
                  <a:lnTo>
                    <a:pt x="54740" y="6350"/>
                  </a:lnTo>
                  <a:lnTo>
                    <a:pt x="53661" y="7620"/>
                  </a:lnTo>
                  <a:lnTo>
                    <a:pt x="5844950" y="7620"/>
                  </a:lnTo>
                  <a:lnTo>
                    <a:pt x="5843807" y="6350"/>
                  </a:lnTo>
                  <a:lnTo>
                    <a:pt x="5834409" y="3810"/>
                  </a:lnTo>
                  <a:lnTo>
                    <a:pt x="5825646" y="1270"/>
                  </a:lnTo>
                  <a:lnTo>
                    <a:pt x="58170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66566" y="3351428"/>
            <a:ext cx="10088118" cy="1341120"/>
            <a:chOff x="547471" y="2792857"/>
            <a:chExt cx="8406765" cy="1117600"/>
          </a:xfrm>
        </p:grpSpPr>
        <p:sp>
          <p:nvSpPr>
            <p:cNvPr id="7" name="object 7"/>
            <p:cNvSpPr/>
            <p:nvPr/>
          </p:nvSpPr>
          <p:spPr>
            <a:xfrm>
              <a:off x="571474" y="2950908"/>
              <a:ext cx="8358505" cy="935990"/>
            </a:xfrm>
            <a:custGeom>
              <a:avLst/>
              <a:gdLst/>
              <a:ahLst/>
              <a:cxnLst/>
              <a:rect l="l" t="t" r="r" b="b"/>
              <a:pathLst>
                <a:path w="8358505" h="935989">
                  <a:moveTo>
                    <a:pt x="8358251" y="0"/>
                  </a:moveTo>
                  <a:lnTo>
                    <a:pt x="0" y="0"/>
                  </a:lnTo>
                  <a:lnTo>
                    <a:pt x="0" y="935545"/>
                  </a:lnTo>
                  <a:lnTo>
                    <a:pt x="8358251" y="935545"/>
                  </a:lnTo>
                  <a:lnTo>
                    <a:pt x="83582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" name="object 8"/>
            <p:cNvSpPr/>
            <p:nvPr/>
          </p:nvSpPr>
          <p:spPr>
            <a:xfrm>
              <a:off x="547471" y="2816224"/>
              <a:ext cx="8406765" cy="1094740"/>
            </a:xfrm>
            <a:custGeom>
              <a:avLst/>
              <a:gdLst/>
              <a:ahLst/>
              <a:cxnLst/>
              <a:rect l="l" t="t" r="r" b="b"/>
              <a:pathLst>
                <a:path w="8406765" h="1094739">
                  <a:moveTo>
                    <a:pt x="8406282" y="134620"/>
                  </a:moveTo>
                  <a:lnTo>
                    <a:pt x="8404377" y="125298"/>
                  </a:lnTo>
                  <a:lnTo>
                    <a:pt x="8399221" y="117678"/>
                  </a:lnTo>
                  <a:lnTo>
                    <a:pt x="8391601" y="112522"/>
                  </a:lnTo>
                  <a:lnTo>
                    <a:pt x="8382279" y="110617"/>
                  </a:lnTo>
                  <a:lnTo>
                    <a:pt x="8377453" y="110617"/>
                  </a:lnTo>
                  <a:lnTo>
                    <a:pt x="8377453" y="139446"/>
                  </a:lnTo>
                  <a:lnTo>
                    <a:pt x="8377453" y="1065403"/>
                  </a:lnTo>
                  <a:lnTo>
                    <a:pt x="28803" y="1065403"/>
                  </a:lnTo>
                  <a:lnTo>
                    <a:pt x="28803" y="139446"/>
                  </a:lnTo>
                  <a:lnTo>
                    <a:pt x="39331" y="139446"/>
                  </a:lnTo>
                  <a:lnTo>
                    <a:pt x="39331" y="149098"/>
                  </a:lnTo>
                  <a:lnTo>
                    <a:pt x="38404" y="149098"/>
                  </a:lnTo>
                  <a:lnTo>
                    <a:pt x="38404" y="1055878"/>
                  </a:lnTo>
                  <a:lnTo>
                    <a:pt x="8367801" y="1055878"/>
                  </a:lnTo>
                  <a:lnTo>
                    <a:pt x="8367801" y="1046226"/>
                  </a:lnTo>
                  <a:lnTo>
                    <a:pt x="8367801" y="158623"/>
                  </a:lnTo>
                  <a:lnTo>
                    <a:pt x="8367801" y="149098"/>
                  </a:lnTo>
                  <a:lnTo>
                    <a:pt x="8358276" y="149098"/>
                  </a:lnTo>
                  <a:lnTo>
                    <a:pt x="8358276" y="158623"/>
                  </a:lnTo>
                  <a:lnTo>
                    <a:pt x="8358276" y="1046226"/>
                  </a:lnTo>
                  <a:lnTo>
                    <a:pt x="48006" y="1046226"/>
                  </a:lnTo>
                  <a:lnTo>
                    <a:pt x="48006" y="416560"/>
                  </a:lnTo>
                  <a:lnTo>
                    <a:pt x="61760" y="436930"/>
                  </a:lnTo>
                  <a:lnTo>
                    <a:pt x="86093" y="453351"/>
                  </a:lnTo>
                  <a:lnTo>
                    <a:pt x="115912" y="459359"/>
                  </a:lnTo>
                  <a:lnTo>
                    <a:pt x="5813577" y="459359"/>
                  </a:lnTo>
                  <a:lnTo>
                    <a:pt x="5843384" y="453351"/>
                  </a:lnTo>
                  <a:lnTo>
                    <a:pt x="5867717" y="436930"/>
                  </a:lnTo>
                  <a:lnTo>
                    <a:pt x="5884138" y="412597"/>
                  </a:lnTo>
                  <a:lnTo>
                    <a:pt x="5890158" y="382778"/>
                  </a:lnTo>
                  <a:lnTo>
                    <a:pt x="5890158" y="158623"/>
                  </a:lnTo>
                  <a:lnTo>
                    <a:pt x="8358276" y="158623"/>
                  </a:lnTo>
                  <a:lnTo>
                    <a:pt x="8358276" y="149098"/>
                  </a:lnTo>
                  <a:lnTo>
                    <a:pt x="5890158" y="149098"/>
                  </a:lnTo>
                  <a:lnTo>
                    <a:pt x="5890158" y="139446"/>
                  </a:lnTo>
                  <a:lnTo>
                    <a:pt x="8377453" y="139446"/>
                  </a:lnTo>
                  <a:lnTo>
                    <a:pt x="8377453" y="110617"/>
                  </a:lnTo>
                  <a:lnTo>
                    <a:pt x="5890158" y="110617"/>
                  </a:lnTo>
                  <a:lnTo>
                    <a:pt x="5890158" y="76581"/>
                  </a:lnTo>
                  <a:lnTo>
                    <a:pt x="5884138" y="46774"/>
                  </a:lnTo>
                  <a:lnTo>
                    <a:pt x="5867717" y="22440"/>
                  </a:lnTo>
                  <a:lnTo>
                    <a:pt x="5843384" y="6019"/>
                  </a:lnTo>
                  <a:lnTo>
                    <a:pt x="5813577" y="0"/>
                  </a:lnTo>
                  <a:lnTo>
                    <a:pt x="115912" y="0"/>
                  </a:lnTo>
                  <a:lnTo>
                    <a:pt x="86093" y="6019"/>
                  </a:lnTo>
                  <a:lnTo>
                    <a:pt x="61760" y="22440"/>
                  </a:lnTo>
                  <a:lnTo>
                    <a:pt x="45339" y="46774"/>
                  </a:lnTo>
                  <a:lnTo>
                    <a:pt x="39331" y="76581"/>
                  </a:lnTo>
                  <a:lnTo>
                    <a:pt x="39331" y="110617"/>
                  </a:lnTo>
                  <a:lnTo>
                    <a:pt x="24003" y="110617"/>
                  </a:lnTo>
                  <a:lnTo>
                    <a:pt x="14655" y="112522"/>
                  </a:lnTo>
                  <a:lnTo>
                    <a:pt x="7023" y="117678"/>
                  </a:lnTo>
                  <a:lnTo>
                    <a:pt x="1879" y="125298"/>
                  </a:lnTo>
                  <a:lnTo>
                    <a:pt x="0" y="134620"/>
                  </a:lnTo>
                  <a:lnTo>
                    <a:pt x="0" y="1070229"/>
                  </a:lnTo>
                  <a:lnTo>
                    <a:pt x="1879" y="1079563"/>
                  </a:lnTo>
                  <a:lnTo>
                    <a:pt x="7023" y="1087196"/>
                  </a:lnTo>
                  <a:lnTo>
                    <a:pt x="14655" y="1092339"/>
                  </a:lnTo>
                  <a:lnTo>
                    <a:pt x="24003" y="1094232"/>
                  </a:lnTo>
                  <a:lnTo>
                    <a:pt x="8382279" y="1094232"/>
                  </a:lnTo>
                  <a:lnTo>
                    <a:pt x="8391601" y="1092339"/>
                  </a:lnTo>
                  <a:lnTo>
                    <a:pt x="8399221" y="1087196"/>
                  </a:lnTo>
                  <a:lnTo>
                    <a:pt x="8404377" y="1079563"/>
                  </a:lnTo>
                  <a:lnTo>
                    <a:pt x="8406282" y="1070229"/>
                  </a:lnTo>
                  <a:lnTo>
                    <a:pt x="8406282" y="1065403"/>
                  </a:lnTo>
                  <a:lnTo>
                    <a:pt x="8406282" y="139446"/>
                  </a:lnTo>
                  <a:lnTo>
                    <a:pt x="8406282" y="13462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9" name="object 9"/>
            <p:cNvSpPr/>
            <p:nvPr/>
          </p:nvSpPr>
          <p:spPr>
            <a:xfrm>
              <a:off x="562864" y="2792857"/>
              <a:ext cx="5899150" cy="506730"/>
            </a:xfrm>
            <a:custGeom>
              <a:avLst/>
              <a:gdLst/>
              <a:ahLst/>
              <a:cxnLst/>
              <a:rect l="l" t="t" r="r" b="b"/>
              <a:pathLst>
                <a:path w="5899150" h="506729">
                  <a:moveTo>
                    <a:pt x="5807202" y="0"/>
                  </a:moveTo>
                  <a:lnTo>
                    <a:pt x="89179" y="0"/>
                  </a:lnTo>
                  <a:lnTo>
                    <a:pt x="79082" y="2540"/>
                  </a:lnTo>
                  <a:lnTo>
                    <a:pt x="43040" y="17780"/>
                  </a:lnTo>
                  <a:lnTo>
                    <a:pt x="16408" y="45719"/>
                  </a:lnTo>
                  <a:lnTo>
                    <a:pt x="1765" y="81280"/>
                  </a:lnTo>
                  <a:lnTo>
                    <a:pt x="0" y="407669"/>
                  </a:lnTo>
                  <a:lnTo>
                    <a:pt x="622" y="417830"/>
                  </a:lnTo>
                  <a:lnTo>
                    <a:pt x="12598" y="455930"/>
                  </a:lnTo>
                  <a:lnTo>
                    <a:pt x="37236" y="485140"/>
                  </a:lnTo>
                  <a:lnTo>
                    <a:pt x="53581" y="495300"/>
                  </a:lnTo>
                  <a:lnTo>
                    <a:pt x="62509" y="500380"/>
                  </a:lnTo>
                  <a:lnTo>
                    <a:pt x="71754" y="502919"/>
                  </a:lnTo>
                  <a:lnTo>
                    <a:pt x="81559" y="505460"/>
                  </a:lnTo>
                  <a:lnTo>
                    <a:pt x="91567" y="506730"/>
                  </a:lnTo>
                  <a:lnTo>
                    <a:pt x="5809615" y="506730"/>
                  </a:lnTo>
                  <a:lnTo>
                    <a:pt x="5846953" y="495300"/>
                  </a:lnTo>
                  <a:lnTo>
                    <a:pt x="5867865" y="478790"/>
                  </a:lnTo>
                  <a:lnTo>
                    <a:pt x="92976" y="478790"/>
                  </a:lnTo>
                  <a:lnTo>
                    <a:pt x="85839" y="477519"/>
                  </a:lnTo>
                  <a:lnTo>
                    <a:pt x="49644" y="457200"/>
                  </a:lnTo>
                  <a:lnTo>
                    <a:pt x="30137" y="420369"/>
                  </a:lnTo>
                  <a:lnTo>
                    <a:pt x="28820" y="407669"/>
                  </a:lnTo>
                  <a:lnTo>
                    <a:pt x="28829" y="99060"/>
                  </a:lnTo>
                  <a:lnTo>
                    <a:pt x="41148" y="59690"/>
                  </a:lnTo>
                  <a:lnTo>
                    <a:pt x="72834" y="34290"/>
                  </a:lnTo>
                  <a:lnTo>
                    <a:pt x="93459" y="29210"/>
                  </a:lnTo>
                  <a:lnTo>
                    <a:pt x="5868416" y="29210"/>
                  </a:lnTo>
                  <a:lnTo>
                    <a:pt x="5861558" y="22860"/>
                  </a:lnTo>
                  <a:lnTo>
                    <a:pt x="5827014" y="3810"/>
                  </a:lnTo>
                  <a:lnTo>
                    <a:pt x="5817235" y="1269"/>
                  </a:lnTo>
                  <a:lnTo>
                    <a:pt x="5807202" y="0"/>
                  </a:lnTo>
                  <a:close/>
                </a:path>
                <a:path w="5899150" h="506729">
                  <a:moveTo>
                    <a:pt x="5868416" y="29210"/>
                  </a:moveTo>
                  <a:lnTo>
                    <a:pt x="5805805" y="29210"/>
                  </a:lnTo>
                  <a:lnTo>
                    <a:pt x="5819775" y="31750"/>
                  </a:lnTo>
                  <a:lnTo>
                    <a:pt x="5826379" y="34290"/>
                  </a:lnTo>
                  <a:lnTo>
                    <a:pt x="5832602" y="38100"/>
                  </a:lnTo>
                  <a:lnTo>
                    <a:pt x="5838571" y="40640"/>
                  </a:lnTo>
                  <a:lnTo>
                    <a:pt x="5843905" y="45719"/>
                  </a:lnTo>
                  <a:lnTo>
                    <a:pt x="5866892" y="80010"/>
                  </a:lnTo>
                  <a:lnTo>
                    <a:pt x="5869876" y="407669"/>
                  </a:lnTo>
                  <a:lnTo>
                    <a:pt x="5869559" y="414019"/>
                  </a:lnTo>
                  <a:lnTo>
                    <a:pt x="5868543" y="421640"/>
                  </a:lnTo>
                  <a:lnTo>
                    <a:pt x="5866765" y="427990"/>
                  </a:lnTo>
                  <a:lnTo>
                    <a:pt x="5864225" y="435610"/>
                  </a:lnTo>
                  <a:lnTo>
                    <a:pt x="5861177" y="440690"/>
                  </a:lnTo>
                  <a:lnTo>
                    <a:pt x="5857621" y="447040"/>
                  </a:lnTo>
                  <a:lnTo>
                    <a:pt x="5825871" y="473710"/>
                  </a:lnTo>
                  <a:lnTo>
                    <a:pt x="5819394" y="474980"/>
                  </a:lnTo>
                  <a:lnTo>
                    <a:pt x="5812409" y="477519"/>
                  </a:lnTo>
                  <a:lnTo>
                    <a:pt x="5805297" y="478790"/>
                  </a:lnTo>
                  <a:lnTo>
                    <a:pt x="5867865" y="478790"/>
                  </a:lnTo>
                  <a:lnTo>
                    <a:pt x="5891403" y="444500"/>
                  </a:lnTo>
                  <a:lnTo>
                    <a:pt x="5898769" y="99060"/>
                  </a:lnTo>
                  <a:lnTo>
                    <a:pt x="5898134" y="88900"/>
                  </a:lnTo>
                  <a:lnTo>
                    <a:pt x="5886196" y="52069"/>
                  </a:lnTo>
                  <a:lnTo>
                    <a:pt x="5875147" y="35560"/>
                  </a:lnTo>
                  <a:lnTo>
                    <a:pt x="5868416" y="29210"/>
                  </a:lnTo>
                  <a:close/>
                </a:path>
                <a:path w="5899150" h="506729">
                  <a:moveTo>
                    <a:pt x="5805297" y="38100"/>
                  </a:moveTo>
                  <a:lnTo>
                    <a:pt x="94881" y="38100"/>
                  </a:lnTo>
                  <a:lnTo>
                    <a:pt x="82727" y="40640"/>
                  </a:lnTo>
                  <a:lnTo>
                    <a:pt x="52908" y="60960"/>
                  </a:lnTo>
                  <a:lnTo>
                    <a:pt x="49390" y="64769"/>
                  </a:lnTo>
                  <a:lnTo>
                    <a:pt x="46164" y="69850"/>
                  </a:lnTo>
                  <a:lnTo>
                    <a:pt x="43497" y="76200"/>
                  </a:lnTo>
                  <a:lnTo>
                    <a:pt x="41338" y="81280"/>
                  </a:lnTo>
                  <a:lnTo>
                    <a:pt x="39738" y="87630"/>
                  </a:lnTo>
                  <a:lnTo>
                    <a:pt x="38734" y="93980"/>
                  </a:lnTo>
                  <a:lnTo>
                    <a:pt x="38440" y="99060"/>
                  </a:lnTo>
                  <a:lnTo>
                    <a:pt x="38402" y="407669"/>
                  </a:lnTo>
                  <a:lnTo>
                    <a:pt x="38595" y="412750"/>
                  </a:lnTo>
                  <a:lnTo>
                    <a:pt x="56057" y="450850"/>
                  </a:lnTo>
                  <a:lnTo>
                    <a:pt x="60667" y="454660"/>
                  </a:lnTo>
                  <a:lnTo>
                    <a:pt x="65074" y="458469"/>
                  </a:lnTo>
                  <a:lnTo>
                    <a:pt x="75679" y="463550"/>
                  </a:lnTo>
                  <a:lnTo>
                    <a:pt x="81406" y="466090"/>
                  </a:lnTo>
                  <a:lnTo>
                    <a:pt x="87261" y="467360"/>
                  </a:lnTo>
                  <a:lnTo>
                    <a:pt x="93446" y="468630"/>
                  </a:lnTo>
                  <a:lnTo>
                    <a:pt x="5809996" y="468630"/>
                  </a:lnTo>
                  <a:lnTo>
                    <a:pt x="5816092" y="466090"/>
                  </a:lnTo>
                  <a:lnTo>
                    <a:pt x="5821680" y="464819"/>
                  </a:lnTo>
                  <a:lnTo>
                    <a:pt x="5827268" y="462280"/>
                  </a:lnTo>
                  <a:lnTo>
                    <a:pt x="5830654" y="459740"/>
                  </a:lnTo>
                  <a:lnTo>
                    <a:pt x="100545" y="459740"/>
                  </a:lnTo>
                  <a:lnTo>
                    <a:pt x="93916" y="458469"/>
                  </a:lnTo>
                  <a:lnTo>
                    <a:pt x="88684" y="458469"/>
                  </a:lnTo>
                  <a:lnTo>
                    <a:pt x="83820" y="457200"/>
                  </a:lnTo>
                  <a:lnTo>
                    <a:pt x="78968" y="454660"/>
                  </a:lnTo>
                  <a:lnTo>
                    <a:pt x="74561" y="452119"/>
                  </a:lnTo>
                  <a:lnTo>
                    <a:pt x="69989" y="449580"/>
                  </a:lnTo>
                  <a:lnTo>
                    <a:pt x="66522" y="447040"/>
                  </a:lnTo>
                  <a:lnTo>
                    <a:pt x="62458" y="443230"/>
                  </a:lnTo>
                  <a:lnTo>
                    <a:pt x="59372" y="439419"/>
                  </a:lnTo>
                  <a:lnTo>
                    <a:pt x="56032" y="435610"/>
                  </a:lnTo>
                  <a:lnTo>
                    <a:pt x="53822" y="430530"/>
                  </a:lnTo>
                  <a:lnTo>
                    <a:pt x="51562" y="426719"/>
                  </a:lnTo>
                  <a:lnTo>
                    <a:pt x="49949" y="421640"/>
                  </a:lnTo>
                  <a:lnTo>
                    <a:pt x="48729" y="416560"/>
                  </a:lnTo>
                  <a:lnTo>
                    <a:pt x="48082" y="411480"/>
                  </a:lnTo>
                  <a:lnTo>
                    <a:pt x="47970" y="406400"/>
                  </a:lnTo>
                  <a:lnTo>
                    <a:pt x="48039" y="99060"/>
                  </a:lnTo>
                  <a:lnTo>
                    <a:pt x="54800" y="74930"/>
                  </a:lnTo>
                  <a:lnTo>
                    <a:pt x="57632" y="69850"/>
                  </a:lnTo>
                  <a:lnTo>
                    <a:pt x="60502" y="66040"/>
                  </a:lnTo>
                  <a:lnTo>
                    <a:pt x="64185" y="62230"/>
                  </a:lnTo>
                  <a:lnTo>
                    <a:pt x="68059" y="59690"/>
                  </a:lnTo>
                  <a:lnTo>
                    <a:pt x="72339" y="55880"/>
                  </a:lnTo>
                  <a:lnTo>
                    <a:pt x="76377" y="53340"/>
                  </a:lnTo>
                  <a:lnTo>
                    <a:pt x="81229" y="52069"/>
                  </a:lnTo>
                  <a:lnTo>
                    <a:pt x="86017" y="49530"/>
                  </a:lnTo>
                  <a:lnTo>
                    <a:pt x="91160" y="48260"/>
                  </a:lnTo>
                  <a:lnTo>
                    <a:pt x="5831967" y="48260"/>
                  </a:lnTo>
                  <a:lnTo>
                    <a:pt x="5828411" y="45719"/>
                  </a:lnTo>
                  <a:lnTo>
                    <a:pt x="5823077" y="43180"/>
                  </a:lnTo>
                  <a:lnTo>
                    <a:pt x="5817362" y="41910"/>
                  </a:lnTo>
                  <a:lnTo>
                    <a:pt x="5811520" y="39369"/>
                  </a:lnTo>
                  <a:lnTo>
                    <a:pt x="5805297" y="38100"/>
                  </a:lnTo>
                  <a:close/>
                </a:path>
                <a:path w="5899150" h="506729">
                  <a:moveTo>
                    <a:pt x="5831967" y="48260"/>
                  </a:moveTo>
                  <a:lnTo>
                    <a:pt x="5804916" y="48260"/>
                  </a:lnTo>
                  <a:lnTo>
                    <a:pt x="5810123" y="49530"/>
                  </a:lnTo>
                  <a:lnTo>
                    <a:pt x="5819775" y="52069"/>
                  </a:lnTo>
                  <a:lnTo>
                    <a:pt x="5824220" y="54610"/>
                  </a:lnTo>
                  <a:lnTo>
                    <a:pt x="5828792" y="57150"/>
                  </a:lnTo>
                  <a:lnTo>
                    <a:pt x="5832221" y="60960"/>
                  </a:lnTo>
                  <a:lnTo>
                    <a:pt x="5836412" y="64769"/>
                  </a:lnTo>
                  <a:lnTo>
                    <a:pt x="5839333" y="68580"/>
                  </a:lnTo>
                  <a:lnTo>
                    <a:pt x="5842762" y="72390"/>
                  </a:lnTo>
                  <a:lnTo>
                    <a:pt x="5850699" y="407669"/>
                  </a:lnTo>
                  <a:lnTo>
                    <a:pt x="5850382" y="414019"/>
                  </a:lnTo>
                  <a:lnTo>
                    <a:pt x="5849493" y="419100"/>
                  </a:lnTo>
                  <a:lnTo>
                    <a:pt x="5848096" y="424180"/>
                  </a:lnTo>
                  <a:lnTo>
                    <a:pt x="5846191" y="427990"/>
                  </a:lnTo>
                  <a:lnTo>
                    <a:pt x="5843905" y="433069"/>
                  </a:lnTo>
                  <a:lnTo>
                    <a:pt x="5838317" y="440690"/>
                  </a:lnTo>
                  <a:lnTo>
                    <a:pt x="5834380" y="444500"/>
                  </a:lnTo>
                  <a:lnTo>
                    <a:pt x="5831078" y="448310"/>
                  </a:lnTo>
                  <a:lnTo>
                    <a:pt x="5826379" y="450850"/>
                  </a:lnTo>
                  <a:lnTo>
                    <a:pt x="5822442" y="453390"/>
                  </a:lnTo>
                  <a:lnTo>
                    <a:pt x="5817489" y="455930"/>
                  </a:lnTo>
                  <a:lnTo>
                    <a:pt x="5812790" y="457200"/>
                  </a:lnTo>
                  <a:lnTo>
                    <a:pt x="5802503" y="459740"/>
                  </a:lnTo>
                  <a:lnTo>
                    <a:pt x="5830654" y="459740"/>
                  </a:lnTo>
                  <a:lnTo>
                    <a:pt x="5857367" y="425450"/>
                  </a:lnTo>
                  <a:lnTo>
                    <a:pt x="5860351" y="407669"/>
                  </a:lnTo>
                  <a:lnTo>
                    <a:pt x="5860313" y="99060"/>
                  </a:lnTo>
                  <a:lnTo>
                    <a:pt x="5846572" y="62230"/>
                  </a:lnTo>
                  <a:lnTo>
                    <a:pt x="5842762" y="57150"/>
                  </a:lnTo>
                  <a:lnTo>
                    <a:pt x="5838063" y="53340"/>
                  </a:lnTo>
                  <a:lnTo>
                    <a:pt x="5833745" y="49530"/>
                  </a:lnTo>
                  <a:lnTo>
                    <a:pt x="5831967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266566" y="4778425"/>
            <a:ext cx="10088118" cy="1341120"/>
            <a:chOff x="547471" y="3982021"/>
            <a:chExt cx="8406765" cy="1117600"/>
          </a:xfrm>
        </p:grpSpPr>
        <p:sp>
          <p:nvSpPr>
            <p:cNvPr id="11" name="object 11"/>
            <p:cNvSpPr/>
            <p:nvPr/>
          </p:nvSpPr>
          <p:spPr>
            <a:xfrm>
              <a:off x="571474" y="4139971"/>
              <a:ext cx="8358505" cy="935990"/>
            </a:xfrm>
            <a:custGeom>
              <a:avLst/>
              <a:gdLst/>
              <a:ahLst/>
              <a:cxnLst/>
              <a:rect l="l" t="t" r="r" b="b"/>
              <a:pathLst>
                <a:path w="8358505" h="935989">
                  <a:moveTo>
                    <a:pt x="8358251" y="0"/>
                  </a:moveTo>
                  <a:lnTo>
                    <a:pt x="0" y="0"/>
                  </a:lnTo>
                  <a:lnTo>
                    <a:pt x="0" y="935545"/>
                  </a:lnTo>
                  <a:lnTo>
                    <a:pt x="8358251" y="935545"/>
                  </a:lnTo>
                  <a:lnTo>
                    <a:pt x="835825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471" y="4005199"/>
              <a:ext cx="8406765" cy="1094740"/>
            </a:xfrm>
            <a:custGeom>
              <a:avLst/>
              <a:gdLst/>
              <a:ahLst/>
              <a:cxnLst/>
              <a:rect l="l" t="t" r="r" b="b"/>
              <a:pathLst>
                <a:path w="8406765" h="1094739">
                  <a:moveTo>
                    <a:pt x="8406282" y="134747"/>
                  </a:moveTo>
                  <a:lnTo>
                    <a:pt x="8404377" y="125425"/>
                  </a:lnTo>
                  <a:lnTo>
                    <a:pt x="8399221" y="117792"/>
                  </a:lnTo>
                  <a:lnTo>
                    <a:pt x="8391601" y="112649"/>
                  </a:lnTo>
                  <a:lnTo>
                    <a:pt x="8382279" y="110744"/>
                  </a:lnTo>
                  <a:lnTo>
                    <a:pt x="5890158" y="110744"/>
                  </a:lnTo>
                  <a:lnTo>
                    <a:pt x="5890158" y="76581"/>
                  </a:lnTo>
                  <a:lnTo>
                    <a:pt x="5884138" y="46774"/>
                  </a:lnTo>
                  <a:lnTo>
                    <a:pt x="5867717" y="22440"/>
                  </a:lnTo>
                  <a:lnTo>
                    <a:pt x="5843384" y="6019"/>
                  </a:lnTo>
                  <a:lnTo>
                    <a:pt x="5813577" y="0"/>
                  </a:lnTo>
                  <a:lnTo>
                    <a:pt x="115912" y="0"/>
                  </a:lnTo>
                  <a:lnTo>
                    <a:pt x="86093" y="6019"/>
                  </a:lnTo>
                  <a:lnTo>
                    <a:pt x="61760" y="22440"/>
                  </a:lnTo>
                  <a:lnTo>
                    <a:pt x="45339" y="46774"/>
                  </a:lnTo>
                  <a:lnTo>
                    <a:pt x="39331" y="76581"/>
                  </a:lnTo>
                  <a:lnTo>
                    <a:pt x="39331" y="110744"/>
                  </a:lnTo>
                  <a:lnTo>
                    <a:pt x="24003" y="110744"/>
                  </a:lnTo>
                  <a:lnTo>
                    <a:pt x="14655" y="112649"/>
                  </a:lnTo>
                  <a:lnTo>
                    <a:pt x="7023" y="117792"/>
                  </a:lnTo>
                  <a:lnTo>
                    <a:pt x="1879" y="125425"/>
                  </a:lnTo>
                  <a:lnTo>
                    <a:pt x="0" y="134747"/>
                  </a:lnTo>
                  <a:lnTo>
                    <a:pt x="0" y="1070317"/>
                  </a:lnTo>
                  <a:lnTo>
                    <a:pt x="1879" y="1079665"/>
                  </a:lnTo>
                  <a:lnTo>
                    <a:pt x="7023" y="1087285"/>
                  </a:lnTo>
                  <a:lnTo>
                    <a:pt x="14655" y="1092428"/>
                  </a:lnTo>
                  <a:lnTo>
                    <a:pt x="24003" y="1094308"/>
                  </a:lnTo>
                  <a:lnTo>
                    <a:pt x="8382279" y="1094308"/>
                  </a:lnTo>
                  <a:lnTo>
                    <a:pt x="8391601" y="1092428"/>
                  </a:lnTo>
                  <a:lnTo>
                    <a:pt x="8399221" y="1087285"/>
                  </a:lnTo>
                  <a:lnTo>
                    <a:pt x="8404377" y="1079665"/>
                  </a:lnTo>
                  <a:lnTo>
                    <a:pt x="8406282" y="1070317"/>
                  </a:lnTo>
                  <a:lnTo>
                    <a:pt x="8406282" y="1065517"/>
                  </a:lnTo>
                  <a:lnTo>
                    <a:pt x="8406282" y="139573"/>
                  </a:lnTo>
                  <a:lnTo>
                    <a:pt x="8377453" y="139585"/>
                  </a:lnTo>
                  <a:lnTo>
                    <a:pt x="8377453" y="1065517"/>
                  </a:lnTo>
                  <a:lnTo>
                    <a:pt x="28803" y="1065517"/>
                  </a:lnTo>
                  <a:lnTo>
                    <a:pt x="28803" y="139573"/>
                  </a:lnTo>
                  <a:lnTo>
                    <a:pt x="39331" y="139573"/>
                  </a:lnTo>
                  <a:lnTo>
                    <a:pt x="39331" y="149225"/>
                  </a:lnTo>
                  <a:lnTo>
                    <a:pt x="38404" y="149225"/>
                  </a:lnTo>
                  <a:lnTo>
                    <a:pt x="38404" y="1055916"/>
                  </a:lnTo>
                  <a:lnTo>
                    <a:pt x="8367801" y="1055928"/>
                  </a:lnTo>
                  <a:lnTo>
                    <a:pt x="8367801" y="1046327"/>
                  </a:lnTo>
                  <a:lnTo>
                    <a:pt x="48006" y="1046327"/>
                  </a:lnTo>
                  <a:lnTo>
                    <a:pt x="48006" y="416687"/>
                  </a:lnTo>
                  <a:lnTo>
                    <a:pt x="61760" y="437057"/>
                  </a:lnTo>
                  <a:lnTo>
                    <a:pt x="86093" y="453478"/>
                  </a:lnTo>
                  <a:lnTo>
                    <a:pt x="115912" y="459486"/>
                  </a:lnTo>
                  <a:lnTo>
                    <a:pt x="5813577" y="459486"/>
                  </a:lnTo>
                  <a:lnTo>
                    <a:pt x="5843384" y="453478"/>
                  </a:lnTo>
                  <a:lnTo>
                    <a:pt x="5867717" y="437057"/>
                  </a:lnTo>
                  <a:lnTo>
                    <a:pt x="5884138" y="412724"/>
                  </a:lnTo>
                  <a:lnTo>
                    <a:pt x="5890158" y="382905"/>
                  </a:lnTo>
                  <a:lnTo>
                    <a:pt x="5890158" y="158750"/>
                  </a:lnTo>
                  <a:lnTo>
                    <a:pt x="8358276" y="158750"/>
                  </a:lnTo>
                  <a:lnTo>
                    <a:pt x="8358276" y="1046314"/>
                  </a:lnTo>
                  <a:lnTo>
                    <a:pt x="8367801" y="1046327"/>
                  </a:lnTo>
                  <a:lnTo>
                    <a:pt x="8367801" y="158750"/>
                  </a:lnTo>
                  <a:lnTo>
                    <a:pt x="8367801" y="149225"/>
                  </a:lnTo>
                  <a:lnTo>
                    <a:pt x="5890158" y="149225"/>
                  </a:lnTo>
                  <a:lnTo>
                    <a:pt x="5890158" y="139573"/>
                  </a:lnTo>
                  <a:lnTo>
                    <a:pt x="8406282" y="139573"/>
                  </a:lnTo>
                  <a:lnTo>
                    <a:pt x="8406282" y="134747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62864" y="3982021"/>
              <a:ext cx="5899150" cy="506730"/>
            </a:xfrm>
            <a:custGeom>
              <a:avLst/>
              <a:gdLst/>
              <a:ahLst/>
              <a:cxnLst/>
              <a:rect l="l" t="t" r="r" b="b"/>
              <a:pathLst>
                <a:path w="5899150" h="506729">
                  <a:moveTo>
                    <a:pt x="5807202" y="0"/>
                  </a:moveTo>
                  <a:lnTo>
                    <a:pt x="89179" y="0"/>
                  </a:lnTo>
                  <a:lnTo>
                    <a:pt x="79082" y="2540"/>
                  </a:lnTo>
                  <a:lnTo>
                    <a:pt x="43040" y="17780"/>
                  </a:lnTo>
                  <a:lnTo>
                    <a:pt x="16408" y="45720"/>
                  </a:lnTo>
                  <a:lnTo>
                    <a:pt x="1765" y="81280"/>
                  </a:lnTo>
                  <a:lnTo>
                    <a:pt x="0" y="407670"/>
                  </a:lnTo>
                  <a:lnTo>
                    <a:pt x="622" y="417830"/>
                  </a:lnTo>
                  <a:lnTo>
                    <a:pt x="12598" y="455930"/>
                  </a:lnTo>
                  <a:lnTo>
                    <a:pt x="37236" y="485140"/>
                  </a:lnTo>
                  <a:lnTo>
                    <a:pt x="53581" y="495300"/>
                  </a:lnTo>
                  <a:lnTo>
                    <a:pt x="62509" y="500380"/>
                  </a:lnTo>
                  <a:lnTo>
                    <a:pt x="71754" y="502920"/>
                  </a:lnTo>
                  <a:lnTo>
                    <a:pt x="81559" y="505460"/>
                  </a:lnTo>
                  <a:lnTo>
                    <a:pt x="91567" y="506730"/>
                  </a:lnTo>
                  <a:lnTo>
                    <a:pt x="5809615" y="506730"/>
                  </a:lnTo>
                  <a:lnTo>
                    <a:pt x="5846953" y="495300"/>
                  </a:lnTo>
                  <a:lnTo>
                    <a:pt x="5867865" y="478790"/>
                  </a:lnTo>
                  <a:lnTo>
                    <a:pt x="92976" y="478790"/>
                  </a:lnTo>
                  <a:lnTo>
                    <a:pt x="85839" y="477520"/>
                  </a:lnTo>
                  <a:lnTo>
                    <a:pt x="49656" y="457200"/>
                  </a:lnTo>
                  <a:lnTo>
                    <a:pt x="30137" y="420370"/>
                  </a:lnTo>
                  <a:lnTo>
                    <a:pt x="28820" y="407670"/>
                  </a:lnTo>
                  <a:lnTo>
                    <a:pt x="28829" y="99060"/>
                  </a:lnTo>
                  <a:lnTo>
                    <a:pt x="41148" y="59690"/>
                  </a:lnTo>
                  <a:lnTo>
                    <a:pt x="72834" y="34290"/>
                  </a:lnTo>
                  <a:lnTo>
                    <a:pt x="93459" y="29210"/>
                  </a:lnTo>
                  <a:lnTo>
                    <a:pt x="5869537" y="29210"/>
                  </a:lnTo>
                  <a:lnTo>
                    <a:pt x="5868416" y="27940"/>
                  </a:lnTo>
                  <a:lnTo>
                    <a:pt x="5861558" y="22860"/>
                  </a:lnTo>
                  <a:lnTo>
                    <a:pt x="5853430" y="16510"/>
                  </a:lnTo>
                  <a:lnTo>
                    <a:pt x="5845175" y="11430"/>
                  </a:lnTo>
                  <a:lnTo>
                    <a:pt x="5836285" y="7620"/>
                  </a:lnTo>
                  <a:lnTo>
                    <a:pt x="5827014" y="3810"/>
                  </a:lnTo>
                  <a:lnTo>
                    <a:pt x="5817235" y="1270"/>
                  </a:lnTo>
                  <a:lnTo>
                    <a:pt x="5807202" y="0"/>
                  </a:lnTo>
                  <a:close/>
                </a:path>
                <a:path w="5899150" h="506729">
                  <a:moveTo>
                    <a:pt x="5869537" y="29210"/>
                  </a:moveTo>
                  <a:lnTo>
                    <a:pt x="5805805" y="29210"/>
                  </a:lnTo>
                  <a:lnTo>
                    <a:pt x="5819775" y="31750"/>
                  </a:lnTo>
                  <a:lnTo>
                    <a:pt x="5826379" y="34290"/>
                  </a:lnTo>
                  <a:lnTo>
                    <a:pt x="5832602" y="36830"/>
                  </a:lnTo>
                  <a:lnTo>
                    <a:pt x="5838571" y="40640"/>
                  </a:lnTo>
                  <a:lnTo>
                    <a:pt x="5843905" y="45720"/>
                  </a:lnTo>
                  <a:lnTo>
                    <a:pt x="5849239" y="49530"/>
                  </a:lnTo>
                  <a:lnTo>
                    <a:pt x="5868670" y="86360"/>
                  </a:lnTo>
                  <a:lnTo>
                    <a:pt x="5869876" y="407670"/>
                  </a:lnTo>
                  <a:lnTo>
                    <a:pt x="5869559" y="414020"/>
                  </a:lnTo>
                  <a:lnTo>
                    <a:pt x="5853430" y="452120"/>
                  </a:lnTo>
                  <a:lnTo>
                    <a:pt x="5819394" y="474980"/>
                  </a:lnTo>
                  <a:lnTo>
                    <a:pt x="5805297" y="478790"/>
                  </a:lnTo>
                  <a:lnTo>
                    <a:pt x="5867865" y="478790"/>
                  </a:lnTo>
                  <a:lnTo>
                    <a:pt x="5891403" y="444500"/>
                  </a:lnTo>
                  <a:lnTo>
                    <a:pt x="5898769" y="99060"/>
                  </a:lnTo>
                  <a:lnTo>
                    <a:pt x="5898134" y="88900"/>
                  </a:lnTo>
                  <a:lnTo>
                    <a:pt x="5886196" y="52070"/>
                  </a:lnTo>
                  <a:lnTo>
                    <a:pt x="5875147" y="35560"/>
                  </a:lnTo>
                  <a:lnTo>
                    <a:pt x="5869537" y="29210"/>
                  </a:lnTo>
                  <a:close/>
                </a:path>
                <a:path w="5899150" h="506729">
                  <a:moveTo>
                    <a:pt x="5805297" y="38100"/>
                  </a:moveTo>
                  <a:lnTo>
                    <a:pt x="94881" y="38100"/>
                  </a:lnTo>
                  <a:lnTo>
                    <a:pt x="82727" y="40640"/>
                  </a:lnTo>
                  <a:lnTo>
                    <a:pt x="52908" y="60960"/>
                  </a:lnTo>
                  <a:lnTo>
                    <a:pt x="49390" y="64770"/>
                  </a:lnTo>
                  <a:lnTo>
                    <a:pt x="46164" y="69850"/>
                  </a:lnTo>
                  <a:lnTo>
                    <a:pt x="43497" y="76200"/>
                  </a:lnTo>
                  <a:lnTo>
                    <a:pt x="41338" y="81280"/>
                  </a:lnTo>
                  <a:lnTo>
                    <a:pt x="39738" y="87630"/>
                  </a:lnTo>
                  <a:lnTo>
                    <a:pt x="38734" y="93980"/>
                  </a:lnTo>
                  <a:lnTo>
                    <a:pt x="38440" y="99060"/>
                  </a:lnTo>
                  <a:lnTo>
                    <a:pt x="38402" y="407670"/>
                  </a:lnTo>
                  <a:lnTo>
                    <a:pt x="38595" y="412750"/>
                  </a:lnTo>
                  <a:lnTo>
                    <a:pt x="56057" y="450850"/>
                  </a:lnTo>
                  <a:lnTo>
                    <a:pt x="60667" y="454660"/>
                  </a:lnTo>
                  <a:lnTo>
                    <a:pt x="65074" y="458470"/>
                  </a:lnTo>
                  <a:lnTo>
                    <a:pt x="75679" y="463550"/>
                  </a:lnTo>
                  <a:lnTo>
                    <a:pt x="81406" y="466090"/>
                  </a:lnTo>
                  <a:lnTo>
                    <a:pt x="87261" y="467360"/>
                  </a:lnTo>
                  <a:lnTo>
                    <a:pt x="93446" y="468630"/>
                  </a:lnTo>
                  <a:lnTo>
                    <a:pt x="5803900" y="468630"/>
                  </a:lnTo>
                  <a:lnTo>
                    <a:pt x="5816092" y="466090"/>
                  </a:lnTo>
                  <a:lnTo>
                    <a:pt x="5821680" y="464820"/>
                  </a:lnTo>
                  <a:lnTo>
                    <a:pt x="5827268" y="462280"/>
                  </a:lnTo>
                  <a:lnTo>
                    <a:pt x="5830654" y="459740"/>
                  </a:lnTo>
                  <a:lnTo>
                    <a:pt x="100545" y="459740"/>
                  </a:lnTo>
                  <a:lnTo>
                    <a:pt x="93916" y="458470"/>
                  </a:lnTo>
                  <a:lnTo>
                    <a:pt x="88684" y="458470"/>
                  </a:lnTo>
                  <a:lnTo>
                    <a:pt x="83820" y="457200"/>
                  </a:lnTo>
                  <a:lnTo>
                    <a:pt x="78968" y="454660"/>
                  </a:lnTo>
                  <a:lnTo>
                    <a:pt x="74561" y="452120"/>
                  </a:lnTo>
                  <a:lnTo>
                    <a:pt x="69989" y="449580"/>
                  </a:lnTo>
                  <a:lnTo>
                    <a:pt x="66522" y="447040"/>
                  </a:lnTo>
                  <a:lnTo>
                    <a:pt x="62458" y="443230"/>
                  </a:lnTo>
                  <a:lnTo>
                    <a:pt x="59372" y="439420"/>
                  </a:lnTo>
                  <a:lnTo>
                    <a:pt x="56032" y="435610"/>
                  </a:lnTo>
                  <a:lnTo>
                    <a:pt x="53822" y="430530"/>
                  </a:lnTo>
                  <a:lnTo>
                    <a:pt x="51562" y="426720"/>
                  </a:lnTo>
                  <a:lnTo>
                    <a:pt x="49949" y="421640"/>
                  </a:lnTo>
                  <a:lnTo>
                    <a:pt x="48729" y="416560"/>
                  </a:lnTo>
                  <a:lnTo>
                    <a:pt x="48082" y="411480"/>
                  </a:lnTo>
                  <a:lnTo>
                    <a:pt x="47970" y="406400"/>
                  </a:lnTo>
                  <a:lnTo>
                    <a:pt x="48039" y="99060"/>
                  </a:lnTo>
                  <a:lnTo>
                    <a:pt x="54800" y="74930"/>
                  </a:lnTo>
                  <a:lnTo>
                    <a:pt x="57632" y="69850"/>
                  </a:lnTo>
                  <a:lnTo>
                    <a:pt x="60502" y="66040"/>
                  </a:lnTo>
                  <a:lnTo>
                    <a:pt x="64185" y="62230"/>
                  </a:lnTo>
                  <a:lnTo>
                    <a:pt x="68059" y="59690"/>
                  </a:lnTo>
                  <a:lnTo>
                    <a:pt x="72339" y="55880"/>
                  </a:lnTo>
                  <a:lnTo>
                    <a:pt x="76377" y="53340"/>
                  </a:lnTo>
                  <a:lnTo>
                    <a:pt x="81229" y="52070"/>
                  </a:lnTo>
                  <a:lnTo>
                    <a:pt x="86017" y="49530"/>
                  </a:lnTo>
                  <a:lnTo>
                    <a:pt x="91160" y="48260"/>
                  </a:lnTo>
                  <a:lnTo>
                    <a:pt x="5831967" y="48260"/>
                  </a:lnTo>
                  <a:lnTo>
                    <a:pt x="5828411" y="45720"/>
                  </a:lnTo>
                  <a:lnTo>
                    <a:pt x="5823077" y="43180"/>
                  </a:lnTo>
                  <a:lnTo>
                    <a:pt x="5817362" y="40640"/>
                  </a:lnTo>
                  <a:lnTo>
                    <a:pt x="5811520" y="39370"/>
                  </a:lnTo>
                  <a:lnTo>
                    <a:pt x="5805297" y="38100"/>
                  </a:lnTo>
                  <a:close/>
                </a:path>
                <a:path w="5899150" h="506729">
                  <a:moveTo>
                    <a:pt x="5831967" y="48260"/>
                  </a:moveTo>
                  <a:lnTo>
                    <a:pt x="5804916" y="48260"/>
                  </a:lnTo>
                  <a:lnTo>
                    <a:pt x="5810123" y="49530"/>
                  </a:lnTo>
                  <a:lnTo>
                    <a:pt x="5819775" y="52070"/>
                  </a:lnTo>
                  <a:lnTo>
                    <a:pt x="5824220" y="54610"/>
                  </a:lnTo>
                  <a:lnTo>
                    <a:pt x="5828792" y="57150"/>
                  </a:lnTo>
                  <a:lnTo>
                    <a:pt x="5832221" y="60960"/>
                  </a:lnTo>
                  <a:lnTo>
                    <a:pt x="5836412" y="64770"/>
                  </a:lnTo>
                  <a:lnTo>
                    <a:pt x="5839333" y="67310"/>
                  </a:lnTo>
                  <a:lnTo>
                    <a:pt x="5842762" y="72390"/>
                  </a:lnTo>
                  <a:lnTo>
                    <a:pt x="5850699" y="407670"/>
                  </a:lnTo>
                  <a:lnTo>
                    <a:pt x="5850382" y="414020"/>
                  </a:lnTo>
                  <a:lnTo>
                    <a:pt x="5834380" y="444500"/>
                  </a:lnTo>
                  <a:lnTo>
                    <a:pt x="5831078" y="448310"/>
                  </a:lnTo>
                  <a:lnTo>
                    <a:pt x="5826379" y="450850"/>
                  </a:lnTo>
                  <a:lnTo>
                    <a:pt x="5822442" y="453390"/>
                  </a:lnTo>
                  <a:lnTo>
                    <a:pt x="5817489" y="455930"/>
                  </a:lnTo>
                  <a:lnTo>
                    <a:pt x="5812790" y="457200"/>
                  </a:lnTo>
                  <a:lnTo>
                    <a:pt x="5802503" y="459740"/>
                  </a:lnTo>
                  <a:lnTo>
                    <a:pt x="5830654" y="459740"/>
                  </a:lnTo>
                  <a:lnTo>
                    <a:pt x="5857367" y="425450"/>
                  </a:lnTo>
                  <a:lnTo>
                    <a:pt x="5860351" y="407670"/>
                  </a:lnTo>
                  <a:lnTo>
                    <a:pt x="5860313" y="99060"/>
                  </a:lnTo>
                  <a:lnTo>
                    <a:pt x="5846572" y="60960"/>
                  </a:lnTo>
                  <a:lnTo>
                    <a:pt x="5838063" y="53340"/>
                  </a:lnTo>
                  <a:lnTo>
                    <a:pt x="5833745" y="49530"/>
                  </a:lnTo>
                  <a:lnTo>
                    <a:pt x="5831967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87032" y="1095768"/>
            <a:ext cx="8976360" cy="4857676"/>
          </a:xfrm>
          <a:prstGeom prst="rect">
            <a:avLst/>
          </a:prstGeom>
        </p:spPr>
        <p:txBody>
          <a:bodyPr vert="horz" wrap="square" lIns="0" tIns="181356" rIns="0" bIns="0" rtlCol="0">
            <a:spAutoFit/>
          </a:bodyPr>
          <a:lstStyle/>
          <a:p>
            <a:pPr marL="15240" algn="just">
              <a:spcBef>
                <a:spcPts val="1428"/>
              </a:spcBef>
            </a:pPr>
            <a:r>
              <a:rPr sz="2640" spc="-96" dirty="0">
                <a:solidFill>
                  <a:srgbClr val="FFFFFF"/>
                </a:solidFill>
                <a:latin typeface="Arial"/>
                <a:cs typeface="Arial"/>
              </a:rPr>
              <a:t>Anode </a:t>
            </a:r>
            <a:r>
              <a:rPr sz="264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640" spc="-43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40" spc="-102" dirty="0">
                <a:solidFill>
                  <a:srgbClr val="FFFFFF"/>
                </a:solidFill>
                <a:latin typeface="Arial"/>
                <a:cs typeface="Arial"/>
              </a:rPr>
              <a:t>Cathode</a:t>
            </a:r>
            <a:endParaRPr sz="2640">
              <a:latin typeface="Arial"/>
              <a:cs typeface="Arial"/>
            </a:endParaRPr>
          </a:p>
          <a:p>
            <a:pPr marL="761238" marR="6096" indent="-275082" algn="just">
              <a:lnSpc>
                <a:spcPct val="91600"/>
              </a:lnSpc>
              <a:spcBef>
                <a:spcPts val="1578"/>
              </a:spcBef>
              <a:buChar char="•"/>
              <a:tabLst>
                <a:tab pos="762000" algn="l"/>
              </a:tabLst>
            </a:pPr>
            <a:r>
              <a:rPr sz="2640" spc="-66" dirty="0">
                <a:latin typeface="Arial"/>
                <a:cs typeface="Arial"/>
              </a:rPr>
              <a:t>Materials which </a:t>
            </a:r>
            <a:r>
              <a:rPr sz="2640" spc="-132" dirty="0">
                <a:latin typeface="Arial"/>
                <a:cs typeface="Arial"/>
              </a:rPr>
              <a:t>have </a:t>
            </a:r>
            <a:r>
              <a:rPr sz="2640" spc="-48" dirty="0">
                <a:latin typeface="Arial"/>
                <a:cs typeface="Arial"/>
              </a:rPr>
              <a:t>high </a:t>
            </a:r>
            <a:r>
              <a:rPr sz="2640" spc="-54" dirty="0">
                <a:latin typeface="Arial"/>
                <a:cs typeface="Arial"/>
              </a:rPr>
              <a:t>electron </a:t>
            </a:r>
            <a:r>
              <a:rPr sz="2640" spc="-36" dirty="0">
                <a:latin typeface="Arial"/>
                <a:cs typeface="Arial"/>
              </a:rPr>
              <a:t>conductivity </a:t>
            </a:r>
            <a:r>
              <a:rPr sz="2640" dirty="0">
                <a:latin typeface="Arial"/>
                <a:cs typeface="Arial"/>
              </a:rPr>
              <a:t>&amp; </a:t>
            </a:r>
            <a:r>
              <a:rPr sz="2640" spc="-102" dirty="0">
                <a:latin typeface="Arial"/>
                <a:cs typeface="Arial"/>
              </a:rPr>
              <a:t>zero  </a:t>
            </a:r>
            <a:r>
              <a:rPr sz="2640" spc="-18" dirty="0">
                <a:latin typeface="Arial"/>
                <a:cs typeface="Arial"/>
              </a:rPr>
              <a:t>proton </a:t>
            </a:r>
            <a:r>
              <a:rPr sz="2640" spc="-36" dirty="0">
                <a:latin typeface="Arial"/>
                <a:cs typeface="Arial"/>
              </a:rPr>
              <a:t>conductivity in </a:t>
            </a:r>
            <a:r>
              <a:rPr sz="2640" spc="-12" dirty="0">
                <a:latin typeface="Arial"/>
                <a:cs typeface="Arial"/>
              </a:rPr>
              <a:t>the </a:t>
            </a:r>
            <a:r>
              <a:rPr sz="2640" spc="6" dirty="0">
                <a:latin typeface="Arial"/>
                <a:cs typeface="Arial"/>
              </a:rPr>
              <a:t>form </a:t>
            </a:r>
            <a:r>
              <a:rPr sz="2640" spc="18" dirty="0">
                <a:latin typeface="Arial"/>
                <a:cs typeface="Arial"/>
              </a:rPr>
              <a:t>of </a:t>
            </a:r>
            <a:r>
              <a:rPr sz="2640" spc="-90" dirty="0">
                <a:latin typeface="Arial"/>
                <a:cs typeface="Arial"/>
              </a:rPr>
              <a:t>porous </a:t>
            </a:r>
            <a:r>
              <a:rPr sz="2640" spc="-60" dirty="0">
                <a:latin typeface="Arial"/>
                <a:cs typeface="Arial"/>
              </a:rPr>
              <a:t>catalyst </a:t>
            </a:r>
            <a:r>
              <a:rPr sz="2640" spc="-96" dirty="0">
                <a:latin typeface="Arial"/>
                <a:cs typeface="Arial"/>
              </a:rPr>
              <a:t>(porous  </a:t>
            </a:r>
            <a:r>
              <a:rPr sz="2640" spc="-60" dirty="0">
                <a:latin typeface="Arial"/>
                <a:cs typeface="Arial"/>
              </a:rPr>
              <a:t>catalyst </a:t>
            </a:r>
            <a:r>
              <a:rPr sz="2640" spc="-30" dirty="0">
                <a:latin typeface="Arial"/>
                <a:cs typeface="Arial"/>
              </a:rPr>
              <a:t>or</a:t>
            </a:r>
            <a:r>
              <a:rPr sz="2640" spc="-372" dirty="0">
                <a:latin typeface="Arial"/>
                <a:cs typeface="Arial"/>
              </a:rPr>
              <a:t> </a:t>
            </a:r>
            <a:r>
              <a:rPr sz="2640" spc="-96" dirty="0">
                <a:latin typeface="Arial"/>
                <a:cs typeface="Arial"/>
              </a:rPr>
              <a:t>carbon).</a:t>
            </a:r>
            <a:endParaRPr sz="2640">
              <a:latin typeface="Arial"/>
              <a:cs typeface="Arial"/>
            </a:endParaRPr>
          </a:p>
          <a:p>
            <a:pPr>
              <a:spcBef>
                <a:spcPts val="66"/>
              </a:spcBef>
              <a:buFont typeface="Arial"/>
              <a:buChar char="•"/>
            </a:pPr>
            <a:endParaRPr sz="2880">
              <a:latin typeface="Arial"/>
              <a:cs typeface="Arial"/>
            </a:endParaRPr>
          </a:p>
          <a:p>
            <a:pPr marL="19050"/>
            <a:r>
              <a:rPr sz="2640" spc="-84" dirty="0">
                <a:solidFill>
                  <a:srgbClr val="FFFFFF"/>
                </a:solidFill>
                <a:latin typeface="Arial"/>
                <a:cs typeface="Arial"/>
              </a:rPr>
              <a:t>Catalyst</a:t>
            </a:r>
            <a:endParaRPr sz="2640">
              <a:latin typeface="Arial"/>
              <a:cs typeface="Arial"/>
            </a:endParaRPr>
          </a:p>
          <a:p>
            <a:pPr marL="761238" indent="-275082">
              <a:spcBef>
                <a:spcPts val="1716"/>
              </a:spcBef>
              <a:buChar char="•"/>
              <a:tabLst>
                <a:tab pos="762000" algn="l"/>
              </a:tabLst>
            </a:pPr>
            <a:r>
              <a:rPr sz="2640" spc="-54" dirty="0">
                <a:latin typeface="Arial"/>
                <a:cs typeface="Arial"/>
              </a:rPr>
              <a:t>Platinum</a:t>
            </a:r>
            <a:endParaRPr sz="2640">
              <a:latin typeface="Arial"/>
              <a:cs typeface="Arial"/>
            </a:endParaRPr>
          </a:p>
          <a:p>
            <a:pPr>
              <a:spcBef>
                <a:spcPts val="12"/>
              </a:spcBef>
              <a:buFont typeface="Arial"/>
              <a:buChar char="•"/>
            </a:pPr>
            <a:endParaRPr sz="2760">
              <a:latin typeface="Arial"/>
              <a:cs typeface="Arial"/>
            </a:endParaRPr>
          </a:p>
          <a:p>
            <a:pPr marL="19050"/>
            <a:r>
              <a:rPr sz="2640" spc="-54" dirty="0">
                <a:solidFill>
                  <a:srgbClr val="FFFFFF"/>
                </a:solidFill>
                <a:latin typeface="Arial"/>
                <a:cs typeface="Arial"/>
              </a:rPr>
              <a:t>Electrolyte</a:t>
            </a:r>
            <a:endParaRPr sz="2640">
              <a:latin typeface="Arial"/>
              <a:cs typeface="Arial"/>
            </a:endParaRPr>
          </a:p>
          <a:p>
            <a:pPr marL="761238" indent="-275082">
              <a:spcBef>
                <a:spcPts val="1716"/>
              </a:spcBef>
              <a:buChar char="•"/>
              <a:tabLst>
                <a:tab pos="762000" algn="l"/>
              </a:tabLst>
            </a:pPr>
            <a:r>
              <a:rPr sz="2640" spc="-72" dirty="0">
                <a:latin typeface="Arial"/>
                <a:cs typeface="Arial"/>
              </a:rPr>
              <a:t>High</a:t>
            </a:r>
            <a:r>
              <a:rPr sz="2640" spc="-216" dirty="0">
                <a:latin typeface="Arial"/>
                <a:cs typeface="Arial"/>
              </a:rPr>
              <a:t> </a:t>
            </a:r>
            <a:r>
              <a:rPr sz="2640" spc="-18" dirty="0">
                <a:latin typeface="Arial"/>
                <a:cs typeface="Arial"/>
              </a:rPr>
              <a:t>proton</a:t>
            </a:r>
            <a:r>
              <a:rPr sz="2640" spc="-204" dirty="0">
                <a:latin typeface="Arial"/>
                <a:cs typeface="Arial"/>
              </a:rPr>
              <a:t> </a:t>
            </a:r>
            <a:r>
              <a:rPr sz="2640" spc="-36" dirty="0">
                <a:latin typeface="Arial"/>
                <a:cs typeface="Arial"/>
              </a:rPr>
              <a:t>conductivity</a:t>
            </a:r>
            <a:r>
              <a:rPr sz="2640" spc="-198" dirty="0">
                <a:latin typeface="Arial"/>
                <a:cs typeface="Arial"/>
              </a:rPr>
              <a:t> </a:t>
            </a:r>
            <a:r>
              <a:rPr sz="2640" dirty="0">
                <a:latin typeface="Arial"/>
                <a:cs typeface="Arial"/>
              </a:rPr>
              <a:t>&amp;</a:t>
            </a:r>
            <a:r>
              <a:rPr sz="2640" spc="-210" dirty="0">
                <a:latin typeface="Arial"/>
                <a:cs typeface="Arial"/>
              </a:rPr>
              <a:t> </a:t>
            </a:r>
            <a:r>
              <a:rPr sz="2640" spc="-102" dirty="0">
                <a:latin typeface="Arial"/>
                <a:cs typeface="Arial"/>
              </a:rPr>
              <a:t>zero</a:t>
            </a:r>
            <a:r>
              <a:rPr sz="2640" spc="-186" dirty="0">
                <a:latin typeface="Arial"/>
                <a:cs typeface="Arial"/>
              </a:rPr>
              <a:t> </a:t>
            </a:r>
            <a:r>
              <a:rPr sz="2640" spc="-54" dirty="0">
                <a:latin typeface="Arial"/>
                <a:cs typeface="Arial"/>
              </a:rPr>
              <a:t>electron</a:t>
            </a:r>
            <a:r>
              <a:rPr sz="2640" spc="-198" dirty="0">
                <a:latin typeface="Arial"/>
                <a:cs typeface="Arial"/>
              </a:rPr>
              <a:t> </a:t>
            </a:r>
            <a:r>
              <a:rPr sz="2640" spc="-42" dirty="0">
                <a:latin typeface="Arial"/>
                <a:cs typeface="Arial"/>
              </a:rPr>
              <a:t>conductivity.</a:t>
            </a:r>
            <a:endParaRPr sz="264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18559" y="90464"/>
            <a:ext cx="6442710" cy="568617"/>
          </a:xfrm>
          <a:prstGeom prst="rect">
            <a:avLst/>
          </a:prstGeom>
        </p:spPr>
        <p:txBody>
          <a:bodyPr vert="horz" wrap="square" lIns="0" tIns="14478" rIns="0" bIns="0" rtlCol="0" anchor="t">
            <a:spAutoFit/>
          </a:bodyPr>
          <a:lstStyle/>
          <a:p>
            <a:pPr marL="15240">
              <a:spcBef>
                <a:spcPts val="114"/>
              </a:spcBef>
              <a:tabLst>
                <a:tab pos="1612392" algn="l"/>
                <a:tab pos="3211830" algn="l"/>
                <a:tab pos="5771388" algn="l"/>
              </a:tabLst>
            </a:pPr>
            <a:r>
              <a:rPr spc="-414" dirty="0"/>
              <a:t>F</a:t>
            </a:r>
            <a:r>
              <a:rPr spc="-156" dirty="0"/>
              <a:t>ue</a:t>
            </a:r>
            <a:r>
              <a:rPr spc="1566" dirty="0"/>
              <a:t>l</a:t>
            </a:r>
            <a:r>
              <a:rPr dirty="0"/>
              <a:t>	</a:t>
            </a:r>
            <a:r>
              <a:rPr spc="114" dirty="0"/>
              <a:t>c</a:t>
            </a:r>
            <a:r>
              <a:rPr spc="-156" dirty="0"/>
              <a:t>e</a:t>
            </a:r>
            <a:r>
              <a:rPr spc="1446" dirty="0"/>
              <a:t>l</a:t>
            </a:r>
            <a:r>
              <a:rPr spc="1566" dirty="0"/>
              <a:t>l</a:t>
            </a:r>
            <a:r>
              <a:rPr dirty="0"/>
              <a:t>	</a:t>
            </a:r>
            <a:r>
              <a:rPr spc="114" dirty="0"/>
              <a:t>c</a:t>
            </a:r>
            <a:r>
              <a:rPr spc="-156" dirty="0"/>
              <a:t>on</a:t>
            </a:r>
            <a:r>
              <a:rPr spc="114" dirty="0"/>
              <a:t>s</a:t>
            </a:r>
            <a:r>
              <a:rPr spc="1446" dirty="0"/>
              <a:t>i</a:t>
            </a:r>
            <a:r>
              <a:rPr spc="114" dirty="0"/>
              <a:t>s</a:t>
            </a:r>
            <a:r>
              <a:rPr spc="1302" dirty="0"/>
              <a:t>t</a:t>
            </a:r>
            <a:r>
              <a:rPr dirty="0"/>
              <a:t>	</a:t>
            </a:r>
            <a:r>
              <a:rPr spc="-156" dirty="0"/>
              <a:t>o</a:t>
            </a:r>
            <a:r>
              <a:rPr spc="1302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46411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596" y="8635"/>
            <a:ext cx="6986524" cy="4744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1" spc="-5" dirty="0">
                <a:latin typeface="Carlito"/>
                <a:cs typeface="Carlito"/>
              </a:rPr>
              <a:t>Design, </a:t>
            </a:r>
            <a:r>
              <a:rPr sz="3000" b="1" spc="-10" dirty="0">
                <a:latin typeface="Carlito"/>
                <a:cs typeface="Carlito"/>
              </a:rPr>
              <a:t>Principle </a:t>
            </a:r>
            <a:r>
              <a:rPr sz="3000" b="1" dirty="0">
                <a:latin typeface="Carlito"/>
                <a:cs typeface="Carlito"/>
              </a:rPr>
              <a:t>and </a:t>
            </a:r>
            <a:r>
              <a:rPr sz="3000" b="1" spc="-15" dirty="0">
                <a:latin typeface="Carlito"/>
                <a:cs typeface="Carlito"/>
              </a:rPr>
              <a:t>Operation</a:t>
            </a:r>
            <a:endParaRPr sz="30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6468" y="709713"/>
            <a:ext cx="6943816" cy="53598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0" marR="17780" indent="-457200">
              <a:spcBef>
                <a:spcPts val="95"/>
              </a:spcBef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core </a:t>
            </a:r>
            <a:r>
              <a:rPr sz="2800" spc="-5" dirty="0">
                <a:latin typeface="Carlito"/>
                <a:cs typeface="Carlito"/>
              </a:rPr>
              <a:t>of each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5" dirty="0">
                <a:latin typeface="Carlito"/>
                <a:cs typeface="Carlito"/>
              </a:rPr>
              <a:t>cell </a:t>
            </a:r>
            <a:r>
              <a:rPr sz="2800" spc="-15" dirty="0">
                <a:latin typeface="Carlito"/>
                <a:cs typeface="Carlito"/>
              </a:rPr>
              <a:t>consists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electrolyte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0" dirty="0">
                <a:latin typeface="Carlito"/>
                <a:cs typeface="Carlito"/>
              </a:rPr>
              <a:t>two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electrodes.</a:t>
            </a:r>
            <a:endParaRPr sz="2800" dirty="0">
              <a:latin typeface="Carlito"/>
              <a:cs typeface="Carlito"/>
            </a:endParaRPr>
          </a:p>
          <a:p>
            <a:pPr marL="508000" marR="65405" indent="-457200">
              <a:spcBef>
                <a:spcPts val="670"/>
              </a:spcBef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2800" spc="-4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negative </a:t>
            </a:r>
            <a:r>
              <a:rPr sz="2800" spc="-5" dirty="0">
                <a:latin typeface="Carlito"/>
                <a:cs typeface="Carlito"/>
              </a:rPr>
              <a:t>anode, a </a:t>
            </a:r>
            <a:r>
              <a:rPr sz="2800" spc="-10" dirty="0">
                <a:latin typeface="Carlito"/>
                <a:cs typeface="Carlito"/>
              </a:rPr>
              <a:t>fuel such  </a:t>
            </a:r>
            <a:r>
              <a:rPr sz="2800" spc="-5" dirty="0">
                <a:latin typeface="Carlito"/>
                <a:cs typeface="Carlito"/>
              </a:rPr>
              <a:t>as </a:t>
            </a:r>
            <a:r>
              <a:rPr sz="2800" spc="-30" dirty="0">
                <a:latin typeface="Carlito"/>
                <a:cs typeface="Carlito"/>
              </a:rPr>
              <a:t>hydrogen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being </a:t>
            </a:r>
            <a:r>
              <a:rPr sz="2800" spc="-20" dirty="0">
                <a:latin typeface="Carlito"/>
                <a:cs typeface="Carlito"/>
              </a:rPr>
              <a:t>oxidized, </a:t>
            </a:r>
            <a:r>
              <a:rPr sz="2800" spc="-5" dirty="0">
                <a:latin typeface="Carlito"/>
                <a:cs typeface="Carlito"/>
              </a:rPr>
              <a:t>while 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positive </a:t>
            </a:r>
            <a:r>
              <a:rPr sz="2800" spc="-10" dirty="0">
                <a:latin typeface="Carlito"/>
                <a:cs typeface="Carlito"/>
              </a:rPr>
              <a:t>cathode, </a:t>
            </a:r>
            <a:r>
              <a:rPr sz="2800" spc="-25" dirty="0">
                <a:latin typeface="Carlito"/>
                <a:cs typeface="Carlito"/>
              </a:rPr>
              <a:t>oxygen </a:t>
            </a:r>
            <a:r>
              <a:rPr sz="2800" spc="-5" dirty="0">
                <a:latin typeface="Carlito"/>
                <a:cs typeface="Carlito"/>
              </a:rPr>
              <a:t>is  </a:t>
            </a:r>
            <a:r>
              <a:rPr sz="2800" spc="-10" dirty="0">
                <a:latin typeface="Carlito"/>
                <a:cs typeface="Carlito"/>
              </a:rPr>
              <a:t>reduced. </a:t>
            </a:r>
            <a:r>
              <a:rPr sz="2800" spc="-5" dirty="0">
                <a:latin typeface="Carlito"/>
                <a:cs typeface="Carlito"/>
              </a:rPr>
              <a:t>Ions </a:t>
            </a:r>
            <a:r>
              <a:rPr sz="2800" spc="-20" dirty="0">
                <a:latin typeface="Carlito"/>
                <a:cs typeface="Carlito"/>
              </a:rPr>
              <a:t>are </a:t>
            </a:r>
            <a:r>
              <a:rPr sz="2800" spc="-15" dirty="0">
                <a:latin typeface="Carlito"/>
                <a:cs typeface="Carlito"/>
              </a:rPr>
              <a:t>transported  through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electrolyte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one  side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other</a:t>
            </a:r>
            <a:r>
              <a:rPr sz="3000" spc="-5" dirty="0">
                <a:latin typeface="Carlito"/>
                <a:cs typeface="Carlito"/>
              </a:rPr>
              <a:t>.</a:t>
            </a:r>
            <a:endParaRPr sz="3000" dirty="0">
              <a:latin typeface="Carlito"/>
              <a:cs typeface="Carlito"/>
            </a:endParaRPr>
          </a:p>
          <a:p>
            <a:pPr marL="50800">
              <a:spcBef>
                <a:spcPts val="720"/>
              </a:spcBef>
            </a:pPr>
            <a:r>
              <a:rPr sz="3000" spc="-10" dirty="0">
                <a:latin typeface="Carlito"/>
                <a:cs typeface="Carlito"/>
              </a:rPr>
              <a:t>Chemistry </a:t>
            </a:r>
            <a:r>
              <a:rPr sz="3000" spc="-5" dirty="0">
                <a:latin typeface="Carlito"/>
                <a:cs typeface="Carlito"/>
              </a:rPr>
              <a:t>of fuel </a:t>
            </a:r>
            <a:r>
              <a:rPr sz="3000" dirty="0">
                <a:latin typeface="Carlito"/>
                <a:cs typeface="Carlito"/>
              </a:rPr>
              <a:t>cell:</a:t>
            </a:r>
          </a:p>
          <a:p>
            <a:pPr marL="50800">
              <a:spcBef>
                <a:spcPts val="720"/>
              </a:spcBef>
            </a:pPr>
            <a:r>
              <a:rPr sz="3000" spc="-35" dirty="0">
                <a:latin typeface="Carlito"/>
                <a:cs typeface="Carlito"/>
              </a:rPr>
              <a:t>At </a:t>
            </a:r>
            <a:r>
              <a:rPr sz="3000" spc="-5" dirty="0">
                <a:latin typeface="Carlito"/>
                <a:cs typeface="Carlito"/>
              </a:rPr>
              <a:t>Anode:- </a:t>
            </a:r>
            <a:r>
              <a:rPr sz="3000" dirty="0">
                <a:latin typeface="Carlito"/>
                <a:cs typeface="Carlito"/>
              </a:rPr>
              <a:t>2H</a:t>
            </a:r>
            <a:r>
              <a:rPr sz="3000" baseline="-20833" dirty="0">
                <a:latin typeface="Carlito"/>
                <a:cs typeface="Carlito"/>
              </a:rPr>
              <a:t>2 </a:t>
            </a:r>
            <a:r>
              <a:rPr sz="3000" dirty="0">
                <a:latin typeface="Carlito"/>
                <a:cs typeface="Carlito"/>
              </a:rPr>
              <a:t>→ 4H+ +</a:t>
            </a:r>
            <a:r>
              <a:rPr sz="3000" spc="-240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4e-</a:t>
            </a:r>
          </a:p>
          <a:p>
            <a:pPr marL="50800" marR="77470">
              <a:lnSpc>
                <a:spcPct val="120000"/>
              </a:lnSpc>
            </a:pPr>
            <a:r>
              <a:rPr sz="3000" spc="-35" dirty="0">
                <a:latin typeface="Carlito"/>
                <a:cs typeface="Carlito"/>
              </a:rPr>
              <a:t>At </a:t>
            </a:r>
            <a:r>
              <a:rPr sz="3000" spc="-5" dirty="0">
                <a:latin typeface="Carlito"/>
                <a:cs typeface="Carlito"/>
              </a:rPr>
              <a:t>Cathode:- </a:t>
            </a:r>
            <a:r>
              <a:rPr sz="3000" dirty="0">
                <a:latin typeface="Carlito"/>
                <a:cs typeface="Carlito"/>
              </a:rPr>
              <a:t>O</a:t>
            </a:r>
            <a:r>
              <a:rPr sz="3000" baseline="-20833" dirty="0">
                <a:latin typeface="Carlito"/>
                <a:cs typeface="Carlito"/>
              </a:rPr>
              <a:t>2 </a:t>
            </a:r>
            <a:r>
              <a:rPr sz="3000" dirty="0">
                <a:latin typeface="Carlito"/>
                <a:cs typeface="Carlito"/>
              </a:rPr>
              <a:t>+ 4H+ + 4e- → </a:t>
            </a:r>
            <a:r>
              <a:rPr sz="3000" spc="-5" dirty="0">
                <a:latin typeface="Carlito"/>
                <a:cs typeface="Carlito"/>
              </a:rPr>
              <a:t>2H</a:t>
            </a:r>
            <a:r>
              <a:rPr sz="3000" spc="-7" baseline="-20833" dirty="0">
                <a:latin typeface="Carlito"/>
                <a:cs typeface="Carlito"/>
              </a:rPr>
              <a:t>2</a:t>
            </a:r>
            <a:r>
              <a:rPr sz="3000" spc="-5" dirty="0">
                <a:latin typeface="Carlito"/>
                <a:cs typeface="Carlito"/>
              </a:rPr>
              <a:t>O  </a:t>
            </a:r>
            <a:r>
              <a:rPr sz="3000" spc="-10" dirty="0">
                <a:latin typeface="Carlito"/>
                <a:cs typeface="Carlito"/>
              </a:rPr>
              <a:t>Net Reaction: </a:t>
            </a:r>
            <a:r>
              <a:rPr sz="3000" spc="-5" dirty="0">
                <a:latin typeface="Carlito"/>
                <a:cs typeface="Carlito"/>
              </a:rPr>
              <a:t>2H</a:t>
            </a:r>
            <a:r>
              <a:rPr sz="3000" spc="-7" baseline="-20833" dirty="0">
                <a:latin typeface="Carlito"/>
                <a:cs typeface="Carlito"/>
              </a:rPr>
              <a:t>2 </a:t>
            </a:r>
            <a:r>
              <a:rPr sz="3000" dirty="0">
                <a:latin typeface="Carlito"/>
                <a:cs typeface="Carlito"/>
              </a:rPr>
              <a:t>+ O</a:t>
            </a:r>
            <a:r>
              <a:rPr sz="3000" baseline="-20833" dirty="0">
                <a:latin typeface="Carlito"/>
                <a:cs typeface="Carlito"/>
              </a:rPr>
              <a:t>2 </a:t>
            </a:r>
            <a:r>
              <a:rPr sz="3000" dirty="0">
                <a:latin typeface="Carlito"/>
                <a:cs typeface="Carlito"/>
              </a:rPr>
              <a:t>→</a:t>
            </a:r>
            <a:r>
              <a:rPr sz="3000" spc="-55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2H</a:t>
            </a:r>
            <a:r>
              <a:rPr sz="3000" baseline="-20833" dirty="0">
                <a:latin typeface="Carlito"/>
                <a:cs typeface="Carlito"/>
              </a:rPr>
              <a:t>2</a:t>
            </a:r>
            <a:r>
              <a:rPr sz="3000" dirty="0">
                <a:latin typeface="Carlito"/>
                <a:cs typeface="Carlito"/>
              </a:rPr>
              <a:t>O</a:t>
            </a:r>
          </a:p>
        </p:txBody>
      </p:sp>
      <p:sp>
        <p:nvSpPr>
          <p:cNvPr id="4" name="object 4"/>
          <p:cNvSpPr/>
          <p:nvPr/>
        </p:nvSpPr>
        <p:spPr>
          <a:xfrm>
            <a:off x="8765613" y="1150259"/>
            <a:ext cx="3200399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56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888" y="136415"/>
            <a:ext cx="48101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FUEL CELL</a:t>
            </a:r>
            <a:r>
              <a:rPr spc="-440" dirty="0"/>
              <a:t> </a:t>
            </a:r>
            <a:r>
              <a:rPr spc="-25" dirty="0"/>
              <a:t>OPERATION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4239" y="859325"/>
            <a:ext cx="10298430" cy="584708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07975" indent="-283210">
              <a:lnSpc>
                <a:spcPct val="100000"/>
              </a:lnSpc>
              <a:spcBef>
                <a:spcPts val="770"/>
              </a:spcBef>
              <a:buSzPct val="96428"/>
              <a:buFont typeface="Wingdings"/>
              <a:buChar char=""/>
              <a:tabLst>
                <a:tab pos="308610" algn="l"/>
              </a:tabLst>
            </a:pPr>
            <a:r>
              <a:rPr sz="2800" spc="-5" dirty="0">
                <a:latin typeface="Times New Roman"/>
                <a:cs typeface="Times New Roman"/>
              </a:rPr>
              <a:t>Pressurized </a:t>
            </a:r>
            <a:r>
              <a:rPr sz="2800" dirty="0">
                <a:latin typeface="Times New Roman"/>
                <a:cs typeface="Times New Roman"/>
              </a:rPr>
              <a:t>hydrogen </a:t>
            </a:r>
            <a:r>
              <a:rPr sz="2800" spc="-5" dirty="0">
                <a:latin typeface="Times New Roman"/>
                <a:cs typeface="Times New Roman"/>
              </a:rPr>
              <a:t>gas </a:t>
            </a:r>
            <a:r>
              <a:rPr sz="2800" spc="5" dirty="0">
                <a:latin typeface="Times New Roman"/>
                <a:cs typeface="Times New Roman"/>
              </a:rPr>
              <a:t>(H</a:t>
            </a:r>
            <a:r>
              <a:rPr sz="2775" spc="7" baseline="-21021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) </a:t>
            </a:r>
            <a:r>
              <a:rPr sz="2800" spc="-5" dirty="0">
                <a:latin typeface="Times New Roman"/>
                <a:cs typeface="Times New Roman"/>
              </a:rPr>
              <a:t>enters cell on anode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side.</a:t>
            </a:r>
            <a:endParaRPr sz="2800" dirty="0">
              <a:latin typeface="Times New Roman"/>
              <a:cs typeface="Times New Roman"/>
            </a:endParaRPr>
          </a:p>
          <a:p>
            <a:pPr marL="307975" indent="-283210">
              <a:lnSpc>
                <a:spcPct val="100000"/>
              </a:lnSpc>
              <a:spcBef>
                <a:spcPts val="675"/>
              </a:spcBef>
              <a:buSzPct val="96428"/>
              <a:buFont typeface="Wingdings"/>
              <a:buChar char=""/>
              <a:tabLst>
                <a:tab pos="308610" algn="l"/>
              </a:tabLst>
            </a:pPr>
            <a:r>
              <a:rPr sz="2800" spc="-5" dirty="0">
                <a:latin typeface="Times New Roman"/>
                <a:cs typeface="Times New Roman"/>
              </a:rPr>
              <a:t>Gas is forced </a:t>
            </a:r>
            <a:r>
              <a:rPr sz="2800" dirty="0">
                <a:latin typeface="Times New Roman"/>
                <a:cs typeface="Times New Roman"/>
              </a:rPr>
              <a:t>through </a:t>
            </a:r>
            <a:r>
              <a:rPr sz="2800" spc="-5" dirty="0">
                <a:latin typeface="Times New Roman"/>
                <a:cs typeface="Times New Roman"/>
              </a:rPr>
              <a:t>catalyst by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pressure.</a:t>
            </a:r>
            <a:endParaRPr sz="2800" dirty="0">
              <a:latin typeface="Times New Roman"/>
              <a:cs typeface="Times New Roman"/>
            </a:endParaRPr>
          </a:p>
          <a:p>
            <a:pPr marL="711200" marR="233679" lvl="1" indent="-228600">
              <a:lnSpc>
                <a:spcPts val="3030"/>
              </a:lnSpc>
              <a:spcBef>
                <a:spcPts val="530"/>
              </a:spcBef>
              <a:buSzPct val="96428"/>
              <a:buFont typeface="Wingdings"/>
              <a:buChar char=""/>
              <a:tabLst>
                <a:tab pos="765810" algn="l"/>
              </a:tabLst>
            </a:pPr>
            <a:r>
              <a:rPr sz="2800" spc="-5" dirty="0">
                <a:latin typeface="Times New Roman"/>
                <a:cs typeface="Times New Roman"/>
              </a:rPr>
              <a:t>When </a:t>
            </a:r>
            <a:r>
              <a:rPr sz="2800" dirty="0">
                <a:latin typeface="Times New Roman"/>
                <a:cs typeface="Times New Roman"/>
              </a:rPr>
              <a:t>H</a:t>
            </a:r>
            <a:r>
              <a:rPr sz="2775" baseline="-21021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Times New Roman"/>
                <a:cs typeface="Times New Roman"/>
              </a:rPr>
              <a:t>molecule </a:t>
            </a:r>
            <a:r>
              <a:rPr sz="2800" spc="-10" dirty="0">
                <a:latin typeface="Times New Roman"/>
                <a:cs typeface="Times New Roman"/>
              </a:rPr>
              <a:t>comes </a:t>
            </a:r>
            <a:r>
              <a:rPr sz="2800" spc="-5" dirty="0">
                <a:latin typeface="Times New Roman"/>
                <a:cs typeface="Times New Roman"/>
              </a:rPr>
              <a:t>contacts platinum catalyst, it splits into  two H+ ions and two electrons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(e-).</a:t>
            </a:r>
          </a:p>
          <a:p>
            <a:pPr marL="307975" indent="-283210">
              <a:lnSpc>
                <a:spcPct val="100000"/>
              </a:lnSpc>
              <a:spcBef>
                <a:spcPts val="625"/>
              </a:spcBef>
              <a:buSzPct val="96428"/>
              <a:buFont typeface="Wingdings"/>
              <a:buChar char=""/>
              <a:tabLst>
                <a:tab pos="308610" algn="l"/>
              </a:tabLst>
            </a:pPr>
            <a:r>
              <a:rPr sz="2800" spc="-5" dirty="0">
                <a:latin typeface="Times New Roman"/>
                <a:cs typeface="Times New Roman"/>
              </a:rPr>
              <a:t>Electrons are conducted </a:t>
            </a:r>
            <a:r>
              <a:rPr sz="2800" dirty="0">
                <a:latin typeface="Times New Roman"/>
                <a:cs typeface="Times New Roman"/>
              </a:rPr>
              <a:t>through the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anode</a:t>
            </a:r>
            <a:endParaRPr sz="2800" dirty="0">
              <a:latin typeface="Times New Roman"/>
              <a:cs typeface="Times New Roman"/>
            </a:endParaRPr>
          </a:p>
          <a:p>
            <a:pPr marL="711200" marR="297815" lvl="1" indent="-228600">
              <a:lnSpc>
                <a:spcPts val="3030"/>
              </a:lnSpc>
              <a:spcBef>
                <a:spcPts val="530"/>
              </a:spcBef>
              <a:buSzPct val="96428"/>
              <a:buFont typeface="Wingdings"/>
              <a:buChar char=""/>
              <a:tabLst>
                <a:tab pos="765810" algn="l"/>
              </a:tabLst>
            </a:pPr>
            <a:r>
              <a:rPr sz="2800" spc="-5" dirty="0">
                <a:latin typeface="Times New Roman"/>
                <a:cs typeface="Times New Roman"/>
              </a:rPr>
              <a:t>Make their way </a:t>
            </a:r>
            <a:r>
              <a:rPr sz="2800" dirty="0">
                <a:latin typeface="Times New Roman"/>
                <a:cs typeface="Times New Roman"/>
              </a:rPr>
              <a:t>through the </a:t>
            </a:r>
            <a:r>
              <a:rPr sz="2800" spc="-5" dirty="0">
                <a:latin typeface="Times New Roman"/>
                <a:cs typeface="Times New Roman"/>
              </a:rPr>
              <a:t>external circuit (doing useful work  such as </a:t>
            </a:r>
            <a:r>
              <a:rPr sz="2800" dirty="0">
                <a:latin typeface="Times New Roman"/>
                <a:cs typeface="Times New Roman"/>
              </a:rPr>
              <a:t>turning </a:t>
            </a:r>
            <a:r>
              <a:rPr sz="2800" spc="-5" dirty="0">
                <a:latin typeface="Times New Roman"/>
                <a:cs typeface="Times New Roman"/>
              </a:rPr>
              <a:t>a motor) and return to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cathode </a:t>
            </a:r>
            <a:r>
              <a:rPr sz="2800" dirty="0">
                <a:latin typeface="Times New Roman"/>
                <a:cs typeface="Times New Roman"/>
              </a:rPr>
              <a:t>side </a:t>
            </a:r>
            <a:r>
              <a:rPr sz="2800" spc="-5" dirty="0">
                <a:latin typeface="Times New Roman"/>
                <a:cs typeface="Times New Roman"/>
              </a:rPr>
              <a:t>of the fuel  cell.</a:t>
            </a:r>
            <a:endParaRPr sz="2800" dirty="0">
              <a:latin typeface="Times New Roman"/>
              <a:cs typeface="Times New Roman"/>
            </a:endParaRPr>
          </a:p>
          <a:p>
            <a:pPr marL="307975" indent="-283210">
              <a:lnSpc>
                <a:spcPct val="100000"/>
              </a:lnSpc>
              <a:spcBef>
                <a:spcPts val="615"/>
              </a:spcBef>
              <a:buSzPct val="96428"/>
              <a:buFont typeface="Wingdings"/>
              <a:buChar char=""/>
              <a:tabLst>
                <a:tab pos="308610" algn="l"/>
              </a:tabLst>
            </a:pP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cathode </a:t>
            </a:r>
            <a:r>
              <a:rPr sz="2800" dirty="0">
                <a:latin typeface="Times New Roman"/>
                <a:cs typeface="Times New Roman"/>
              </a:rPr>
              <a:t>side, </a:t>
            </a:r>
            <a:r>
              <a:rPr sz="2800" spc="-5" dirty="0">
                <a:latin typeface="Times New Roman"/>
                <a:cs typeface="Times New Roman"/>
              </a:rPr>
              <a:t>oxygen gas </a:t>
            </a:r>
            <a:r>
              <a:rPr sz="2800" spc="5" dirty="0">
                <a:latin typeface="Times New Roman"/>
                <a:cs typeface="Times New Roman"/>
              </a:rPr>
              <a:t>(O</a:t>
            </a:r>
            <a:r>
              <a:rPr sz="2775" spc="7" baseline="-21021" dirty="0">
                <a:latin typeface="Times New Roman"/>
                <a:cs typeface="Times New Roman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) </a:t>
            </a:r>
            <a:r>
              <a:rPr sz="2800" spc="-5" dirty="0">
                <a:latin typeface="Times New Roman"/>
                <a:cs typeface="Times New Roman"/>
              </a:rPr>
              <a:t>is forced </a:t>
            </a:r>
            <a:r>
              <a:rPr sz="2800" dirty="0">
                <a:latin typeface="Times New Roman"/>
                <a:cs typeface="Times New Roman"/>
              </a:rPr>
              <a:t>through the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catalyst</a:t>
            </a:r>
            <a:endParaRPr sz="2800" dirty="0">
              <a:latin typeface="Times New Roman"/>
              <a:cs typeface="Times New Roman"/>
            </a:endParaRPr>
          </a:p>
          <a:p>
            <a:pPr marL="765175" lvl="1" indent="-283210">
              <a:lnSpc>
                <a:spcPct val="100000"/>
              </a:lnSpc>
              <a:spcBef>
                <a:spcPts val="160"/>
              </a:spcBef>
              <a:buSzPct val="96428"/>
              <a:buFont typeface="Wingdings"/>
              <a:buChar char=""/>
              <a:tabLst>
                <a:tab pos="76581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Forms two oxygen atoms, </a:t>
            </a:r>
            <a:r>
              <a:rPr sz="2800" spc="-10" dirty="0">
                <a:latin typeface="Times New Roman"/>
                <a:cs typeface="Times New Roman"/>
              </a:rPr>
              <a:t>each </a:t>
            </a:r>
            <a:r>
              <a:rPr sz="2800" spc="-5" dirty="0">
                <a:latin typeface="Times New Roman"/>
                <a:cs typeface="Times New Roman"/>
              </a:rPr>
              <a:t>with a strong negative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charge.</a:t>
            </a:r>
            <a:endParaRPr sz="2800" dirty="0">
              <a:latin typeface="Times New Roman"/>
              <a:cs typeface="Times New Roman"/>
            </a:endParaRPr>
          </a:p>
          <a:p>
            <a:pPr marL="765175" lvl="1" indent="-283210">
              <a:lnSpc>
                <a:spcPct val="100000"/>
              </a:lnSpc>
              <a:spcBef>
                <a:spcPts val="170"/>
              </a:spcBef>
              <a:buSzPct val="96428"/>
              <a:buFont typeface="Wingdings"/>
              <a:buChar char=""/>
              <a:tabLst>
                <a:tab pos="765810" algn="l"/>
              </a:tabLst>
            </a:pPr>
            <a:r>
              <a:rPr sz="2800" spc="-5" dirty="0">
                <a:latin typeface="Times New Roman"/>
                <a:cs typeface="Times New Roman"/>
              </a:rPr>
              <a:t>Negative </a:t>
            </a:r>
            <a:r>
              <a:rPr sz="2800" spc="-15" dirty="0">
                <a:latin typeface="Times New Roman"/>
                <a:cs typeface="Times New Roman"/>
              </a:rPr>
              <a:t>charge </a:t>
            </a:r>
            <a:r>
              <a:rPr sz="2800" spc="-5" dirty="0">
                <a:latin typeface="Times New Roman"/>
                <a:cs typeface="Times New Roman"/>
              </a:rPr>
              <a:t>attracts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two H+ ions </a:t>
            </a:r>
            <a:r>
              <a:rPr sz="2800" dirty="0">
                <a:latin typeface="Times New Roman"/>
                <a:cs typeface="Times New Roman"/>
              </a:rPr>
              <a:t>through 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membrane,</a:t>
            </a:r>
            <a:endParaRPr sz="2800" dirty="0">
              <a:latin typeface="Times New Roman"/>
              <a:cs typeface="Times New Roman"/>
            </a:endParaRPr>
          </a:p>
          <a:p>
            <a:pPr marL="711200" marR="17780" lvl="1" indent="-228600">
              <a:lnSpc>
                <a:spcPts val="3020"/>
              </a:lnSpc>
              <a:spcBef>
                <a:spcPts val="550"/>
              </a:spcBef>
              <a:buSzPct val="96428"/>
              <a:buFont typeface="Wingdings"/>
              <a:buChar char=""/>
              <a:tabLst>
                <a:tab pos="765810" algn="l"/>
              </a:tabLst>
            </a:pPr>
            <a:r>
              <a:rPr sz="2800" spc="-5" dirty="0">
                <a:latin typeface="Times New Roman"/>
                <a:cs typeface="Times New Roman"/>
              </a:rPr>
              <a:t>Combine with an oxygen atom and two electrons from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external  circuit to form a water molecule (H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O).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1586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9889" y="273040"/>
            <a:ext cx="8494014" cy="531684"/>
          </a:xfrm>
          <a:prstGeom prst="rect">
            <a:avLst/>
          </a:prstGeom>
        </p:spPr>
        <p:txBody>
          <a:bodyPr vert="horz" wrap="square" lIns="0" tIns="14478" rIns="0" bIns="0" rtlCol="0">
            <a:spAutoFit/>
          </a:bodyPr>
          <a:lstStyle/>
          <a:p>
            <a:pPr marL="570738" indent="-556260">
              <a:spcBef>
                <a:spcPts val="114"/>
              </a:spcBef>
              <a:buFont typeface="Wingdings"/>
              <a:buChar char=""/>
              <a:tabLst>
                <a:tab pos="570738" algn="l"/>
                <a:tab pos="571500" algn="l"/>
                <a:tab pos="1447038" algn="l"/>
                <a:tab pos="2543556" algn="l"/>
                <a:tab pos="3639312" algn="l"/>
                <a:tab pos="4515612" algn="l"/>
                <a:tab pos="5172456" algn="l"/>
                <a:tab pos="7804404" algn="l"/>
              </a:tabLst>
            </a:pPr>
            <a:r>
              <a:rPr sz="3360" spc="-330" dirty="0">
                <a:latin typeface="Arial"/>
                <a:cs typeface="Arial"/>
              </a:rPr>
              <a:t>T</a:t>
            </a:r>
            <a:r>
              <a:rPr sz="3360" spc="-144" dirty="0">
                <a:latin typeface="Arial"/>
                <a:cs typeface="Arial"/>
              </a:rPr>
              <a:t>h</a:t>
            </a:r>
            <a:r>
              <a:rPr sz="3360" spc="-24" dirty="0">
                <a:latin typeface="Arial"/>
                <a:cs typeface="Arial"/>
              </a:rPr>
              <a:t>e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-330" dirty="0">
                <a:latin typeface="Arial"/>
                <a:cs typeface="Arial"/>
              </a:rPr>
              <a:t>F</a:t>
            </a:r>
            <a:r>
              <a:rPr sz="3360" spc="-144" dirty="0">
                <a:latin typeface="Arial"/>
                <a:cs typeface="Arial"/>
              </a:rPr>
              <a:t>ue</a:t>
            </a:r>
            <a:r>
              <a:rPr sz="3360" spc="1098" dirty="0">
                <a:latin typeface="Arial"/>
                <a:cs typeface="Arial"/>
              </a:rPr>
              <a:t>l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42" dirty="0">
                <a:latin typeface="Arial"/>
                <a:cs typeface="Arial"/>
              </a:rPr>
              <a:t>c</a:t>
            </a:r>
            <a:r>
              <a:rPr sz="3360" spc="-144" dirty="0">
                <a:latin typeface="Arial"/>
                <a:cs typeface="Arial"/>
              </a:rPr>
              <a:t>e</a:t>
            </a:r>
            <a:r>
              <a:rPr sz="3360" spc="978" dirty="0">
                <a:latin typeface="Arial"/>
                <a:cs typeface="Arial"/>
              </a:rPr>
              <a:t>l</a:t>
            </a:r>
            <a:r>
              <a:rPr sz="3360" spc="1098" dirty="0">
                <a:latin typeface="Arial"/>
                <a:cs typeface="Arial"/>
              </a:rPr>
              <a:t>l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42" dirty="0">
                <a:latin typeface="Arial"/>
                <a:cs typeface="Arial"/>
              </a:rPr>
              <a:t>c</a:t>
            </a:r>
            <a:r>
              <a:rPr sz="3360" spc="-144" dirty="0">
                <a:latin typeface="Arial"/>
                <a:cs typeface="Arial"/>
              </a:rPr>
              <a:t>a</a:t>
            </a:r>
            <a:r>
              <a:rPr sz="3360" spc="-24" dirty="0">
                <a:latin typeface="Arial"/>
                <a:cs typeface="Arial"/>
              </a:rPr>
              <a:t>n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-144" dirty="0">
                <a:latin typeface="Arial"/>
                <a:cs typeface="Arial"/>
              </a:rPr>
              <a:t>b</a:t>
            </a:r>
            <a:r>
              <a:rPr sz="3360" spc="-24" dirty="0">
                <a:latin typeface="Arial"/>
                <a:cs typeface="Arial"/>
              </a:rPr>
              <a:t>e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606" dirty="0">
                <a:latin typeface="Arial"/>
                <a:cs typeface="Arial"/>
              </a:rPr>
              <a:t>r</a:t>
            </a:r>
            <a:r>
              <a:rPr sz="3360" spc="-144" dirty="0">
                <a:latin typeface="Arial"/>
                <a:cs typeface="Arial"/>
              </a:rPr>
              <a:t>ep</a:t>
            </a:r>
            <a:r>
              <a:rPr sz="3360" spc="606" dirty="0">
                <a:latin typeface="Arial"/>
                <a:cs typeface="Arial"/>
              </a:rPr>
              <a:t>r</a:t>
            </a:r>
            <a:r>
              <a:rPr sz="3360" spc="-144" dirty="0">
                <a:latin typeface="Arial"/>
                <a:cs typeface="Arial"/>
              </a:rPr>
              <a:t>e</a:t>
            </a:r>
            <a:r>
              <a:rPr sz="3360" spc="42" dirty="0">
                <a:latin typeface="Arial"/>
                <a:cs typeface="Arial"/>
              </a:rPr>
              <a:t>s</a:t>
            </a:r>
            <a:r>
              <a:rPr sz="3360" spc="-144" dirty="0">
                <a:latin typeface="Arial"/>
                <a:cs typeface="Arial"/>
              </a:rPr>
              <a:t>en</a:t>
            </a:r>
            <a:r>
              <a:rPr sz="3360" spc="792" dirty="0">
                <a:latin typeface="Arial"/>
                <a:cs typeface="Arial"/>
              </a:rPr>
              <a:t>t</a:t>
            </a:r>
            <a:r>
              <a:rPr sz="3360" spc="-144" dirty="0">
                <a:latin typeface="Arial"/>
                <a:cs typeface="Arial"/>
              </a:rPr>
              <a:t>e</a:t>
            </a:r>
            <a:r>
              <a:rPr sz="3360" spc="-24" dirty="0">
                <a:latin typeface="Arial"/>
                <a:cs typeface="Arial"/>
              </a:rPr>
              <a:t>d</a:t>
            </a:r>
            <a:r>
              <a:rPr sz="3360" dirty="0">
                <a:latin typeface="Arial"/>
                <a:cs typeface="Arial"/>
              </a:rPr>
              <a:t>	</a:t>
            </a:r>
            <a:r>
              <a:rPr sz="3360" spc="-144" dirty="0">
                <a:latin typeface="Arial"/>
                <a:cs typeface="Arial"/>
              </a:rPr>
              <a:t>a</a:t>
            </a:r>
            <a:r>
              <a:rPr sz="3360" spc="42" dirty="0">
                <a:latin typeface="Arial"/>
                <a:cs typeface="Arial"/>
              </a:rPr>
              <a:t>s</a:t>
            </a:r>
            <a:r>
              <a:rPr sz="3360" spc="912" dirty="0">
                <a:latin typeface="Arial"/>
                <a:cs typeface="Arial"/>
              </a:rPr>
              <a:t>:</a:t>
            </a:r>
            <a:endParaRPr sz="336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5417" y="1063751"/>
            <a:ext cx="7807451" cy="1236726"/>
          </a:xfrm>
          <a:custGeom>
            <a:avLst/>
            <a:gdLst/>
            <a:ahLst/>
            <a:cxnLst/>
            <a:rect l="l" t="t" r="r" b="b"/>
            <a:pathLst>
              <a:path w="6506209" h="1030605">
                <a:moveTo>
                  <a:pt x="6506083" y="842645"/>
                </a:moveTo>
                <a:lnTo>
                  <a:pt x="6505956" y="186563"/>
                </a:lnTo>
                <a:lnTo>
                  <a:pt x="6497193" y="130810"/>
                </a:lnTo>
                <a:lnTo>
                  <a:pt x="6473317" y="81915"/>
                </a:lnTo>
                <a:lnTo>
                  <a:pt x="6436868" y="42164"/>
                </a:lnTo>
                <a:lnTo>
                  <a:pt x="6418008" y="28829"/>
                </a:lnTo>
                <a:lnTo>
                  <a:pt x="6406769" y="22098"/>
                </a:lnTo>
                <a:lnTo>
                  <a:pt x="6354953" y="3683"/>
                </a:lnTo>
                <a:lnTo>
                  <a:pt x="6318250" y="0"/>
                </a:lnTo>
                <a:lnTo>
                  <a:pt x="24003" y="0"/>
                </a:lnTo>
                <a:lnTo>
                  <a:pt x="14668" y="1905"/>
                </a:lnTo>
                <a:lnTo>
                  <a:pt x="7048" y="7048"/>
                </a:lnTo>
                <a:lnTo>
                  <a:pt x="1892" y="14681"/>
                </a:lnTo>
                <a:lnTo>
                  <a:pt x="0" y="24003"/>
                </a:lnTo>
                <a:lnTo>
                  <a:pt x="0" y="1006221"/>
                </a:lnTo>
                <a:lnTo>
                  <a:pt x="1892" y="1015606"/>
                </a:lnTo>
                <a:lnTo>
                  <a:pt x="7048" y="1023226"/>
                </a:lnTo>
                <a:lnTo>
                  <a:pt x="14668" y="1028357"/>
                </a:lnTo>
                <a:lnTo>
                  <a:pt x="24003" y="1030224"/>
                </a:lnTo>
                <a:lnTo>
                  <a:pt x="6319520" y="1030224"/>
                </a:lnTo>
                <a:lnTo>
                  <a:pt x="6375273" y="1021461"/>
                </a:lnTo>
                <a:lnTo>
                  <a:pt x="6418097" y="1001395"/>
                </a:lnTo>
                <a:lnTo>
                  <a:pt x="6424295" y="997585"/>
                </a:lnTo>
                <a:lnTo>
                  <a:pt x="6463792" y="961136"/>
                </a:lnTo>
                <a:lnTo>
                  <a:pt x="6491732" y="914654"/>
                </a:lnTo>
                <a:lnTo>
                  <a:pt x="6505194" y="860552"/>
                </a:lnTo>
                <a:lnTo>
                  <a:pt x="6506083" y="842645"/>
                </a:lnTo>
                <a:close/>
              </a:path>
            </a:pathLst>
          </a:custGeom>
          <a:solidFill>
            <a:srgbClr val="D7EDCE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4" name="object 4"/>
          <p:cNvSpPr txBox="1"/>
          <p:nvPr/>
        </p:nvSpPr>
        <p:spPr>
          <a:xfrm>
            <a:off x="4936692" y="1564081"/>
            <a:ext cx="284988" cy="617092"/>
          </a:xfrm>
          <a:prstGeom prst="rect">
            <a:avLst/>
          </a:prstGeom>
        </p:spPr>
        <p:txBody>
          <a:bodyPr vert="horz" wrap="square" lIns="0" tIns="16764" rIns="0" bIns="0" rtlCol="0">
            <a:spAutoFit/>
          </a:bodyPr>
          <a:lstStyle/>
          <a:p>
            <a:pPr marL="15240">
              <a:spcBef>
                <a:spcPts val="132"/>
              </a:spcBef>
            </a:pPr>
            <a:r>
              <a:rPr sz="3900" spc="-174" dirty="0">
                <a:latin typeface="Arial"/>
                <a:cs typeface="Arial"/>
              </a:rPr>
              <a:t>2</a:t>
            </a:r>
            <a:endParaRPr sz="3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35985" y="1130655"/>
            <a:ext cx="6096000" cy="919482"/>
          </a:xfrm>
          <a:prstGeom prst="rect">
            <a:avLst/>
          </a:prstGeom>
        </p:spPr>
        <p:txBody>
          <a:bodyPr vert="horz" wrap="square" lIns="0" tIns="14478" rIns="0" bIns="0" rtlCol="0" anchor="t">
            <a:spAutoFit/>
          </a:bodyPr>
          <a:lstStyle/>
          <a:p>
            <a:pPr marL="537210" indent="-492251">
              <a:spcBef>
                <a:spcPts val="114"/>
              </a:spcBef>
              <a:buChar char="•"/>
              <a:tabLst>
                <a:tab pos="537971" algn="l"/>
                <a:tab pos="2119884" algn="l"/>
                <a:tab pos="3238500" algn="l"/>
              </a:tabLst>
            </a:pPr>
            <a:r>
              <a:rPr sz="5880" spc="-305" dirty="0"/>
              <a:t>2H	</a:t>
            </a:r>
            <a:r>
              <a:rPr sz="5880" spc="-6" dirty="0">
                <a:latin typeface="Times New Roman"/>
                <a:cs typeface="Times New Roman"/>
              </a:rPr>
              <a:t>→	</a:t>
            </a:r>
            <a:r>
              <a:rPr sz="5880" spc="-90" dirty="0">
                <a:latin typeface="Times New Roman"/>
                <a:cs typeface="Times New Roman"/>
              </a:rPr>
              <a:t>4H</a:t>
            </a:r>
            <a:r>
              <a:rPr sz="5850" spc="-134" baseline="24786" dirty="0"/>
              <a:t>+ </a:t>
            </a:r>
            <a:r>
              <a:rPr sz="5880" spc="-426" dirty="0"/>
              <a:t>+</a:t>
            </a:r>
            <a:r>
              <a:rPr sz="5880" spc="-762" dirty="0"/>
              <a:t> </a:t>
            </a:r>
            <a:r>
              <a:rPr sz="5880" spc="-6" dirty="0">
                <a:latin typeface="Times New Roman"/>
                <a:cs typeface="Times New Roman"/>
              </a:rPr>
              <a:t>4e</a:t>
            </a:r>
            <a:r>
              <a:rPr sz="5850" spc="-8" baseline="24786" dirty="0">
                <a:latin typeface="Times New Roman"/>
                <a:cs typeface="Times New Roman"/>
              </a:rPr>
              <a:t>-</a:t>
            </a:r>
            <a:endParaRPr sz="5850" baseline="24786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318031" y="923392"/>
            <a:ext cx="1995677" cy="1524000"/>
            <a:chOff x="590359" y="769493"/>
            <a:chExt cx="1663064" cy="1270000"/>
          </a:xfrm>
        </p:grpSpPr>
        <p:sp>
          <p:nvSpPr>
            <p:cNvPr id="7" name="object 7"/>
            <p:cNvSpPr/>
            <p:nvPr/>
          </p:nvSpPr>
          <p:spPr>
            <a:xfrm>
              <a:off x="614337" y="787654"/>
              <a:ext cx="1614805" cy="1228090"/>
            </a:xfrm>
            <a:custGeom>
              <a:avLst/>
              <a:gdLst/>
              <a:ahLst/>
              <a:cxnLst/>
              <a:rect l="l" t="t" r="r" b="b"/>
              <a:pathLst>
                <a:path w="1614805" h="1228089">
                  <a:moveTo>
                    <a:pt x="1409788" y="0"/>
                  </a:moveTo>
                  <a:lnTo>
                    <a:pt x="204635" y="0"/>
                  </a:lnTo>
                  <a:lnTo>
                    <a:pt x="157714" y="5401"/>
                  </a:lnTo>
                  <a:lnTo>
                    <a:pt x="114641" y="20789"/>
                  </a:lnTo>
                  <a:lnTo>
                    <a:pt x="76646" y="44936"/>
                  </a:lnTo>
                  <a:lnTo>
                    <a:pt x="44955" y="76617"/>
                  </a:lnTo>
                  <a:lnTo>
                    <a:pt x="20799" y="114605"/>
                  </a:lnTo>
                  <a:lnTo>
                    <a:pt x="5404" y="157674"/>
                  </a:lnTo>
                  <a:lnTo>
                    <a:pt x="0" y="204597"/>
                  </a:lnTo>
                  <a:lnTo>
                    <a:pt x="0" y="1023238"/>
                  </a:lnTo>
                  <a:lnTo>
                    <a:pt x="5404" y="1070161"/>
                  </a:lnTo>
                  <a:lnTo>
                    <a:pt x="20799" y="1113230"/>
                  </a:lnTo>
                  <a:lnTo>
                    <a:pt x="44955" y="1151218"/>
                  </a:lnTo>
                  <a:lnTo>
                    <a:pt x="76646" y="1182899"/>
                  </a:lnTo>
                  <a:lnTo>
                    <a:pt x="114641" y="1207046"/>
                  </a:lnTo>
                  <a:lnTo>
                    <a:pt x="157714" y="1222434"/>
                  </a:lnTo>
                  <a:lnTo>
                    <a:pt x="204635" y="1227836"/>
                  </a:lnTo>
                  <a:lnTo>
                    <a:pt x="1409788" y="1227836"/>
                  </a:lnTo>
                  <a:lnTo>
                    <a:pt x="1456718" y="1222434"/>
                  </a:lnTo>
                  <a:lnTo>
                    <a:pt x="1499805" y="1207046"/>
                  </a:lnTo>
                  <a:lnTo>
                    <a:pt x="1537818" y="1182899"/>
                  </a:lnTo>
                  <a:lnTo>
                    <a:pt x="1569526" y="1151218"/>
                  </a:lnTo>
                  <a:lnTo>
                    <a:pt x="1593698" y="1113230"/>
                  </a:lnTo>
                  <a:lnTo>
                    <a:pt x="1609104" y="1070161"/>
                  </a:lnTo>
                  <a:lnTo>
                    <a:pt x="1614512" y="1023238"/>
                  </a:lnTo>
                  <a:lnTo>
                    <a:pt x="1614512" y="204597"/>
                  </a:lnTo>
                  <a:lnTo>
                    <a:pt x="1609104" y="157674"/>
                  </a:lnTo>
                  <a:lnTo>
                    <a:pt x="1593698" y="114605"/>
                  </a:lnTo>
                  <a:lnTo>
                    <a:pt x="1569526" y="76617"/>
                  </a:lnTo>
                  <a:lnTo>
                    <a:pt x="1537818" y="44936"/>
                  </a:lnTo>
                  <a:lnTo>
                    <a:pt x="1499805" y="20789"/>
                  </a:lnTo>
                  <a:lnTo>
                    <a:pt x="1456718" y="5401"/>
                  </a:lnTo>
                  <a:lnTo>
                    <a:pt x="140978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" name="object 8"/>
            <p:cNvSpPr/>
            <p:nvPr/>
          </p:nvSpPr>
          <p:spPr>
            <a:xfrm>
              <a:off x="590359" y="769493"/>
              <a:ext cx="1663064" cy="1270000"/>
            </a:xfrm>
            <a:custGeom>
              <a:avLst/>
              <a:gdLst/>
              <a:ahLst/>
              <a:cxnLst/>
              <a:rect l="l" t="t" r="r" b="b"/>
              <a:pathLst>
                <a:path w="1663064" h="1270000">
                  <a:moveTo>
                    <a:pt x="1521777" y="12700"/>
                  </a:moveTo>
                  <a:lnTo>
                    <a:pt x="138557" y="12700"/>
                  </a:lnTo>
                  <a:lnTo>
                    <a:pt x="118706" y="25400"/>
                  </a:lnTo>
                  <a:lnTo>
                    <a:pt x="99783" y="38100"/>
                  </a:lnTo>
                  <a:lnTo>
                    <a:pt x="82410" y="50800"/>
                  </a:lnTo>
                  <a:lnTo>
                    <a:pt x="66090" y="63500"/>
                  </a:lnTo>
                  <a:lnTo>
                    <a:pt x="51587" y="88900"/>
                  </a:lnTo>
                  <a:lnTo>
                    <a:pt x="38468" y="101600"/>
                  </a:lnTo>
                  <a:lnTo>
                    <a:pt x="27025" y="127000"/>
                  </a:lnTo>
                  <a:lnTo>
                    <a:pt x="17564" y="139700"/>
                  </a:lnTo>
                  <a:lnTo>
                    <a:pt x="9994" y="165100"/>
                  </a:lnTo>
                  <a:lnTo>
                    <a:pt x="4483" y="1905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54100"/>
                  </a:lnTo>
                  <a:lnTo>
                    <a:pt x="4953" y="1092200"/>
                  </a:lnTo>
                  <a:lnTo>
                    <a:pt x="18453" y="1143000"/>
                  </a:lnTo>
                  <a:lnTo>
                    <a:pt x="28181" y="1155700"/>
                  </a:lnTo>
                  <a:lnTo>
                    <a:pt x="39725" y="1181100"/>
                  </a:lnTo>
                  <a:lnTo>
                    <a:pt x="84150" y="1219200"/>
                  </a:lnTo>
                  <a:lnTo>
                    <a:pt x="120751" y="1244600"/>
                  </a:lnTo>
                  <a:lnTo>
                    <a:pt x="161848" y="1270000"/>
                  </a:lnTo>
                  <a:lnTo>
                    <a:pt x="1502981" y="1270000"/>
                  </a:lnTo>
                  <a:lnTo>
                    <a:pt x="1523936" y="1257300"/>
                  </a:lnTo>
                  <a:lnTo>
                    <a:pt x="1543875" y="1244600"/>
                  </a:lnTo>
                  <a:lnTo>
                    <a:pt x="169024" y="1244600"/>
                  </a:lnTo>
                  <a:lnTo>
                    <a:pt x="150609" y="1231900"/>
                  </a:lnTo>
                  <a:lnTo>
                    <a:pt x="133235" y="1219200"/>
                  </a:lnTo>
                  <a:lnTo>
                    <a:pt x="116700" y="1219200"/>
                  </a:lnTo>
                  <a:lnTo>
                    <a:pt x="101358" y="1206500"/>
                  </a:lnTo>
                  <a:lnTo>
                    <a:pt x="87147" y="1193800"/>
                  </a:lnTo>
                  <a:lnTo>
                    <a:pt x="74320" y="1168400"/>
                  </a:lnTo>
                  <a:lnTo>
                    <a:pt x="62801" y="1155700"/>
                  </a:lnTo>
                  <a:lnTo>
                    <a:pt x="52768" y="1143000"/>
                  </a:lnTo>
                  <a:lnTo>
                    <a:pt x="44424" y="1130300"/>
                  </a:lnTo>
                  <a:lnTo>
                    <a:pt x="37744" y="1104900"/>
                  </a:lnTo>
                  <a:lnTo>
                    <a:pt x="32842" y="1092200"/>
                  </a:lnTo>
                  <a:lnTo>
                    <a:pt x="29794" y="1066800"/>
                  </a:lnTo>
                  <a:lnTo>
                    <a:pt x="28790" y="1041400"/>
                  </a:lnTo>
                  <a:lnTo>
                    <a:pt x="28803" y="228600"/>
                  </a:lnTo>
                  <a:lnTo>
                    <a:pt x="29845" y="203200"/>
                  </a:lnTo>
                  <a:lnTo>
                    <a:pt x="32931" y="190500"/>
                  </a:lnTo>
                  <a:lnTo>
                    <a:pt x="37896" y="165100"/>
                  </a:lnTo>
                  <a:lnTo>
                    <a:pt x="44602" y="152400"/>
                  </a:lnTo>
                  <a:lnTo>
                    <a:pt x="52997" y="139700"/>
                  </a:lnTo>
                  <a:lnTo>
                    <a:pt x="63055" y="114300"/>
                  </a:lnTo>
                  <a:lnTo>
                    <a:pt x="101701" y="76200"/>
                  </a:lnTo>
                  <a:lnTo>
                    <a:pt x="133654" y="50800"/>
                  </a:lnTo>
                  <a:lnTo>
                    <a:pt x="151053" y="50800"/>
                  </a:lnTo>
                  <a:lnTo>
                    <a:pt x="169468" y="38100"/>
                  </a:lnTo>
                  <a:lnTo>
                    <a:pt x="188645" y="38100"/>
                  </a:lnTo>
                  <a:lnTo>
                    <a:pt x="208470" y="25400"/>
                  </a:lnTo>
                  <a:lnTo>
                    <a:pt x="1541843" y="25400"/>
                  </a:lnTo>
                  <a:lnTo>
                    <a:pt x="1521777" y="12700"/>
                  </a:lnTo>
                  <a:close/>
                </a:path>
                <a:path w="1663064" h="1270000">
                  <a:moveTo>
                    <a:pt x="1541843" y="25400"/>
                  </a:moveTo>
                  <a:lnTo>
                    <a:pt x="1454594" y="25400"/>
                  </a:lnTo>
                  <a:lnTo>
                    <a:pt x="1474406" y="38100"/>
                  </a:lnTo>
                  <a:lnTo>
                    <a:pt x="1493583" y="38100"/>
                  </a:lnTo>
                  <a:lnTo>
                    <a:pt x="1511871" y="50800"/>
                  </a:lnTo>
                  <a:lnTo>
                    <a:pt x="1529397" y="50800"/>
                  </a:lnTo>
                  <a:lnTo>
                    <a:pt x="1545780" y="63500"/>
                  </a:lnTo>
                  <a:lnTo>
                    <a:pt x="1575371" y="88900"/>
                  </a:lnTo>
                  <a:lnTo>
                    <a:pt x="1609661" y="139700"/>
                  </a:lnTo>
                  <a:lnTo>
                    <a:pt x="1618043" y="152400"/>
                  </a:lnTo>
                  <a:lnTo>
                    <a:pt x="1624774" y="165100"/>
                  </a:lnTo>
                  <a:lnTo>
                    <a:pt x="1629600" y="190500"/>
                  </a:lnTo>
                  <a:lnTo>
                    <a:pt x="1632648" y="203200"/>
                  </a:lnTo>
                  <a:lnTo>
                    <a:pt x="1633664" y="228600"/>
                  </a:lnTo>
                  <a:lnTo>
                    <a:pt x="1633664" y="1041400"/>
                  </a:lnTo>
                  <a:lnTo>
                    <a:pt x="1632648" y="1066800"/>
                  </a:lnTo>
                  <a:lnTo>
                    <a:pt x="1629600" y="1092200"/>
                  </a:lnTo>
                  <a:lnTo>
                    <a:pt x="1624647" y="1104900"/>
                  </a:lnTo>
                  <a:lnTo>
                    <a:pt x="1617916" y="1130300"/>
                  </a:lnTo>
                  <a:lnTo>
                    <a:pt x="1609534" y="1143000"/>
                  </a:lnTo>
                  <a:lnTo>
                    <a:pt x="1599374" y="1155700"/>
                  </a:lnTo>
                  <a:lnTo>
                    <a:pt x="1587817" y="1181100"/>
                  </a:lnTo>
                  <a:lnTo>
                    <a:pt x="1574990" y="1193800"/>
                  </a:lnTo>
                  <a:lnTo>
                    <a:pt x="1560766" y="1206500"/>
                  </a:lnTo>
                  <a:lnTo>
                    <a:pt x="1545399" y="1219200"/>
                  </a:lnTo>
                  <a:lnTo>
                    <a:pt x="1528889" y="1219200"/>
                  </a:lnTo>
                  <a:lnTo>
                    <a:pt x="1511490" y="1231900"/>
                  </a:lnTo>
                  <a:lnTo>
                    <a:pt x="1493075" y="1244600"/>
                  </a:lnTo>
                  <a:lnTo>
                    <a:pt x="1543875" y="1244600"/>
                  </a:lnTo>
                  <a:lnTo>
                    <a:pt x="1580197" y="1219200"/>
                  </a:lnTo>
                  <a:lnTo>
                    <a:pt x="1610931" y="1193800"/>
                  </a:lnTo>
                  <a:lnTo>
                    <a:pt x="1624012" y="1168400"/>
                  </a:lnTo>
                  <a:lnTo>
                    <a:pt x="1635442" y="1155700"/>
                  </a:lnTo>
                  <a:lnTo>
                    <a:pt x="1644967" y="1130300"/>
                  </a:lnTo>
                  <a:lnTo>
                    <a:pt x="1652460" y="1117600"/>
                  </a:lnTo>
                  <a:lnTo>
                    <a:pt x="1658048" y="1092200"/>
                  </a:lnTo>
                  <a:lnTo>
                    <a:pt x="1661350" y="1066800"/>
                  </a:lnTo>
                  <a:lnTo>
                    <a:pt x="1662493" y="1041400"/>
                  </a:lnTo>
                  <a:lnTo>
                    <a:pt x="1662493" y="228600"/>
                  </a:lnTo>
                  <a:lnTo>
                    <a:pt x="1661096" y="203200"/>
                  </a:lnTo>
                  <a:lnTo>
                    <a:pt x="1657540" y="177800"/>
                  </a:lnTo>
                  <a:lnTo>
                    <a:pt x="1651825" y="165100"/>
                  </a:lnTo>
                  <a:lnTo>
                    <a:pt x="1644078" y="139700"/>
                  </a:lnTo>
                  <a:lnTo>
                    <a:pt x="1634299" y="114300"/>
                  </a:lnTo>
                  <a:lnTo>
                    <a:pt x="1622742" y="101600"/>
                  </a:lnTo>
                  <a:lnTo>
                    <a:pt x="1609534" y="88900"/>
                  </a:lnTo>
                  <a:lnTo>
                    <a:pt x="1594675" y="63500"/>
                  </a:lnTo>
                  <a:lnTo>
                    <a:pt x="1578419" y="50800"/>
                  </a:lnTo>
                  <a:lnTo>
                    <a:pt x="1560766" y="38100"/>
                  </a:lnTo>
                  <a:lnTo>
                    <a:pt x="1541843" y="25400"/>
                  </a:lnTo>
                  <a:close/>
                </a:path>
                <a:path w="1663064" h="1270000">
                  <a:moveTo>
                    <a:pt x="191122" y="1219200"/>
                  </a:moveTo>
                  <a:lnTo>
                    <a:pt x="153885" y="1219200"/>
                  </a:lnTo>
                  <a:lnTo>
                    <a:pt x="171424" y="1231900"/>
                  </a:lnTo>
                  <a:lnTo>
                    <a:pt x="208940" y="1231900"/>
                  </a:lnTo>
                  <a:lnTo>
                    <a:pt x="191122" y="1219200"/>
                  </a:lnTo>
                  <a:close/>
                </a:path>
                <a:path w="1663064" h="1270000">
                  <a:moveTo>
                    <a:pt x="1507299" y="1219200"/>
                  </a:moveTo>
                  <a:lnTo>
                    <a:pt x="1469199" y="1219200"/>
                  </a:lnTo>
                  <a:lnTo>
                    <a:pt x="1451165" y="1231900"/>
                  </a:lnTo>
                  <a:lnTo>
                    <a:pt x="1489773" y="1231900"/>
                  </a:lnTo>
                  <a:lnTo>
                    <a:pt x="1507299" y="1219200"/>
                  </a:lnTo>
                  <a:close/>
                </a:path>
                <a:path w="1663064" h="1270000">
                  <a:moveTo>
                    <a:pt x="176034" y="50800"/>
                  </a:moveTo>
                  <a:lnTo>
                    <a:pt x="155219" y="50800"/>
                  </a:lnTo>
                  <a:lnTo>
                    <a:pt x="138633" y="63500"/>
                  </a:lnTo>
                  <a:lnTo>
                    <a:pt x="122859" y="76200"/>
                  </a:lnTo>
                  <a:lnTo>
                    <a:pt x="108127" y="76200"/>
                  </a:lnTo>
                  <a:lnTo>
                    <a:pt x="94602" y="88900"/>
                  </a:lnTo>
                  <a:lnTo>
                    <a:pt x="82283" y="101600"/>
                  </a:lnTo>
                  <a:lnTo>
                    <a:pt x="71247" y="127000"/>
                  </a:lnTo>
                  <a:lnTo>
                    <a:pt x="61658" y="139700"/>
                  </a:lnTo>
                  <a:lnTo>
                    <a:pt x="53619" y="152400"/>
                  </a:lnTo>
                  <a:lnTo>
                    <a:pt x="47193" y="177800"/>
                  </a:lnTo>
                  <a:lnTo>
                    <a:pt x="42418" y="190500"/>
                  </a:lnTo>
                  <a:lnTo>
                    <a:pt x="39433" y="203200"/>
                  </a:lnTo>
                  <a:lnTo>
                    <a:pt x="38404" y="228600"/>
                  </a:lnTo>
                  <a:lnTo>
                    <a:pt x="38379" y="1041400"/>
                  </a:lnTo>
                  <a:lnTo>
                    <a:pt x="39281" y="1066800"/>
                  </a:lnTo>
                  <a:lnTo>
                    <a:pt x="42138" y="1079500"/>
                  </a:lnTo>
                  <a:lnTo>
                    <a:pt x="46761" y="1104900"/>
                  </a:lnTo>
                  <a:lnTo>
                    <a:pt x="53086" y="1117600"/>
                  </a:lnTo>
                  <a:lnTo>
                    <a:pt x="60959" y="1143000"/>
                  </a:lnTo>
                  <a:lnTo>
                    <a:pt x="70497" y="1155700"/>
                  </a:lnTo>
                  <a:lnTo>
                    <a:pt x="107099" y="1193800"/>
                  </a:lnTo>
                  <a:lnTo>
                    <a:pt x="137401" y="1219200"/>
                  </a:lnTo>
                  <a:lnTo>
                    <a:pt x="157175" y="1219200"/>
                  </a:lnTo>
                  <a:lnTo>
                    <a:pt x="141566" y="1206500"/>
                  </a:lnTo>
                  <a:lnTo>
                    <a:pt x="126657" y="1193800"/>
                  </a:lnTo>
                  <a:lnTo>
                    <a:pt x="88544" y="1155700"/>
                  </a:lnTo>
                  <a:lnTo>
                    <a:pt x="61747" y="1117600"/>
                  </a:lnTo>
                  <a:lnTo>
                    <a:pt x="51434" y="1079500"/>
                  </a:lnTo>
                  <a:lnTo>
                    <a:pt x="48768" y="1066800"/>
                  </a:lnTo>
                  <a:lnTo>
                    <a:pt x="47967" y="1041400"/>
                  </a:lnTo>
                  <a:lnTo>
                    <a:pt x="48006" y="228600"/>
                  </a:lnTo>
                  <a:lnTo>
                    <a:pt x="49021" y="203200"/>
                  </a:lnTo>
                  <a:lnTo>
                    <a:pt x="51904" y="190500"/>
                  </a:lnTo>
                  <a:lnTo>
                    <a:pt x="56489" y="177800"/>
                  </a:lnTo>
                  <a:lnTo>
                    <a:pt x="62636" y="152400"/>
                  </a:lnTo>
                  <a:lnTo>
                    <a:pt x="89954" y="114300"/>
                  </a:lnTo>
                  <a:lnTo>
                    <a:pt x="128625" y="76200"/>
                  </a:lnTo>
                  <a:lnTo>
                    <a:pt x="143611" y="63500"/>
                  </a:lnTo>
                  <a:lnTo>
                    <a:pt x="159384" y="63500"/>
                  </a:lnTo>
                  <a:lnTo>
                    <a:pt x="176034" y="50800"/>
                  </a:lnTo>
                  <a:close/>
                </a:path>
                <a:path w="1663064" h="1270000">
                  <a:moveTo>
                    <a:pt x="1508569" y="50800"/>
                  </a:moveTo>
                  <a:lnTo>
                    <a:pt x="1488757" y="50800"/>
                  </a:lnTo>
                  <a:lnTo>
                    <a:pt x="1505267" y="63500"/>
                  </a:lnTo>
                  <a:lnTo>
                    <a:pt x="1521015" y="76200"/>
                  </a:lnTo>
                  <a:lnTo>
                    <a:pt x="1535747" y="76200"/>
                  </a:lnTo>
                  <a:lnTo>
                    <a:pt x="1549590" y="88900"/>
                  </a:lnTo>
                  <a:lnTo>
                    <a:pt x="1584388" y="127000"/>
                  </a:lnTo>
                  <a:lnTo>
                    <a:pt x="1600771" y="165100"/>
                  </a:lnTo>
                  <a:lnTo>
                    <a:pt x="1606740" y="177800"/>
                  </a:lnTo>
                  <a:lnTo>
                    <a:pt x="1611058" y="190500"/>
                  </a:lnTo>
                  <a:lnTo>
                    <a:pt x="1613725" y="215900"/>
                  </a:lnTo>
                  <a:lnTo>
                    <a:pt x="1614487" y="228600"/>
                  </a:lnTo>
                  <a:lnTo>
                    <a:pt x="1614487" y="1041400"/>
                  </a:lnTo>
                  <a:lnTo>
                    <a:pt x="1613471" y="1066800"/>
                  </a:lnTo>
                  <a:lnTo>
                    <a:pt x="1610550" y="1079500"/>
                  </a:lnTo>
                  <a:lnTo>
                    <a:pt x="1605978" y="1104900"/>
                  </a:lnTo>
                  <a:lnTo>
                    <a:pt x="1599882" y="1117600"/>
                  </a:lnTo>
                  <a:lnTo>
                    <a:pt x="1592135" y="1130300"/>
                  </a:lnTo>
                  <a:lnTo>
                    <a:pt x="1582991" y="1155700"/>
                  </a:lnTo>
                  <a:lnTo>
                    <a:pt x="1572450" y="1168400"/>
                  </a:lnTo>
                  <a:lnTo>
                    <a:pt x="1560766" y="1181100"/>
                  </a:lnTo>
                  <a:lnTo>
                    <a:pt x="1547812" y="1193800"/>
                  </a:lnTo>
                  <a:lnTo>
                    <a:pt x="1533969" y="1193800"/>
                  </a:lnTo>
                  <a:lnTo>
                    <a:pt x="1518983" y="1206500"/>
                  </a:lnTo>
                  <a:lnTo>
                    <a:pt x="1503108" y="1219200"/>
                  </a:lnTo>
                  <a:lnTo>
                    <a:pt x="1523936" y="1219200"/>
                  </a:lnTo>
                  <a:lnTo>
                    <a:pt x="1554289" y="1193800"/>
                  </a:lnTo>
                  <a:lnTo>
                    <a:pt x="1591246" y="1155700"/>
                  </a:lnTo>
                  <a:lnTo>
                    <a:pt x="1608899" y="1117600"/>
                  </a:lnTo>
                  <a:lnTo>
                    <a:pt x="1615249" y="1104900"/>
                  </a:lnTo>
                  <a:lnTo>
                    <a:pt x="1620075" y="1092200"/>
                  </a:lnTo>
                  <a:lnTo>
                    <a:pt x="1623123" y="1066800"/>
                  </a:lnTo>
                  <a:lnTo>
                    <a:pt x="1624139" y="1041400"/>
                  </a:lnTo>
                  <a:lnTo>
                    <a:pt x="1624139" y="228600"/>
                  </a:lnTo>
                  <a:lnTo>
                    <a:pt x="1623250" y="215900"/>
                  </a:lnTo>
                  <a:lnTo>
                    <a:pt x="1620329" y="190500"/>
                  </a:lnTo>
                  <a:lnTo>
                    <a:pt x="1615757" y="177800"/>
                  </a:lnTo>
                  <a:lnTo>
                    <a:pt x="1609407" y="152400"/>
                  </a:lnTo>
                  <a:lnTo>
                    <a:pt x="1601533" y="139700"/>
                  </a:lnTo>
                  <a:lnTo>
                    <a:pt x="1592008" y="127000"/>
                  </a:lnTo>
                  <a:lnTo>
                    <a:pt x="1581086" y="114300"/>
                  </a:lnTo>
                  <a:lnTo>
                    <a:pt x="1568894" y="88900"/>
                  </a:lnTo>
                  <a:lnTo>
                    <a:pt x="1555305" y="88900"/>
                  </a:lnTo>
                  <a:lnTo>
                    <a:pt x="1540827" y="76200"/>
                  </a:lnTo>
                  <a:lnTo>
                    <a:pt x="1525206" y="63500"/>
                  </a:lnTo>
                  <a:lnTo>
                    <a:pt x="1508569" y="50800"/>
                  </a:lnTo>
                  <a:close/>
                </a:path>
                <a:path w="1663064" h="1270000">
                  <a:moveTo>
                    <a:pt x="1472882" y="38100"/>
                  </a:moveTo>
                  <a:lnTo>
                    <a:pt x="191046" y="38100"/>
                  </a:lnTo>
                  <a:lnTo>
                    <a:pt x="172745" y="50800"/>
                  </a:lnTo>
                  <a:lnTo>
                    <a:pt x="1491170" y="50800"/>
                  </a:lnTo>
                  <a:lnTo>
                    <a:pt x="1472882" y="38100"/>
                  </a:lnTo>
                  <a:close/>
                </a:path>
                <a:path w="1663064" h="1270000">
                  <a:moveTo>
                    <a:pt x="1478851" y="0"/>
                  </a:moveTo>
                  <a:lnTo>
                    <a:pt x="181470" y="0"/>
                  </a:lnTo>
                  <a:lnTo>
                    <a:pt x="159626" y="12700"/>
                  </a:lnTo>
                  <a:lnTo>
                    <a:pt x="1500695" y="12700"/>
                  </a:lnTo>
                  <a:lnTo>
                    <a:pt x="1478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49064" y="1126999"/>
            <a:ext cx="1132332" cy="1016688"/>
          </a:xfrm>
          <a:prstGeom prst="rect">
            <a:avLst/>
          </a:prstGeom>
        </p:spPr>
        <p:txBody>
          <a:bodyPr vert="horz" wrap="square" lIns="0" tIns="67055" rIns="0" bIns="0" rtlCol="0">
            <a:spAutoFit/>
          </a:bodyPr>
          <a:lstStyle/>
          <a:p>
            <a:pPr marL="15240" marR="6096" indent="341376">
              <a:lnSpc>
                <a:spcPts val="3684"/>
              </a:lnSpc>
              <a:spcBef>
                <a:spcPts val="527"/>
              </a:spcBef>
            </a:pPr>
            <a:r>
              <a:rPr sz="3360" spc="54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3360" spc="-137" dirty="0">
                <a:solidFill>
                  <a:srgbClr val="FFFFFF"/>
                </a:solidFill>
                <a:latin typeface="Arial"/>
                <a:cs typeface="Arial"/>
              </a:rPr>
              <a:t>anode</a:t>
            </a:r>
            <a:endParaRPr sz="336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55417" y="2610916"/>
            <a:ext cx="7807451" cy="1236726"/>
          </a:xfrm>
          <a:custGeom>
            <a:avLst/>
            <a:gdLst/>
            <a:ahLst/>
            <a:cxnLst/>
            <a:rect l="l" t="t" r="r" b="b"/>
            <a:pathLst>
              <a:path w="6506209" h="1030605">
                <a:moveTo>
                  <a:pt x="6506083" y="842518"/>
                </a:moveTo>
                <a:lnTo>
                  <a:pt x="6505956" y="186436"/>
                </a:lnTo>
                <a:lnTo>
                  <a:pt x="6497193" y="130683"/>
                </a:lnTo>
                <a:lnTo>
                  <a:pt x="6473190" y="81788"/>
                </a:lnTo>
                <a:lnTo>
                  <a:pt x="6436868" y="42164"/>
                </a:lnTo>
                <a:lnTo>
                  <a:pt x="6417742" y="28702"/>
                </a:lnTo>
                <a:lnTo>
                  <a:pt x="6406769" y="22225"/>
                </a:lnTo>
                <a:lnTo>
                  <a:pt x="6354953" y="3556"/>
                </a:lnTo>
                <a:lnTo>
                  <a:pt x="6318250" y="0"/>
                </a:lnTo>
                <a:lnTo>
                  <a:pt x="24003" y="0"/>
                </a:lnTo>
                <a:lnTo>
                  <a:pt x="14668" y="1879"/>
                </a:lnTo>
                <a:lnTo>
                  <a:pt x="7048" y="6985"/>
                </a:lnTo>
                <a:lnTo>
                  <a:pt x="1892" y="14579"/>
                </a:lnTo>
                <a:lnTo>
                  <a:pt x="0" y="23876"/>
                </a:lnTo>
                <a:lnTo>
                  <a:pt x="0" y="1006221"/>
                </a:lnTo>
                <a:lnTo>
                  <a:pt x="1892" y="1015606"/>
                </a:lnTo>
                <a:lnTo>
                  <a:pt x="7048" y="1023226"/>
                </a:lnTo>
                <a:lnTo>
                  <a:pt x="14668" y="1028357"/>
                </a:lnTo>
                <a:lnTo>
                  <a:pt x="24003" y="1030224"/>
                </a:lnTo>
                <a:lnTo>
                  <a:pt x="6319520" y="1030224"/>
                </a:lnTo>
                <a:lnTo>
                  <a:pt x="6375273" y="1021461"/>
                </a:lnTo>
                <a:lnTo>
                  <a:pt x="6417881" y="1001395"/>
                </a:lnTo>
                <a:lnTo>
                  <a:pt x="6424295" y="997458"/>
                </a:lnTo>
                <a:lnTo>
                  <a:pt x="6463792" y="961009"/>
                </a:lnTo>
                <a:lnTo>
                  <a:pt x="6491732" y="914527"/>
                </a:lnTo>
                <a:lnTo>
                  <a:pt x="6505194" y="860552"/>
                </a:lnTo>
                <a:lnTo>
                  <a:pt x="6506083" y="842518"/>
                </a:lnTo>
                <a:close/>
              </a:path>
            </a:pathLst>
          </a:custGeom>
          <a:solidFill>
            <a:srgbClr val="D7EDCE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1" name="object 11"/>
          <p:cNvSpPr txBox="1"/>
          <p:nvPr/>
        </p:nvSpPr>
        <p:spPr>
          <a:xfrm>
            <a:off x="3438448" y="2698334"/>
            <a:ext cx="7307580" cy="884088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518160" indent="-457200">
              <a:spcBef>
                <a:spcPts val="126"/>
              </a:spcBef>
              <a:buChar char="•"/>
              <a:tabLst>
                <a:tab pos="518160" algn="l"/>
              </a:tabLst>
            </a:pPr>
            <a:r>
              <a:rPr sz="5640" spc="-216" dirty="0">
                <a:latin typeface="Arial"/>
                <a:cs typeface="Arial"/>
              </a:rPr>
              <a:t>O</a:t>
            </a:r>
            <a:r>
              <a:rPr sz="5580" spc="-324" baseline="-20609" dirty="0">
                <a:latin typeface="Arial"/>
                <a:cs typeface="Arial"/>
              </a:rPr>
              <a:t>2 </a:t>
            </a:r>
            <a:r>
              <a:rPr sz="5640" spc="-402" dirty="0">
                <a:latin typeface="Arial"/>
                <a:cs typeface="Arial"/>
              </a:rPr>
              <a:t>+ </a:t>
            </a:r>
            <a:r>
              <a:rPr sz="5640" spc="-258" dirty="0">
                <a:latin typeface="Arial"/>
                <a:cs typeface="Arial"/>
              </a:rPr>
              <a:t>4H</a:t>
            </a:r>
            <a:r>
              <a:rPr sz="5580" spc="-386" baseline="25089" dirty="0">
                <a:latin typeface="Arial"/>
                <a:cs typeface="Arial"/>
              </a:rPr>
              <a:t>+ </a:t>
            </a:r>
            <a:r>
              <a:rPr sz="5640" spc="-402" dirty="0">
                <a:latin typeface="Arial"/>
                <a:cs typeface="Arial"/>
              </a:rPr>
              <a:t>+ </a:t>
            </a:r>
            <a:r>
              <a:rPr sz="5640" spc="-186" dirty="0">
                <a:latin typeface="Arial"/>
                <a:cs typeface="Arial"/>
              </a:rPr>
              <a:t>4e</a:t>
            </a:r>
            <a:r>
              <a:rPr sz="5580" spc="-278" baseline="25089" dirty="0">
                <a:latin typeface="Arial"/>
                <a:cs typeface="Arial"/>
              </a:rPr>
              <a:t>- </a:t>
            </a:r>
            <a:r>
              <a:rPr sz="5640" spc="6" dirty="0">
                <a:latin typeface="Times New Roman"/>
                <a:cs typeface="Times New Roman"/>
              </a:rPr>
              <a:t>→</a:t>
            </a:r>
            <a:r>
              <a:rPr sz="5640" spc="-828" dirty="0">
                <a:latin typeface="Times New Roman"/>
                <a:cs typeface="Times New Roman"/>
              </a:rPr>
              <a:t> </a:t>
            </a:r>
            <a:r>
              <a:rPr sz="5640" spc="6" dirty="0">
                <a:latin typeface="Times New Roman"/>
                <a:cs typeface="Times New Roman"/>
              </a:rPr>
              <a:t>2H</a:t>
            </a:r>
            <a:r>
              <a:rPr sz="5580" spc="8" baseline="-20609" dirty="0">
                <a:latin typeface="Times New Roman"/>
                <a:cs typeface="Times New Roman"/>
              </a:rPr>
              <a:t>2</a:t>
            </a:r>
            <a:r>
              <a:rPr sz="5640" spc="6" dirty="0">
                <a:latin typeface="Times New Roman"/>
                <a:cs typeface="Times New Roman"/>
              </a:rPr>
              <a:t>O</a:t>
            </a:r>
            <a:endParaRPr sz="564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18031" y="2470556"/>
            <a:ext cx="1995677" cy="1524000"/>
            <a:chOff x="590359" y="2058797"/>
            <a:chExt cx="1663064" cy="1270000"/>
          </a:xfrm>
        </p:grpSpPr>
        <p:sp>
          <p:nvSpPr>
            <p:cNvPr id="13" name="object 13"/>
            <p:cNvSpPr/>
            <p:nvPr/>
          </p:nvSpPr>
          <p:spPr>
            <a:xfrm>
              <a:off x="614337" y="2076831"/>
              <a:ext cx="1614805" cy="1228090"/>
            </a:xfrm>
            <a:custGeom>
              <a:avLst/>
              <a:gdLst/>
              <a:ahLst/>
              <a:cxnLst/>
              <a:rect l="l" t="t" r="r" b="b"/>
              <a:pathLst>
                <a:path w="1614805" h="1228089">
                  <a:moveTo>
                    <a:pt x="1409788" y="0"/>
                  </a:moveTo>
                  <a:lnTo>
                    <a:pt x="204635" y="0"/>
                  </a:lnTo>
                  <a:lnTo>
                    <a:pt x="157714" y="5408"/>
                  </a:lnTo>
                  <a:lnTo>
                    <a:pt x="114641" y="20814"/>
                  </a:lnTo>
                  <a:lnTo>
                    <a:pt x="76646" y="44986"/>
                  </a:lnTo>
                  <a:lnTo>
                    <a:pt x="44955" y="76694"/>
                  </a:lnTo>
                  <a:lnTo>
                    <a:pt x="20799" y="114707"/>
                  </a:lnTo>
                  <a:lnTo>
                    <a:pt x="5404" y="157793"/>
                  </a:lnTo>
                  <a:lnTo>
                    <a:pt x="0" y="204724"/>
                  </a:lnTo>
                  <a:lnTo>
                    <a:pt x="0" y="1023239"/>
                  </a:lnTo>
                  <a:lnTo>
                    <a:pt x="5404" y="1070161"/>
                  </a:lnTo>
                  <a:lnTo>
                    <a:pt x="20799" y="1113230"/>
                  </a:lnTo>
                  <a:lnTo>
                    <a:pt x="44955" y="1151218"/>
                  </a:lnTo>
                  <a:lnTo>
                    <a:pt x="76646" y="1182899"/>
                  </a:lnTo>
                  <a:lnTo>
                    <a:pt x="114641" y="1207046"/>
                  </a:lnTo>
                  <a:lnTo>
                    <a:pt x="157714" y="1222434"/>
                  </a:lnTo>
                  <a:lnTo>
                    <a:pt x="204635" y="1227836"/>
                  </a:lnTo>
                  <a:lnTo>
                    <a:pt x="1409788" y="1227836"/>
                  </a:lnTo>
                  <a:lnTo>
                    <a:pt x="1456718" y="1222434"/>
                  </a:lnTo>
                  <a:lnTo>
                    <a:pt x="1499805" y="1207046"/>
                  </a:lnTo>
                  <a:lnTo>
                    <a:pt x="1537818" y="1182899"/>
                  </a:lnTo>
                  <a:lnTo>
                    <a:pt x="1569526" y="1151218"/>
                  </a:lnTo>
                  <a:lnTo>
                    <a:pt x="1593698" y="1113230"/>
                  </a:lnTo>
                  <a:lnTo>
                    <a:pt x="1609104" y="1070161"/>
                  </a:lnTo>
                  <a:lnTo>
                    <a:pt x="1614512" y="1023239"/>
                  </a:lnTo>
                  <a:lnTo>
                    <a:pt x="1614512" y="204724"/>
                  </a:lnTo>
                  <a:lnTo>
                    <a:pt x="1609104" y="157793"/>
                  </a:lnTo>
                  <a:lnTo>
                    <a:pt x="1593698" y="114707"/>
                  </a:lnTo>
                  <a:lnTo>
                    <a:pt x="1569526" y="76694"/>
                  </a:lnTo>
                  <a:lnTo>
                    <a:pt x="1537818" y="44986"/>
                  </a:lnTo>
                  <a:lnTo>
                    <a:pt x="1499805" y="20814"/>
                  </a:lnTo>
                  <a:lnTo>
                    <a:pt x="1456718" y="5408"/>
                  </a:lnTo>
                  <a:lnTo>
                    <a:pt x="140978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4" name="object 14"/>
            <p:cNvSpPr/>
            <p:nvPr/>
          </p:nvSpPr>
          <p:spPr>
            <a:xfrm>
              <a:off x="590359" y="2058797"/>
              <a:ext cx="1663064" cy="1270000"/>
            </a:xfrm>
            <a:custGeom>
              <a:avLst/>
              <a:gdLst/>
              <a:ahLst/>
              <a:cxnLst/>
              <a:rect l="l" t="t" r="r" b="b"/>
              <a:pathLst>
                <a:path w="1663064" h="1270000">
                  <a:moveTo>
                    <a:pt x="1521777" y="12700"/>
                  </a:moveTo>
                  <a:lnTo>
                    <a:pt x="138557" y="12700"/>
                  </a:lnTo>
                  <a:lnTo>
                    <a:pt x="118706" y="25400"/>
                  </a:lnTo>
                  <a:lnTo>
                    <a:pt x="99783" y="38100"/>
                  </a:lnTo>
                  <a:lnTo>
                    <a:pt x="82410" y="50800"/>
                  </a:lnTo>
                  <a:lnTo>
                    <a:pt x="66090" y="63500"/>
                  </a:lnTo>
                  <a:lnTo>
                    <a:pt x="51587" y="88900"/>
                  </a:lnTo>
                  <a:lnTo>
                    <a:pt x="38468" y="101600"/>
                  </a:lnTo>
                  <a:lnTo>
                    <a:pt x="27025" y="127000"/>
                  </a:lnTo>
                  <a:lnTo>
                    <a:pt x="17564" y="139700"/>
                  </a:lnTo>
                  <a:lnTo>
                    <a:pt x="9994" y="165100"/>
                  </a:lnTo>
                  <a:lnTo>
                    <a:pt x="4483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54100"/>
                  </a:lnTo>
                  <a:lnTo>
                    <a:pt x="4953" y="1092200"/>
                  </a:lnTo>
                  <a:lnTo>
                    <a:pt x="18478" y="1143000"/>
                  </a:lnTo>
                  <a:lnTo>
                    <a:pt x="28155" y="1155700"/>
                  </a:lnTo>
                  <a:lnTo>
                    <a:pt x="39776" y="1181100"/>
                  </a:lnTo>
                  <a:lnTo>
                    <a:pt x="84073" y="1219200"/>
                  </a:lnTo>
                  <a:lnTo>
                    <a:pt x="120751" y="1244600"/>
                  </a:lnTo>
                  <a:lnTo>
                    <a:pt x="161848" y="1270000"/>
                  </a:lnTo>
                  <a:lnTo>
                    <a:pt x="1502981" y="1270000"/>
                  </a:lnTo>
                  <a:lnTo>
                    <a:pt x="1523936" y="1257300"/>
                  </a:lnTo>
                  <a:lnTo>
                    <a:pt x="1543875" y="1244600"/>
                  </a:lnTo>
                  <a:lnTo>
                    <a:pt x="169024" y="1244600"/>
                  </a:lnTo>
                  <a:lnTo>
                    <a:pt x="150609" y="1231900"/>
                  </a:lnTo>
                  <a:lnTo>
                    <a:pt x="133235" y="1219200"/>
                  </a:lnTo>
                  <a:lnTo>
                    <a:pt x="116700" y="1219200"/>
                  </a:lnTo>
                  <a:lnTo>
                    <a:pt x="101371" y="1206500"/>
                  </a:lnTo>
                  <a:lnTo>
                    <a:pt x="87134" y="1193800"/>
                  </a:lnTo>
                  <a:lnTo>
                    <a:pt x="74333" y="1168400"/>
                  </a:lnTo>
                  <a:lnTo>
                    <a:pt x="62801" y="1155700"/>
                  </a:lnTo>
                  <a:lnTo>
                    <a:pt x="52781" y="1143000"/>
                  </a:lnTo>
                  <a:lnTo>
                    <a:pt x="44424" y="1130300"/>
                  </a:lnTo>
                  <a:lnTo>
                    <a:pt x="37757" y="1104900"/>
                  </a:lnTo>
                  <a:lnTo>
                    <a:pt x="32842" y="1092200"/>
                  </a:lnTo>
                  <a:lnTo>
                    <a:pt x="29794" y="1066800"/>
                  </a:lnTo>
                  <a:lnTo>
                    <a:pt x="28790" y="1041400"/>
                  </a:lnTo>
                  <a:lnTo>
                    <a:pt x="28803" y="228600"/>
                  </a:lnTo>
                  <a:lnTo>
                    <a:pt x="29845" y="203200"/>
                  </a:lnTo>
                  <a:lnTo>
                    <a:pt x="32931" y="190500"/>
                  </a:lnTo>
                  <a:lnTo>
                    <a:pt x="37896" y="165100"/>
                  </a:lnTo>
                  <a:lnTo>
                    <a:pt x="44602" y="152400"/>
                  </a:lnTo>
                  <a:lnTo>
                    <a:pt x="52997" y="139700"/>
                  </a:lnTo>
                  <a:lnTo>
                    <a:pt x="63055" y="114300"/>
                  </a:lnTo>
                  <a:lnTo>
                    <a:pt x="101701" y="76200"/>
                  </a:lnTo>
                  <a:lnTo>
                    <a:pt x="133654" y="50800"/>
                  </a:lnTo>
                  <a:lnTo>
                    <a:pt x="151053" y="50800"/>
                  </a:lnTo>
                  <a:lnTo>
                    <a:pt x="169468" y="38100"/>
                  </a:lnTo>
                  <a:lnTo>
                    <a:pt x="188645" y="38100"/>
                  </a:lnTo>
                  <a:lnTo>
                    <a:pt x="208470" y="25400"/>
                  </a:lnTo>
                  <a:lnTo>
                    <a:pt x="1541843" y="25400"/>
                  </a:lnTo>
                  <a:lnTo>
                    <a:pt x="1521777" y="12700"/>
                  </a:lnTo>
                  <a:close/>
                </a:path>
                <a:path w="1663064" h="1270000">
                  <a:moveTo>
                    <a:pt x="1541843" y="25400"/>
                  </a:moveTo>
                  <a:lnTo>
                    <a:pt x="1454594" y="25400"/>
                  </a:lnTo>
                  <a:lnTo>
                    <a:pt x="1474406" y="38100"/>
                  </a:lnTo>
                  <a:lnTo>
                    <a:pt x="1493583" y="38100"/>
                  </a:lnTo>
                  <a:lnTo>
                    <a:pt x="1511871" y="50800"/>
                  </a:lnTo>
                  <a:lnTo>
                    <a:pt x="1529397" y="50800"/>
                  </a:lnTo>
                  <a:lnTo>
                    <a:pt x="1545780" y="63500"/>
                  </a:lnTo>
                  <a:lnTo>
                    <a:pt x="1575371" y="88900"/>
                  </a:lnTo>
                  <a:lnTo>
                    <a:pt x="1609661" y="139700"/>
                  </a:lnTo>
                  <a:lnTo>
                    <a:pt x="1618043" y="152400"/>
                  </a:lnTo>
                  <a:lnTo>
                    <a:pt x="1624774" y="165100"/>
                  </a:lnTo>
                  <a:lnTo>
                    <a:pt x="1629600" y="190500"/>
                  </a:lnTo>
                  <a:lnTo>
                    <a:pt x="1632648" y="203200"/>
                  </a:lnTo>
                  <a:lnTo>
                    <a:pt x="1633664" y="228600"/>
                  </a:lnTo>
                  <a:lnTo>
                    <a:pt x="1633664" y="1041400"/>
                  </a:lnTo>
                  <a:lnTo>
                    <a:pt x="1632648" y="1066800"/>
                  </a:lnTo>
                  <a:lnTo>
                    <a:pt x="1629600" y="1092200"/>
                  </a:lnTo>
                  <a:lnTo>
                    <a:pt x="1624647" y="1104900"/>
                  </a:lnTo>
                  <a:lnTo>
                    <a:pt x="1617916" y="1130300"/>
                  </a:lnTo>
                  <a:lnTo>
                    <a:pt x="1609534" y="1143000"/>
                  </a:lnTo>
                  <a:lnTo>
                    <a:pt x="1599374" y="1155700"/>
                  </a:lnTo>
                  <a:lnTo>
                    <a:pt x="1587944" y="1181100"/>
                  </a:lnTo>
                  <a:lnTo>
                    <a:pt x="1574990" y="1193800"/>
                  </a:lnTo>
                  <a:lnTo>
                    <a:pt x="1560766" y="1206500"/>
                  </a:lnTo>
                  <a:lnTo>
                    <a:pt x="1545399" y="1219200"/>
                  </a:lnTo>
                  <a:lnTo>
                    <a:pt x="1528889" y="1219200"/>
                  </a:lnTo>
                  <a:lnTo>
                    <a:pt x="1511490" y="1231900"/>
                  </a:lnTo>
                  <a:lnTo>
                    <a:pt x="1493075" y="1244600"/>
                  </a:lnTo>
                  <a:lnTo>
                    <a:pt x="1543875" y="1244600"/>
                  </a:lnTo>
                  <a:lnTo>
                    <a:pt x="1580070" y="1219200"/>
                  </a:lnTo>
                  <a:lnTo>
                    <a:pt x="1610931" y="1193800"/>
                  </a:lnTo>
                  <a:lnTo>
                    <a:pt x="1624012" y="1168400"/>
                  </a:lnTo>
                  <a:lnTo>
                    <a:pt x="1635442" y="1155700"/>
                  </a:lnTo>
                  <a:lnTo>
                    <a:pt x="1644967" y="1130300"/>
                  </a:lnTo>
                  <a:lnTo>
                    <a:pt x="1652460" y="1117600"/>
                  </a:lnTo>
                  <a:lnTo>
                    <a:pt x="1658048" y="1092200"/>
                  </a:lnTo>
                  <a:lnTo>
                    <a:pt x="1661350" y="1066800"/>
                  </a:lnTo>
                  <a:lnTo>
                    <a:pt x="1662493" y="1041400"/>
                  </a:lnTo>
                  <a:lnTo>
                    <a:pt x="1662493" y="228600"/>
                  </a:lnTo>
                  <a:lnTo>
                    <a:pt x="1661096" y="203200"/>
                  </a:lnTo>
                  <a:lnTo>
                    <a:pt x="1657540" y="177800"/>
                  </a:lnTo>
                  <a:lnTo>
                    <a:pt x="1651825" y="165100"/>
                  </a:lnTo>
                  <a:lnTo>
                    <a:pt x="1644078" y="139700"/>
                  </a:lnTo>
                  <a:lnTo>
                    <a:pt x="1634299" y="114300"/>
                  </a:lnTo>
                  <a:lnTo>
                    <a:pt x="1622742" y="101600"/>
                  </a:lnTo>
                  <a:lnTo>
                    <a:pt x="1609534" y="88900"/>
                  </a:lnTo>
                  <a:lnTo>
                    <a:pt x="1594675" y="63500"/>
                  </a:lnTo>
                  <a:lnTo>
                    <a:pt x="1578419" y="50800"/>
                  </a:lnTo>
                  <a:lnTo>
                    <a:pt x="1560766" y="38100"/>
                  </a:lnTo>
                  <a:lnTo>
                    <a:pt x="1541843" y="25400"/>
                  </a:lnTo>
                  <a:close/>
                </a:path>
                <a:path w="1663064" h="1270000">
                  <a:moveTo>
                    <a:pt x="191122" y="1219200"/>
                  </a:moveTo>
                  <a:lnTo>
                    <a:pt x="153885" y="1219200"/>
                  </a:lnTo>
                  <a:lnTo>
                    <a:pt x="171424" y="1231900"/>
                  </a:lnTo>
                  <a:lnTo>
                    <a:pt x="208940" y="1231900"/>
                  </a:lnTo>
                  <a:lnTo>
                    <a:pt x="191122" y="1219200"/>
                  </a:lnTo>
                  <a:close/>
                </a:path>
                <a:path w="1663064" h="1270000">
                  <a:moveTo>
                    <a:pt x="1507299" y="1219200"/>
                  </a:moveTo>
                  <a:lnTo>
                    <a:pt x="1469199" y="1219200"/>
                  </a:lnTo>
                  <a:lnTo>
                    <a:pt x="1451165" y="1231900"/>
                  </a:lnTo>
                  <a:lnTo>
                    <a:pt x="1489773" y="1231900"/>
                  </a:lnTo>
                  <a:lnTo>
                    <a:pt x="1507299" y="1219200"/>
                  </a:lnTo>
                  <a:close/>
                </a:path>
                <a:path w="1663064" h="1270000">
                  <a:moveTo>
                    <a:pt x="176034" y="50800"/>
                  </a:moveTo>
                  <a:lnTo>
                    <a:pt x="155219" y="50800"/>
                  </a:lnTo>
                  <a:lnTo>
                    <a:pt x="138633" y="63500"/>
                  </a:lnTo>
                  <a:lnTo>
                    <a:pt x="122859" y="76200"/>
                  </a:lnTo>
                  <a:lnTo>
                    <a:pt x="108127" y="76200"/>
                  </a:lnTo>
                  <a:lnTo>
                    <a:pt x="94602" y="88900"/>
                  </a:lnTo>
                  <a:lnTo>
                    <a:pt x="82283" y="101600"/>
                  </a:lnTo>
                  <a:lnTo>
                    <a:pt x="71247" y="127000"/>
                  </a:lnTo>
                  <a:lnTo>
                    <a:pt x="61658" y="139700"/>
                  </a:lnTo>
                  <a:lnTo>
                    <a:pt x="53619" y="152400"/>
                  </a:lnTo>
                  <a:lnTo>
                    <a:pt x="47193" y="177800"/>
                  </a:lnTo>
                  <a:lnTo>
                    <a:pt x="42418" y="190500"/>
                  </a:lnTo>
                  <a:lnTo>
                    <a:pt x="39433" y="203200"/>
                  </a:lnTo>
                  <a:lnTo>
                    <a:pt x="38404" y="228600"/>
                  </a:lnTo>
                  <a:lnTo>
                    <a:pt x="38379" y="1041400"/>
                  </a:lnTo>
                  <a:lnTo>
                    <a:pt x="39281" y="1066800"/>
                  </a:lnTo>
                  <a:lnTo>
                    <a:pt x="42138" y="1079500"/>
                  </a:lnTo>
                  <a:lnTo>
                    <a:pt x="46774" y="1104900"/>
                  </a:lnTo>
                  <a:lnTo>
                    <a:pt x="53073" y="1117600"/>
                  </a:lnTo>
                  <a:lnTo>
                    <a:pt x="60985" y="1143000"/>
                  </a:lnTo>
                  <a:lnTo>
                    <a:pt x="70472" y="1155700"/>
                  </a:lnTo>
                  <a:lnTo>
                    <a:pt x="107137" y="1193800"/>
                  </a:lnTo>
                  <a:lnTo>
                    <a:pt x="137401" y="1219200"/>
                  </a:lnTo>
                  <a:lnTo>
                    <a:pt x="157175" y="1219200"/>
                  </a:lnTo>
                  <a:lnTo>
                    <a:pt x="141566" y="1206500"/>
                  </a:lnTo>
                  <a:lnTo>
                    <a:pt x="126657" y="1193800"/>
                  </a:lnTo>
                  <a:lnTo>
                    <a:pt x="88595" y="1155700"/>
                  </a:lnTo>
                  <a:lnTo>
                    <a:pt x="61721" y="1117600"/>
                  </a:lnTo>
                  <a:lnTo>
                    <a:pt x="51434" y="1079500"/>
                  </a:lnTo>
                  <a:lnTo>
                    <a:pt x="48768" y="1066800"/>
                  </a:lnTo>
                  <a:lnTo>
                    <a:pt x="47967" y="1041400"/>
                  </a:lnTo>
                  <a:lnTo>
                    <a:pt x="48006" y="228600"/>
                  </a:lnTo>
                  <a:lnTo>
                    <a:pt x="49021" y="203200"/>
                  </a:lnTo>
                  <a:lnTo>
                    <a:pt x="51904" y="190500"/>
                  </a:lnTo>
                  <a:lnTo>
                    <a:pt x="56489" y="177800"/>
                  </a:lnTo>
                  <a:lnTo>
                    <a:pt x="62636" y="152400"/>
                  </a:lnTo>
                  <a:lnTo>
                    <a:pt x="89954" y="114300"/>
                  </a:lnTo>
                  <a:lnTo>
                    <a:pt x="128625" y="76200"/>
                  </a:lnTo>
                  <a:lnTo>
                    <a:pt x="143611" y="63500"/>
                  </a:lnTo>
                  <a:lnTo>
                    <a:pt x="159384" y="63500"/>
                  </a:lnTo>
                  <a:lnTo>
                    <a:pt x="176034" y="50800"/>
                  </a:lnTo>
                  <a:close/>
                </a:path>
                <a:path w="1663064" h="1270000">
                  <a:moveTo>
                    <a:pt x="1508569" y="50800"/>
                  </a:moveTo>
                  <a:lnTo>
                    <a:pt x="1488757" y="50800"/>
                  </a:lnTo>
                  <a:lnTo>
                    <a:pt x="1505267" y="63500"/>
                  </a:lnTo>
                  <a:lnTo>
                    <a:pt x="1521015" y="76200"/>
                  </a:lnTo>
                  <a:lnTo>
                    <a:pt x="1535747" y="76200"/>
                  </a:lnTo>
                  <a:lnTo>
                    <a:pt x="1549590" y="88900"/>
                  </a:lnTo>
                  <a:lnTo>
                    <a:pt x="1584388" y="127000"/>
                  </a:lnTo>
                  <a:lnTo>
                    <a:pt x="1600771" y="165100"/>
                  </a:lnTo>
                  <a:lnTo>
                    <a:pt x="1606740" y="177800"/>
                  </a:lnTo>
                  <a:lnTo>
                    <a:pt x="1611058" y="190500"/>
                  </a:lnTo>
                  <a:lnTo>
                    <a:pt x="1613725" y="215900"/>
                  </a:lnTo>
                  <a:lnTo>
                    <a:pt x="1614487" y="228600"/>
                  </a:lnTo>
                  <a:lnTo>
                    <a:pt x="1614487" y="1041400"/>
                  </a:lnTo>
                  <a:lnTo>
                    <a:pt x="1613471" y="1066800"/>
                  </a:lnTo>
                  <a:lnTo>
                    <a:pt x="1610550" y="1079500"/>
                  </a:lnTo>
                  <a:lnTo>
                    <a:pt x="1605978" y="1104900"/>
                  </a:lnTo>
                  <a:lnTo>
                    <a:pt x="1599882" y="1117600"/>
                  </a:lnTo>
                  <a:lnTo>
                    <a:pt x="1592135" y="1130300"/>
                  </a:lnTo>
                  <a:lnTo>
                    <a:pt x="1582991" y="1155700"/>
                  </a:lnTo>
                  <a:lnTo>
                    <a:pt x="1572577" y="1168400"/>
                  </a:lnTo>
                  <a:lnTo>
                    <a:pt x="1560766" y="1181100"/>
                  </a:lnTo>
                  <a:lnTo>
                    <a:pt x="1547939" y="1193800"/>
                  </a:lnTo>
                  <a:lnTo>
                    <a:pt x="1533842" y="1193800"/>
                  </a:lnTo>
                  <a:lnTo>
                    <a:pt x="1518983" y="1206500"/>
                  </a:lnTo>
                  <a:lnTo>
                    <a:pt x="1503108" y="1219200"/>
                  </a:lnTo>
                  <a:lnTo>
                    <a:pt x="1523936" y="1219200"/>
                  </a:lnTo>
                  <a:lnTo>
                    <a:pt x="1554416" y="1193800"/>
                  </a:lnTo>
                  <a:lnTo>
                    <a:pt x="1591246" y="1155700"/>
                  </a:lnTo>
                  <a:lnTo>
                    <a:pt x="1608899" y="1117600"/>
                  </a:lnTo>
                  <a:lnTo>
                    <a:pt x="1615249" y="1104900"/>
                  </a:lnTo>
                  <a:lnTo>
                    <a:pt x="1620075" y="1092200"/>
                  </a:lnTo>
                  <a:lnTo>
                    <a:pt x="1623123" y="1066800"/>
                  </a:lnTo>
                  <a:lnTo>
                    <a:pt x="1624139" y="1041400"/>
                  </a:lnTo>
                  <a:lnTo>
                    <a:pt x="1624139" y="228600"/>
                  </a:lnTo>
                  <a:lnTo>
                    <a:pt x="1623250" y="215900"/>
                  </a:lnTo>
                  <a:lnTo>
                    <a:pt x="1620329" y="190500"/>
                  </a:lnTo>
                  <a:lnTo>
                    <a:pt x="1615757" y="177800"/>
                  </a:lnTo>
                  <a:lnTo>
                    <a:pt x="1609407" y="152400"/>
                  </a:lnTo>
                  <a:lnTo>
                    <a:pt x="1601533" y="139700"/>
                  </a:lnTo>
                  <a:lnTo>
                    <a:pt x="1592008" y="127000"/>
                  </a:lnTo>
                  <a:lnTo>
                    <a:pt x="1581086" y="114300"/>
                  </a:lnTo>
                  <a:lnTo>
                    <a:pt x="1568894" y="88900"/>
                  </a:lnTo>
                  <a:lnTo>
                    <a:pt x="1555305" y="88900"/>
                  </a:lnTo>
                  <a:lnTo>
                    <a:pt x="1540827" y="76200"/>
                  </a:lnTo>
                  <a:lnTo>
                    <a:pt x="1525206" y="63500"/>
                  </a:lnTo>
                  <a:lnTo>
                    <a:pt x="1508569" y="50800"/>
                  </a:lnTo>
                  <a:close/>
                </a:path>
                <a:path w="1663064" h="1270000">
                  <a:moveTo>
                    <a:pt x="1472882" y="38100"/>
                  </a:moveTo>
                  <a:lnTo>
                    <a:pt x="191046" y="38100"/>
                  </a:lnTo>
                  <a:lnTo>
                    <a:pt x="172745" y="50800"/>
                  </a:lnTo>
                  <a:lnTo>
                    <a:pt x="1491170" y="50800"/>
                  </a:lnTo>
                  <a:lnTo>
                    <a:pt x="1472882" y="38100"/>
                  </a:lnTo>
                  <a:close/>
                </a:path>
                <a:path w="1663064" h="1270000">
                  <a:moveTo>
                    <a:pt x="1478851" y="0"/>
                  </a:moveTo>
                  <a:lnTo>
                    <a:pt x="181470" y="0"/>
                  </a:lnTo>
                  <a:lnTo>
                    <a:pt x="159626" y="12700"/>
                  </a:lnTo>
                  <a:lnTo>
                    <a:pt x="1500695" y="12700"/>
                  </a:lnTo>
                  <a:lnTo>
                    <a:pt x="1478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49724" y="2674254"/>
            <a:ext cx="1531620" cy="1016689"/>
          </a:xfrm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5240" marR="6096" indent="541020">
              <a:lnSpc>
                <a:spcPts val="3684"/>
              </a:lnSpc>
              <a:spcBef>
                <a:spcPts val="528"/>
              </a:spcBef>
            </a:pPr>
            <a:r>
              <a:rPr sz="3360" spc="54" dirty="0">
                <a:solidFill>
                  <a:srgbClr val="FFFFFF"/>
                </a:solidFill>
                <a:latin typeface="Arial"/>
                <a:cs typeface="Arial"/>
              </a:rPr>
              <a:t>At  </a:t>
            </a:r>
            <a:r>
              <a:rPr sz="3360" spc="-132" dirty="0">
                <a:solidFill>
                  <a:srgbClr val="FFFFFF"/>
                </a:solidFill>
                <a:latin typeface="Arial"/>
                <a:cs typeface="Arial"/>
              </a:rPr>
              <a:t>Cathode</a:t>
            </a:r>
            <a:endParaRPr sz="336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3997" y="4157929"/>
            <a:ext cx="7807451" cy="1236726"/>
          </a:xfrm>
          <a:custGeom>
            <a:avLst/>
            <a:gdLst/>
            <a:ahLst/>
            <a:cxnLst/>
            <a:rect l="l" t="t" r="r" b="b"/>
            <a:pathLst>
              <a:path w="6506209" h="1030604">
                <a:moveTo>
                  <a:pt x="6506083" y="842518"/>
                </a:moveTo>
                <a:lnTo>
                  <a:pt x="6505956" y="186436"/>
                </a:lnTo>
                <a:lnTo>
                  <a:pt x="6497193" y="130810"/>
                </a:lnTo>
                <a:lnTo>
                  <a:pt x="6473190" y="81788"/>
                </a:lnTo>
                <a:lnTo>
                  <a:pt x="6436868" y="42164"/>
                </a:lnTo>
                <a:lnTo>
                  <a:pt x="6417805" y="28829"/>
                </a:lnTo>
                <a:lnTo>
                  <a:pt x="6406769" y="22225"/>
                </a:lnTo>
                <a:lnTo>
                  <a:pt x="6354953" y="3556"/>
                </a:lnTo>
                <a:lnTo>
                  <a:pt x="6318250" y="0"/>
                </a:lnTo>
                <a:lnTo>
                  <a:pt x="24003" y="0"/>
                </a:lnTo>
                <a:lnTo>
                  <a:pt x="14668" y="1879"/>
                </a:lnTo>
                <a:lnTo>
                  <a:pt x="7048" y="7010"/>
                </a:lnTo>
                <a:lnTo>
                  <a:pt x="1892" y="14630"/>
                </a:lnTo>
                <a:lnTo>
                  <a:pt x="0" y="24003"/>
                </a:lnTo>
                <a:lnTo>
                  <a:pt x="0" y="1006284"/>
                </a:lnTo>
                <a:lnTo>
                  <a:pt x="1892" y="1015631"/>
                </a:lnTo>
                <a:lnTo>
                  <a:pt x="7048" y="1023264"/>
                </a:lnTo>
                <a:lnTo>
                  <a:pt x="14668" y="1028407"/>
                </a:lnTo>
                <a:lnTo>
                  <a:pt x="24003" y="1030287"/>
                </a:lnTo>
                <a:lnTo>
                  <a:pt x="6319520" y="1030249"/>
                </a:lnTo>
                <a:lnTo>
                  <a:pt x="6375273" y="1021473"/>
                </a:lnTo>
                <a:lnTo>
                  <a:pt x="6417767" y="1001483"/>
                </a:lnTo>
                <a:lnTo>
                  <a:pt x="6424295" y="997483"/>
                </a:lnTo>
                <a:lnTo>
                  <a:pt x="6463792" y="961009"/>
                </a:lnTo>
                <a:lnTo>
                  <a:pt x="6491732" y="914527"/>
                </a:lnTo>
                <a:lnTo>
                  <a:pt x="6505194" y="860552"/>
                </a:lnTo>
                <a:lnTo>
                  <a:pt x="6506083" y="842518"/>
                </a:lnTo>
                <a:close/>
              </a:path>
            </a:pathLst>
          </a:custGeom>
          <a:solidFill>
            <a:srgbClr val="D7EDCE">
              <a:alpha val="90194"/>
            </a:srgbClr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7" name="object 17"/>
          <p:cNvSpPr txBox="1"/>
          <p:nvPr/>
        </p:nvSpPr>
        <p:spPr>
          <a:xfrm>
            <a:off x="3522573" y="4245803"/>
            <a:ext cx="5731002" cy="884088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530351" indent="-484632">
              <a:spcBef>
                <a:spcPts val="126"/>
              </a:spcBef>
              <a:buChar char="•"/>
              <a:tabLst>
                <a:tab pos="530351" algn="l"/>
              </a:tabLst>
            </a:pPr>
            <a:r>
              <a:rPr sz="5640" spc="-240" dirty="0">
                <a:latin typeface="Arial"/>
                <a:cs typeface="Arial"/>
              </a:rPr>
              <a:t>2H</a:t>
            </a:r>
            <a:r>
              <a:rPr sz="5580" spc="-360" baseline="-20609" dirty="0">
                <a:latin typeface="Arial"/>
                <a:cs typeface="Arial"/>
              </a:rPr>
              <a:t>2 </a:t>
            </a:r>
            <a:r>
              <a:rPr sz="5640" spc="-402" dirty="0">
                <a:latin typeface="Arial"/>
                <a:cs typeface="Arial"/>
              </a:rPr>
              <a:t>+ </a:t>
            </a:r>
            <a:r>
              <a:rPr sz="5640" spc="-210" dirty="0">
                <a:latin typeface="Arial"/>
                <a:cs typeface="Arial"/>
              </a:rPr>
              <a:t>O</a:t>
            </a:r>
            <a:r>
              <a:rPr sz="5580" spc="-314" baseline="-20609" dirty="0">
                <a:latin typeface="Arial"/>
                <a:cs typeface="Arial"/>
              </a:rPr>
              <a:t>2 </a:t>
            </a:r>
            <a:r>
              <a:rPr sz="5640" spc="6" dirty="0">
                <a:latin typeface="Times New Roman"/>
                <a:cs typeface="Times New Roman"/>
              </a:rPr>
              <a:t>→</a:t>
            </a:r>
            <a:r>
              <a:rPr sz="5640" spc="-516" dirty="0">
                <a:latin typeface="Times New Roman"/>
                <a:cs typeface="Times New Roman"/>
              </a:rPr>
              <a:t> </a:t>
            </a:r>
            <a:r>
              <a:rPr sz="5640" spc="6" dirty="0">
                <a:latin typeface="Times New Roman"/>
                <a:cs typeface="Times New Roman"/>
              </a:rPr>
              <a:t>2H</a:t>
            </a:r>
            <a:r>
              <a:rPr sz="5580" spc="8" baseline="-20609" dirty="0">
                <a:latin typeface="Times New Roman"/>
                <a:cs typeface="Times New Roman"/>
              </a:rPr>
              <a:t>2</a:t>
            </a:r>
            <a:r>
              <a:rPr sz="5640" spc="6" dirty="0">
                <a:latin typeface="Times New Roman"/>
                <a:cs typeface="Times New Roman"/>
              </a:rPr>
              <a:t>O</a:t>
            </a:r>
            <a:endParaRPr sz="564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18031" y="4017599"/>
            <a:ext cx="2064257" cy="1524000"/>
            <a:chOff x="590359" y="3347999"/>
            <a:chExt cx="1720214" cy="1270000"/>
          </a:xfrm>
        </p:grpSpPr>
        <p:sp>
          <p:nvSpPr>
            <p:cNvPr id="19" name="object 19"/>
            <p:cNvSpPr/>
            <p:nvPr/>
          </p:nvSpPr>
          <p:spPr>
            <a:xfrm>
              <a:off x="614337" y="3366135"/>
              <a:ext cx="1671955" cy="1228090"/>
            </a:xfrm>
            <a:custGeom>
              <a:avLst/>
              <a:gdLst/>
              <a:ahLst/>
              <a:cxnLst/>
              <a:rect l="l" t="t" r="r" b="b"/>
              <a:pathLst>
                <a:path w="1671955" h="1228089">
                  <a:moveTo>
                    <a:pt x="1467065" y="0"/>
                  </a:moveTo>
                  <a:lnTo>
                    <a:pt x="204635" y="0"/>
                  </a:lnTo>
                  <a:lnTo>
                    <a:pt x="157714" y="5401"/>
                  </a:lnTo>
                  <a:lnTo>
                    <a:pt x="114641" y="20789"/>
                  </a:lnTo>
                  <a:lnTo>
                    <a:pt x="76646" y="44936"/>
                  </a:lnTo>
                  <a:lnTo>
                    <a:pt x="44955" y="76617"/>
                  </a:lnTo>
                  <a:lnTo>
                    <a:pt x="20799" y="114605"/>
                  </a:lnTo>
                  <a:lnTo>
                    <a:pt x="5404" y="157674"/>
                  </a:lnTo>
                  <a:lnTo>
                    <a:pt x="0" y="204596"/>
                  </a:lnTo>
                  <a:lnTo>
                    <a:pt x="0" y="1023111"/>
                  </a:lnTo>
                  <a:lnTo>
                    <a:pt x="5404" y="1070051"/>
                  </a:lnTo>
                  <a:lnTo>
                    <a:pt x="20799" y="1113137"/>
                  </a:lnTo>
                  <a:lnTo>
                    <a:pt x="44955" y="1151142"/>
                  </a:lnTo>
                  <a:lnTo>
                    <a:pt x="76646" y="1182838"/>
                  </a:lnTo>
                  <a:lnTo>
                    <a:pt x="114641" y="1206997"/>
                  </a:lnTo>
                  <a:lnTo>
                    <a:pt x="157714" y="1222393"/>
                  </a:lnTo>
                  <a:lnTo>
                    <a:pt x="204635" y="1227797"/>
                  </a:lnTo>
                  <a:lnTo>
                    <a:pt x="1467065" y="1227797"/>
                  </a:lnTo>
                  <a:lnTo>
                    <a:pt x="1513948" y="1222393"/>
                  </a:lnTo>
                  <a:lnTo>
                    <a:pt x="1557001" y="1206997"/>
                  </a:lnTo>
                  <a:lnTo>
                    <a:pt x="1594991" y="1182838"/>
                  </a:lnTo>
                  <a:lnTo>
                    <a:pt x="1626686" y="1151142"/>
                  </a:lnTo>
                  <a:lnTo>
                    <a:pt x="1650851" y="1113137"/>
                  </a:lnTo>
                  <a:lnTo>
                    <a:pt x="1666254" y="1070051"/>
                  </a:lnTo>
                  <a:lnTo>
                    <a:pt x="1671662" y="1023111"/>
                  </a:lnTo>
                  <a:lnTo>
                    <a:pt x="1671662" y="204596"/>
                  </a:lnTo>
                  <a:lnTo>
                    <a:pt x="1666254" y="157674"/>
                  </a:lnTo>
                  <a:lnTo>
                    <a:pt x="1650851" y="114605"/>
                  </a:lnTo>
                  <a:lnTo>
                    <a:pt x="1626686" y="76617"/>
                  </a:lnTo>
                  <a:lnTo>
                    <a:pt x="1594991" y="44936"/>
                  </a:lnTo>
                  <a:lnTo>
                    <a:pt x="1557001" y="20789"/>
                  </a:lnTo>
                  <a:lnTo>
                    <a:pt x="1513948" y="5401"/>
                  </a:lnTo>
                  <a:lnTo>
                    <a:pt x="146706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90359" y="3347999"/>
              <a:ext cx="1720214" cy="1270000"/>
            </a:xfrm>
            <a:custGeom>
              <a:avLst/>
              <a:gdLst/>
              <a:ahLst/>
              <a:cxnLst/>
              <a:rect l="l" t="t" r="r" b="b"/>
              <a:pathLst>
                <a:path w="1720214" h="1270000">
                  <a:moveTo>
                    <a:pt x="1578927" y="12700"/>
                  </a:moveTo>
                  <a:lnTo>
                    <a:pt x="138557" y="12700"/>
                  </a:lnTo>
                  <a:lnTo>
                    <a:pt x="118706" y="25400"/>
                  </a:lnTo>
                  <a:lnTo>
                    <a:pt x="99783" y="38100"/>
                  </a:lnTo>
                  <a:lnTo>
                    <a:pt x="82410" y="50800"/>
                  </a:lnTo>
                  <a:lnTo>
                    <a:pt x="66090" y="63500"/>
                  </a:lnTo>
                  <a:lnTo>
                    <a:pt x="51587" y="88900"/>
                  </a:lnTo>
                  <a:lnTo>
                    <a:pt x="38442" y="101600"/>
                  </a:lnTo>
                  <a:lnTo>
                    <a:pt x="27051" y="127000"/>
                  </a:lnTo>
                  <a:lnTo>
                    <a:pt x="17551" y="139700"/>
                  </a:lnTo>
                  <a:lnTo>
                    <a:pt x="9994" y="165100"/>
                  </a:lnTo>
                  <a:lnTo>
                    <a:pt x="4483" y="1905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54099"/>
                  </a:lnTo>
                  <a:lnTo>
                    <a:pt x="4953" y="1092199"/>
                  </a:lnTo>
                  <a:lnTo>
                    <a:pt x="18478" y="1142999"/>
                  </a:lnTo>
                  <a:lnTo>
                    <a:pt x="28155" y="1155699"/>
                  </a:lnTo>
                  <a:lnTo>
                    <a:pt x="39776" y="1181099"/>
                  </a:lnTo>
                  <a:lnTo>
                    <a:pt x="84073" y="1219199"/>
                  </a:lnTo>
                  <a:lnTo>
                    <a:pt x="120751" y="1244599"/>
                  </a:lnTo>
                  <a:lnTo>
                    <a:pt x="161848" y="1269999"/>
                  </a:lnTo>
                  <a:lnTo>
                    <a:pt x="1560131" y="1269999"/>
                  </a:lnTo>
                  <a:lnTo>
                    <a:pt x="1581086" y="1257299"/>
                  </a:lnTo>
                  <a:lnTo>
                    <a:pt x="1601025" y="1244599"/>
                  </a:lnTo>
                  <a:lnTo>
                    <a:pt x="169024" y="1244599"/>
                  </a:lnTo>
                  <a:lnTo>
                    <a:pt x="150609" y="1231899"/>
                  </a:lnTo>
                  <a:lnTo>
                    <a:pt x="133235" y="1219199"/>
                  </a:lnTo>
                  <a:lnTo>
                    <a:pt x="116700" y="1219199"/>
                  </a:lnTo>
                  <a:lnTo>
                    <a:pt x="101371" y="1206499"/>
                  </a:lnTo>
                  <a:lnTo>
                    <a:pt x="87134" y="1193799"/>
                  </a:lnTo>
                  <a:lnTo>
                    <a:pt x="74333" y="1168399"/>
                  </a:lnTo>
                  <a:lnTo>
                    <a:pt x="62801" y="1155699"/>
                  </a:lnTo>
                  <a:lnTo>
                    <a:pt x="52781" y="1142999"/>
                  </a:lnTo>
                  <a:lnTo>
                    <a:pt x="44424" y="1130299"/>
                  </a:lnTo>
                  <a:lnTo>
                    <a:pt x="37757" y="1104899"/>
                  </a:lnTo>
                  <a:lnTo>
                    <a:pt x="32842" y="1092199"/>
                  </a:lnTo>
                  <a:lnTo>
                    <a:pt x="29794" y="1066799"/>
                  </a:lnTo>
                  <a:lnTo>
                    <a:pt x="28790" y="1041399"/>
                  </a:lnTo>
                  <a:lnTo>
                    <a:pt x="28803" y="228600"/>
                  </a:lnTo>
                  <a:lnTo>
                    <a:pt x="29845" y="203200"/>
                  </a:lnTo>
                  <a:lnTo>
                    <a:pt x="32931" y="190500"/>
                  </a:lnTo>
                  <a:lnTo>
                    <a:pt x="37896" y="165100"/>
                  </a:lnTo>
                  <a:lnTo>
                    <a:pt x="44615" y="152400"/>
                  </a:lnTo>
                  <a:lnTo>
                    <a:pt x="52997" y="139700"/>
                  </a:lnTo>
                  <a:lnTo>
                    <a:pt x="63068" y="114300"/>
                  </a:lnTo>
                  <a:lnTo>
                    <a:pt x="101701" y="76200"/>
                  </a:lnTo>
                  <a:lnTo>
                    <a:pt x="133654" y="50800"/>
                  </a:lnTo>
                  <a:lnTo>
                    <a:pt x="151053" y="50800"/>
                  </a:lnTo>
                  <a:lnTo>
                    <a:pt x="169468" y="38100"/>
                  </a:lnTo>
                  <a:lnTo>
                    <a:pt x="188645" y="38100"/>
                  </a:lnTo>
                  <a:lnTo>
                    <a:pt x="208470" y="25400"/>
                  </a:lnTo>
                  <a:lnTo>
                    <a:pt x="1598993" y="25400"/>
                  </a:lnTo>
                  <a:lnTo>
                    <a:pt x="1578927" y="12700"/>
                  </a:lnTo>
                  <a:close/>
                </a:path>
                <a:path w="1720214" h="1270000">
                  <a:moveTo>
                    <a:pt x="1598993" y="25400"/>
                  </a:moveTo>
                  <a:lnTo>
                    <a:pt x="1511744" y="25400"/>
                  </a:lnTo>
                  <a:lnTo>
                    <a:pt x="1531556" y="38100"/>
                  </a:lnTo>
                  <a:lnTo>
                    <a:pt x="1550733" y="38100"/>
                  </a:lnTo>
                  <a:lnTo>
                    <a:pt x="1569021" y="50800"/>
                  </a:lnTo>
                  <a:lnTo>
                    <a:pt x="1586547" y="50800"/>
                  </a:lnTo>
                  <a:lnTo>
                    <a:pt x="1602930" y="63500"/>
                  </a:lnTo>
                  <a:lnTo>
                    <a:pt x="1632521" y="88900"/>
                  </a:lnTo>
                  <a:lnTo>
                    <a:pt x="1666811" y="139700"/>
                  </a:lnTo>
                  <a:lnTo>
                    <a:pt x="1675193" y="152400"/>
                  </a:lnTo>
                  <a:lnTo>
                    <a:pt x="1681924" y="165100"/>
                  </a:lnTo>
                  <a:lnTo>
                    <a:pt x="1686750" y="190500"/>
                  </a:lnTo>
                  <a:lnTo>
                    <a:pt x="1689798" y="203200"/>
                  </a:lnTo>
                  <a:lnTo>
                    <a:pt x="1690814" y="228600"/>
                  </a:lnTo>
                  <a:lnTo>
                    <a:pt x="1690814" y="1041399"/>
                  </a:lnTo>
                  <a:lnTo>
                    <a:pt x="1689798" y="1066799"/>
                  </a:lnTo>
                  <a:lnTo>
                    <a:pt x="1686750" y="1092199"/>
                  </a:lnTo>
                  <a:lnTo>
                    <a:pt x="1681797" y="1104899"/>
                  </a:lnTo>
                  <a:lnTo>
                    <a:pt x="1675066" y="1130299"/>
                  </a:lnTo>
                  <a:lnTo>
                    <a:pt x="1666684" y="1142999"/>
                  </a:lnTo>
                  <a:lnTo>
                    <a:pt x="1656524" y="1155699"/>
                  </a:lnTo>
                  <a:lnTo>
                    <a:pt x="1645094" y="1181099"/>
                  </a:lnTo>
                  <a:lnTo>
                    <a:pt x="1632140" y="1193799"/>
                  </a:lnTo>
                  <a:lnTo>
                    <a:pt x="1617916" y="1206499"/>
                  </a:lnTo>
                  <a:lnTo>
                    <a:pt x="1602549" y="1219199"/>
                  </a:lnTo>
                  <a:lnTo>
                    <a:pt x="1586039" y="1219199"/>
                  </a:lnTo>
                  <a:lnTo>
                    <a:pt x="1568640" y="1231899"/>
                  </a:lnTo>
                  <a:lnTo>
                    <a:pt x="1550225" y="1244599"/>
                  </a:lnTo>
                  <a:lnTo>
                    <a:pt x="1601025" y="1244599"/>
                  </a:lnTo>
                  <a:lnTo>
                    <a:pt x="1637220" y="1219199"/>
                  </a:lnTo>
                  <a:lnTo>
                    <a:pt x="1668081" y="1193799"/>
                  </a:lnTo>
                  <a:lnTo>
                    <a:pt x="1681162" y="1168399"/>
                  </a:lnTo>
                  <a:lnTo>
                    <a:pt x="1692592" y="1155699"/>
                  </a:lnTo>
                  <a:lnTo>
                    <a:pt x="1702117" y="1130299"/>
                  </a:lnTo>
                  <a:lnTo>
                    <a:pt x="1709610" y="1117599"/>
                  </a:lnTo>
                  <a:lnTo>
                    <a:pt x="1715198" y="1092199"/>
                  </a:lnTo>
                  <a:lnTo>
                    <a:pt x="1718500" y="1066799"/>
                  </a:lnTo>
                  <a:lnTo>
                    <a:pt x="1719643" y="1041399"/>
                  </a:lnTo>
                  <a:lnTo>
                    <a:pt x="1719643" y="228600"/>
                  </a:lnTo>
                  <a:lnTo>
                    <a:pt x="1718246" y="203200"/>
                  </a:lnTo>
                  <a:lnTo>
                    <a:pt x="1714690" y="177800"/>
                  </a:lnTo>
                  <a:lnTo>
                    <a:pt x="1708975" y="165100"/>
                  </a:lnTo>
                  <a:lnTo>
                    <a:pt x="1701228" y="139700"/>
                  </a:lnTo>
                  <a:lnTo>
                    <a:pt x="1691449" y="114300"/>
                  </a:lnTo>
                  <a:lnTo>
                    <a:pt x="1679892" y="101600"/>
                  </a:lnTo>
                  <a:lnTo>
                    <a:pt x="1666684" y="88900"/>
                  </a:lnTo>
                  <a:lnTo>
                    <a:pt x="1651825" y="63500"/>
                  </a:lnTo>
                  <a:lnTo>
                    <a:pt x="1635569" y="50800"/>
                  </a:lnTo>
                  <a:lnTo>
                    <a:pt x="1617916" y="38100"/>
                  </a:lnTo>
                  <a:lnTo>
                    <a:pt x="1598993" y="25400"/>
                  </a:lnTo>
                  <a:close/>
                </a:path>
                <a:path w="1720214" h="1270000">
                  <a:moveTo>
                    <a:pt x="191122" y="1219199"/>
                  </a:moveTo>
                  <a:lnTo>
                    <a:pt x="153885" y="1219199"/>
                  </a:lnTo>
                  <a:lnTo>
                    <a:pt x="171411" y="1231899"/>
                  </a:lnTo>
                  <a:lnTo>
                    <a:pt x="208940" y="1231899"/>
                  </a:lnTo>
                  <a:lnTo>
                    <a:pt x="191122" y="1219199"/>
                  </a:lnTo>
                  <a:close/>
                </a:path>
                <a:path w="1720214" h="1270000">
                  <a:moveTo>
                    <a:pt x="1564449" y="1219199"/>
                  </a:moveTo>
                  <a:lnTo>
                    <a:pt x="1526349" y="1219199"/>
                  </a:lnTo>
                  <a:lnTo>
                    <a:pt x="1508315" y="1231899"/>
                  </a:lnTo>
                  <a:lnTo>
                    <a:pt x="1546923" y="1231899"/>
                  </a:lnTo>
                  <a:lnTo>
                    <a:pt x="1564449" y="1219199"/>
                  </a:lnTo>
                  <a:close/>
                </a:path>
                <a:path w="1720214" h="1270000">
                  <a:moveTo>
                    <a:pt x="176034" y="50800"/>
                  </a:moveTo>
                  <a:lnTo>
                    <a:pt x="155219" y="50800"/>
                  </a:lnTo>
                  <a:lnTo>
                    <a:pt x="138633" y="63500"/>
                  </a:lnTo>
                  <a:lnTo>
                    <a:pt x="122859" y="76200"/>
                  </a:lnTo>
                  <a:lnTo>
                    <a:pt x="108127" y="76200"/>
                  </a:lnTo>
                  <a:lnTo>
                    <a:pt x="94602" y="88900"/>
                  </a:lnTo>
                  <a:lnTo>
                    <a:pt x="82283" y="101600"/>
                  </a:lnTo>
                  <a:lnTo>
                    <a:pt x="71272" y="127000"/>
                  </a:lnTo>
                  <a:lnTo>
                    <a:pt x="61645" y="139700"/>
                  </a:lnTo>
                  <a:lnTo>
                    <a:pt x="53632" y="152400"/>
                  </a:lnTo>
                  <a:lnTo>
                    <a:pt x="47193" y="177800"/>
                  </a:lnTo>
                  <a:lnTo>
                    <a:pt x="42418" y="190500"/>
                  </a:lnTo>
                  <a:lnTo>
                    <a:pt x="39433" y="203200"/>
                  </a:lnTo>
                  <a:lnTo>
                    <a:pt x="38404" y="228600"/>
                  </a:lnTo>
                  <a:lnTo>
                    <a:pt x="38379" y="1041399"/>
                  </a:lnTo>
                  <a:lnTo>
                    <a:pt x="39281" y="1066799"/>
                  </a:lnTo>
                  <a:lnTo>
                    <a:pt x="42138" y="1079499"/>
                  </a:lnTo>
                  <a:lnTo>
                    <a:pt x="46774" y="1104899"/>
                  </a:lnTo>
                  <a:lnTo>
                    <a:pt x="53073" y="1117599"/>
                  </a:lnTo>
                  <a:lnTo>
                    <a:pt x="60985" y="1142999"/>
                  </a:lnTo>
                  <a:lnTo>
                    <a:pt x="70472" y="1155699"/>
                  </a:lnTo>
                  <a:lnTo>
                    <a:pt x="107137" y="1193799"/>
                  </a:lnTo>
                  <a:lnTo>
                    <a:pt x="137401" y="1219199"/>
                  </a:lnTo>
                  <a:lnTo>
                    <a:pt x="157175" y="1219199"/>
                  </a:lnTo>
                  <a:lnTo>
                    <a:pt x="141566" y="1206499"/>
                  </a:lnTo>
                  <a:lnTo>
                    <a:pt x="126657" y="1193799"/>
                  </a:lnTo>
                  <a:lnTo>
                    <a:pt x="88595" y="1155699"/>
                  </a:lnTo>
                  <a:lnTo>
                    <a:pt x="61721" y="1117599"/>
                  </a:lnTo>
                  <a:lnTo>
                    <a:pt x="51434" y="1079499"/>
                  </a:lnTo>
                  <a:lnTo>
                    <a:pt x="48768" y="1066799"/>
                  </a:lnTo>
                  <a:lnTo>
                    <a:pt x="47967" y="1041399"/>
                  </a:lnTo>
                  <a:lnTo>
                    <a:pt x="48006" y="228600"/>
                  </a:lnTo>
                  <a:lnTo>
                    <a:pt x="49021" y="203200"/>
                  </a:lnTo>
                  <a:lnTo>
                    <a:pt x="51904" y="190500"/>
                  </a:lnTo>
                  <a:lnTo>
                    <a:pt x="56489" y="177800"/>
                  </a:lnTo>
                  <a:lnTo>
                    <a:pt x="62649" y="152400"/>
                  </a:lnTo>
                  <a:lnTo>
                    <a:pt x="89954" y="114300"/>
                  </a:lnTo>
                  <a:lnTo>
                    <a:pt x="128625" y="76200"/>
                  </a:lnTo>
                  <a:lnTo>
                    <a:pt x="143611" y="63500"/>
                  </a:lnTo>
                  <a:lnTo>
                    <a:pt x="159384" y="63500"/>
                  </a:lnTo>
                  <a:lnTo>
                    <a:pt x="176034" y="50800"/>
                  </a:lnTo>
                  <a:close/>
                </a:path>
                <a:path w="1720214" h="1270000">
                  <a:moveTo>
                    <a:pt x="1565719" y="50800"/>
                  </a:moveTo>
                  <a:lnTo>
                    <a:pt x="1545907" y="50800"/>
                  </a:lnTo>
                  <a:lnTo>
                    <a:pt x="1562417" y="63500"/>
                  </a:lnTo>
                  <a:lnTo>
                    <a:pt x="1578165" y="76200"/>
                  </a:lnTo>
                  <a:lnTo>
                    <a:pt x="1592897" y="76200"/>
                  </a:lnTo>
                  <a:lnTo>
                    <a:pt x="1606740" y="88900"/>
                  </a:lnTo>
                  <a:lnTo>
                    <a:pt x="1641538" y="127000"/>
                  </a:lnTo>
                  <a:lnTo>
                    <a:pt x="1657921" y="165100"/>
                  </a:lnTo>
                  <a:lnTo>
                    <a:pt x="1663890" y="177800"/>
                  </a:lnTo>
                  <a:lnTo>
                    <a:pt x="1668208" y="190500"/>
                  </a:lnTo>
                  <a:lnTo>
                    <a:pt x="1670875" y="215900"/>
                  </a:lnTo>
                  <a:lnTo>
                    <a:pt x="1671637" y="228600"/>
                  </a:lnTo>
                  <a:lnTo>
                    <a:pt x="1671637" y="1041399"/>
                  </a:lnTo>
                  <a:lnTo>
                    <a:pt x="1670621" y="1066799"/>
                  </a:lnTo>
                  <a:lnTo>
                    <a:pt x="1667700" y="1079499"/>
                  </a:lnTo>
                  <a:lnTo>
                    <a:pt x="1663128" y="1104899"/>
                  </a:lnTo>
                  <a:lnTo>
                    <a:pt x="1657032" y="1117599"/>
                  </a:lnTo>
                  <a:lnTo>
                    <a:pt x="1649285" y="1130299"/>
                  </a:lnTo>
                  <a:lnTo>
                    <a:pt x="1640141" y="1155699"/>
                  </a:lnTo>
                  <a:lnTo>
                    <a:pt x="1629727" y="1168399"/>
                  </a:lnTo>
                  <a:lnTo>
                    <a:pt x="1617916" y="1181099"/>
                  </a:lnTo>
                  <a:lnTo>
                    <a:pt x="1605089" y="1193799"/>
                  </a:lnTo>
                  <a:lnTo>
                    <a:pt x="1590992" y="1193799"/>
                  </a:lnTo>
                  <a:lnTo>
                    <a:pt x="1576133" y="1206499"/>
                  </a:lnTo>
                  <a:lnTo>
                    <a:pt x="1560258" y="1219199"/>
                  </a:lnTo>
                  <a:lnTo>
                    <a:pt x="1581086" y="1219199"/>
                  </a:lnTo>
                  <a:lnTo>
                    <a:pt x="1611566" y="1193799"/>
                  </a:lnTo>
                  <a:lnTo>
                    <a:pt x="1648396" y="1155699"/>
                  </a:lnTo>
                  <a:lnTo>
                    <a:pt x="1666049" y="1117599"/>
                  </a:lnTo>
                  <a:lnTo>
                    <a:pt x="1672399" y="1104899"/>
                  </a:lnTo>
                  <a:lnTo>
                    <a:pt x="1677225" y="1092199"/>
                  </a:lnTo>
                  <a:lnTo>
                    <a:pt x="1680273" y="1066799"/>
                  </a:lnTo>
                  <a:lnTo>
                    <a:pt x="1681289" y="1041399"/>
                  </a:lnTo>
                  <a:lnTo>
                    <a:pt x="1681289" y="228600"/>
                  </a:lnTo>
                  <a:lnTo>
                    <a:pt x="1680400" y="215900"/>
                  </a:lnTo>
                  <a:lnTo>
                    <a:pt x="1677479" y="190500"/>
                  </a:lnTo>
                  <a:lnTo>
                    <a:pt x="1672907" y="177800"/>
                  </a:lnTo>
                  <a:lnTo>
                    <a:pt x="1666557" y="152400"/>
                  </a:lnTo>
                  <a:lnTo>
                    <a:pt x="1658683" y="139700"/>
                  </a:lnTo>
                  <a:lnTo>
                    <a:pt x="1649158" y="127000"/>
                  </a:lnTo>
                  <a:lnTo>
                    <a:pt x="1638236" y="114300"/>
                  </a:lnTo>
                  <a:lnTo>
                    <a:pt x="1626044" y="88900"/>
                  </a:lnTo>
                  <a:lnTo>
                    <a:pt x="1612455" y="88900"/>
                  </a:lnTo>
                  <a:lnTo>
                    <a:pt x="1597977" y="76200"/>
                  </a:lnTo>
                  <a:lnTo>
                    <a:pt x="1582356" y="63500"/>
                  </a:lnTo>
                  <a:lnTo>
                    <a:pt x="1565719" y="50800"/>
                  </a:lnTo>
                  <a:close/>
                </a:path>
                <a:path w="1720214" h="1270000">
                  <a:moveTo>
                    <a:pt x="1530032" y="38100"/>
                  </a:moveTo>
                  <a:lnTo>
                    <a:pt x="191046" y="38100"/>
                  </a:lnTo>
                  <a:lnTo>
                    <a:pt x="172745" y="50800"/>
                  </a:lnTo>
                  <a:lnTo>
                    <a:pt x="1548320" y="50800"/>
                  </a:lnTo>
                  <a:lnTo>
                    <a:pt x="1530032" y="38100"/>
                  </a:lnTo>
                  <a:close/>
                </a:path>
                <a:path w="1720214" h="1270000">
                  <a:moveTo>
                    <a:pt x="1536001" y="0"/>
                  </a:moveTo>
                  <a:lnTo>
                    <a:pt x="181470" y="0"/>
                  </a:lnTo>
                  <a:lnTo>
                    <a:pt x="159626" y="12700"/>
                  </a:lnTo>
                  <a:lnTo>
                    <a:pt x="1557845" y="12700"/>
                  </a:lnTo>
                  <a:lnTo>
                    <a:pt x="1536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58868" y="4221724"/>
            <a:ext cx="1581912" cy="1016689"/>
          </a:xfrm>
          <a:prstGeom prst="rect">
            <a:avLst/>
          </a:prstGeom>
        </p:spPr>
        <p:txBody>
          <a:bodyPr vert="horz" wrap="square" lIns="0" tIns="67056" rIns="0" bIns="0" rtlCol="0">
            <a:spAutoFit/>
          </a:bodyPr>
          <a:lstStyle/>
          <a:p>
            <a:pPr marL="15240" marR="6096" indent="140207">
              <a:lnSpc>
                <a:spcPts val="3684"/>
              </a:lnSpc>
              <a:spcBef>
                <a:spcPts val="528"/>
              </a:spcBef>
            </a:pPr>
            <a:r>
              <a:rPr sz="3360" spc="-102" dirty="0">
                <a:solidFill>
                  <a:srgbClr val="FFFFFF"/>
                </a:solidFill>
                <a:latin typeface="Arial"/>
                <a:cs typeface="Arial"/>
              </a:rPr>
              <a:t>Overall  </a:t>
            </a:r>
            <a:r>
              <a:rPr sz="3360" spc="-516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360" spc="-84" dirty="0">
                <a:solidFill>
                  <a:srgbClr val="FFFFFF"/>
                </a:solidFill>
                <a:latin typeface="Arial"/>
                <a:cs typeface="Arial"/>
              </a:rPr>
              <a:t>eaction</a:t>
            </a:r>
            <a:endParaRPr sz="336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9888" y="5589667"/>
            <a:ext cx="9840468" cy="899477"/>
          </a:xfrm>
          <a:prstGeom prst="rect">
            <a:avLst/>
          </a:prstGeom>
        </p:spPr>
        <p:txBody>
          <a:bodyPr vert="horz" wrap="square" lIns="0" tIns="12954" rIns="0" bIns="0" rtlCol="0">
            <a:spAutoFit/>
          </a:bodyPr>
          <a:lstStyle/>
          <a:p>
            <a:pPr marL="15240" marR="6096">
              <a:lnSpc>
                <a:spcPct val="100400"/>
              </a:lnSpc>
              <a:spcBef>
                <a:spcPts val="102"/>
              </a:spcBef>
              <a:buFont typeface="Wingdings"/>
              <a:buChar char=""/>
              <a:tabLst>
                <a:tab pos="379476" algn="l"/>
              </a:tabLst>
            </a:pPr>
            <a:r>
              <a:rPr sz="2880" spc="-108" dirty="0">
                <a:latin typeface="Arial"/>
                <a:cs typeface="Arial"/>
              </a:rPr>
              <a:t>Large </a:t>
            </a:r>
            <a:r>
              <a:rPr sz="2880" spc="-78" dirty="0">
                <a:latin typeface="Arial"/>
                <a:cs typeface="Arial"/>
              </a:rPr>
              <a:t>number </a:t>
            </a:r>
            <a:r>
              <a:rPr sz="2880" spc="24" dirty="0">
                <a:latin typeface="Arial"/>
                <a:cs typeface="Arial"/>
              </a:rPr>
              <a:t>of </a:t>
            </a:r>
            <a:r>
              <a:rPr sz="2880" spc="-102" dirty="0">
                <a:latin typeface="Arial"/>
                <a:cs typeface="Arial"/>
              </a:rPr>
              <a:t>these </a:t>
            </a:r>
            <a:r>
              <a:rPr sz="2880" spc="-120" dirty="0">
                <a:latin typeface="Arial"/>
                <a:cs typeface="Arial"/>
              </a:rPr>
              <a:t>cells are stacked </a:t>
            </a:r>
            <a:r>
              <a:rPr sz="2880" spc="-24" dirty="0">
                <a:latin typeface="Arial"/>
                <a:cs typeface="Arial"/>
              </a:rPr>
              <a:t>together </a:t>
            </a:r>
            <a:r>
              <a:rPr sz="2880" spc="-36" dirty="0">
                <a:latin typeface="Arial"/>
                <a:cs typeface="Arial"/>
              </a:rPr>
              <a:t>in </a:t>
            </a:r>
            <a:r>
              <a:rPr sz="2880" spc="-144" dirty="0">
                <a:latin typeface="Arial"/>
                <a:cs typeface="Arial"/>
              </a:rPr>
              <a:t>series </a:t>
            </a:r>
            <a:r>
              <a:rPr sz="2880" spc="54" dirty="0">
                <a:latin typeface="Arial"/>
                <a:cs typeface="Arial"/>
              </a:rPr>
              <a:t>to  </a:t>
            </a:r>
            <a:r>
              <a:rPr sz="2880" spc="-120" dirty="0">
                <a:latin typeface="Arial"/>
                <a:cs typeface="Arial"/>
              </a:rPr>
              <a:t>make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-192" dirty="0">
                <a:latin typeface="Arial"/>
                <a:cs typeface="Arial"/>
              </a:rPr>
              <a:t>a</a:t>
            </a:r>
            <a:r>
              <a:rPr sz="2880" spc="-228" dirty="0">
                <a:latin typeface="Arial"/>
                <a:cs typeface="Arial"/>
              </a:rPr>
              <a:t> </a:t>
            </a:r>
            <a:r>
              <a:rPr sz="2880" spc="-18" dirty="0">
                <a:latin typeface="Arial"/>
                <a:cs typeface="Arial"/>
              </a:rPr>
              <a:t>battery</a:t>
            </a:r>
            <a:r>
              <a:rPr sz="2880" spc="-222" dirty="0">
                <a:latin typeface="Arial"/>
                <a:cs typeface="Arial"/>
              </a:rPr>
              <a:t> </a:t>
            </a:r>
            <a:r>
              <a:rPr sz="2880" spc="-96" dirty="0">
                <a:latin typeface="Arial"/>
                <a:cs typeface="Arial"/>
              </a:rPr>
              <a:t>called</a:t>
            </a:r>
            <a:r>
              <a:rPr sz="2880" spc="-186" dirty="0">
                <a:latin typeface="Arial"/>
                <a:cs typeface="Arial"/>
              </a:rPr>
              <a:t> </a:t>
            </a:r>
            <a:r>
              <a:rPr sz="2880" spc="-234" dirty="0">
                <a:latin typeface="Arial"/>
                <a:cs typeface="Arial"/>
              </a:rPr>
              <a:t>as</a:t>
            </a:r>
            <a:r>
              <a:rPr sz="2880" spc="-240" dirty="0">
                <a:latin typeface="Arial"/>
                <a:cs typeface="Arial"/>
              </a:rPr>
              <a:t> </a:t>
            </a:r>
            <a:r>
              <a:rPr sz="2880" spc="-30" dirty="0">
                <a:latin typeface="Arial"/>
                <a:cs typeface="Arial"/>
              </a:rPr>
              <a:t>fuel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-78" dirty="0">
                <a:latin typeface="Arial"/>
                <a:cs typeface="Arial"/>
              </a:rPr>
              <a:t>cell</a:t>
            </a:r>
            <a:r>
              <a:rPr sz="2880" spc="-216" dirty="0">
                <a:latin typeface="Arial"/>
                <a:cs typeface="Arial"/>
              </a:rPr>
              <a:t> </a:t>
            </a:r>
            <a:r>
              <a:rPr sz="2880" spc="-18" dirty="0">
                <a:latin typeface="Arial"/>
                <a:cs typeface="Arial"/>
              </a:rPr>
              <a:t>battery</a:t>
            </a:r>
            <a:r>
              <a:rPr sz="2880" spc="-204" dirty="0">
                <a:latin typeface="Arial"/>
                <a:cs typeface="Arial"/>
              </a:rPr>
              <a:t> </a:t>
            </a:r>
            <a:r>
              <a:rPr sz="2880" spc="-36" dirty="0">
                <a:latin typeface="Arial"/>
                <a:cs typeface="Arial"/>
              </a:rPr>
              <a:t>or</a:t>
            </a:r>
            <a:r>
              <a:rPr sz="2880" spc="-240" dirty="0">
                <a:latin typeface="Arial"/>
                <a:cs typeface="Arial"/>
              </a:rPr>
              <a:t> </a:t>
            </a:r>
            <a:r>
              <a:rPr sz="2880" spc="-30" dirty="0">
                <a:latin typeface="Arial"/>
                <a:cs typeface="Arial"/>
              </a:rPr>
              <a:t>fuel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-36" dirty="0">
                <a:latin typeface="Arial"/>
                <a:cs typeface="Arial"/>
              </a:rPr>
              <a:t>battery.</a:t>
            </a:r>
            <a:endParaRPr sz="28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3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733425"/>
            <a:ext cx="5861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PEM FUEL CELL</a:t>
            </a:r>
            <a:r>
              <a:rPr spc="-440" dirty="0"/>
              <a:t> </a:t>
            </a:r>
            <a:r>
              <a:rPr spc="-25" dirty="0"/>
              <a:t>SCHEMATIC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0" y="1295400"/>
            <a:ext cx="7315200" cy="5209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79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710" y="356743"/>
            <a:ext cx="801750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PROTON-EXCHANGE </a:t>
            </a:r>
            <a:r>
              <a:rPr dirty="0"/>
              <a:t>MEMBRANE</a:t>
            </a:r>
            <a:r>
              <a:rPr spc="-45" dirty="0"/>
              <a:t> </a:t>
            </a:r>
            <a:r>
              <a:rPr dirty="0"/>
              <a:t>CELL</a:t>
            </a:r>
          </a:p>
        </p:txBody>
      </p:sp>
      <p:sp>
        <p:nvSpPr>
          <p:cNvPr id="3" name="object 3"/>
          <p:cNvSpPr/>
          <p:nvPr/>
        </p:nvSpPr>
        <p:spPr>
          <a:xfrm>
            <a:off x="4114800" y="1478278"/>
            <a:ext cx="3782567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16954" y="6640169"/>
            <a:ext cx="3815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  <a:hlinkClick r:id="rId3"/>
              </a:rPr>
              <a:t>http://www.news.cornell.edu/releases/Nov03/Fuelcell.institute.deb.html</a:t>
            </a:r>
            <a:endParaRPr sz="1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004572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46314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www.youtube.com/watch?v=RuGwERz0yGg</a:t>
            </a:r>
            <a:endParaRPr lang="en-US" dirty="0" smtClean="0"/>
          </a:p>
          <a:p>
            <a:endParaRPr lang="en-US" dirty="0"/>
          </a:p>
          <a:p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www.youtube.com/watch?v=OmVnIIgDA7o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www.youtube.com/watch?v=6oeN9VDFLig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www.youtube.com/watch?v=MQG87a8EwzY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www.youtube.com/watch?v=5_lDGna9MBM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56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8999220" cy="6814184"/>
            <a:chOff x="0" y="0"/>
            <a:chExt cx="899922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912352" cy="6550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355591" y="3736847"/>
              <a:ext cx="4643627" cy="30769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273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0640" y="121159"/>
            <a:ext cx="8824595" cy="254236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Clr>
                <a:srgbClr val="0000FF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rlito"/>
                <a:cs typeface="Carlito"/>
              </a:rPr>
              <a:t>This electrochemical </a:t>
            </a:r>
            <a:r>
              <a:rPr sz="2400" b="1" spc="-10" dirty="0">
                <a:latin typeface="Carlito"/>
                <a:cs typeface="Carlito"/>
              </a:rPr>
              <a:t>reaction </a:t>
            </a:r>
            <a:r>
              <a:rPr sz="2400" b="1" spc="-15" dirty="0">
                <a:latin typeface="Carlito"/>
                <a:cs typeface="Carlito"/>
              </a:rPr>
              <a:t>generates </a:t>
            </a:r>
            <a:r>
              <a:rPr sz="2400" b="1" spc="-5" dirty="0">
                <a:latin typeface="Carlito"/>
                <a:cs typeface="Carlito"/>
              </a:rPr>
              <a:t>electrons, which flow </a:t>
            </a:r>
            <a:r>
              <a:rPr sz="2400" b="1" spc="-10" dirty="0">
                <a:latin typeface="Carlito"/>
                <a:cs typeface="Carlito"/>
              </a:rPr>
              <a:t>from  </a:t>
            </a: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dirty="0">
                <a:latin typeface="Carlito"/>
                <a:cs typeface="Carlito"/>
              </a:rPr>
              <a:t>anode </a:t>
            </a:r>
            <a:r>
              <a:rPr sz="2400" b="1" spc="-20" dirty="0">
                <a:latin typeface="Carlito"/>
                <a:cs typeface="Carlito"/>
              </a:rPr>
              <a:t>to </a:t>
            </a:r>
            <a:r>
              <a:rPr sz="2400" b="1" dirty="0">
                <a:latin typeface="Carlito"/>
                <a:cs typeface="Carlito"/>
              </a:rPr>
              <a:t>an </a:t>
            </a:r>
            <a:r>
              <a:rPr sz="2400" b="1" spc="-15" dirty="0">
                <a:latin typeface="Carlito"/>
                <a:cs typeface="Carlito"/>
              </a:rPr>
              <a:t>external </a:t>
            </a:r>
            <a:r>
              <a:rPr sz="2400" b="1" dirty="0">
                <a:latin typeface="Carlito"/>
                <a:cs typeface="Carlito"/>
              </a:rPr>
              <a:t>load and </a:t>
            </a:r>
            <a:r>
              <a:rPr sz="2400" b="1" spc="-5" dirty="0">
                <a:latin typeface="Carlito"/>
                <a:cs typeface="Carlito"/>
              </a:rPr>
              <a:t>back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dirty="0">
                <a:latin typeface="Carlito"/>
                <a:cs typeface="Carlito"/>
              </a:rPr>
              <a:t>the</a:t>
            </a:r>
            <a:r>
              <a:rPr sz="2400" b="1" spc="5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cathode,</a:t>
            </a:r>
            <a:endParaRPr sz="2400" dirty="0">
              <a:latin typeface="Carlito"/>
              <a:cs typeface="Carlito"/>
            </a:endParaRPr>
          </a:p>
          <a:p>
            <a:pPr marL="355600" marR="457200" indent="-342900">
              <a:lnSpc>
                <a:spcPts val="2590"/>
              </a:lnSpc>
              <a:spcBef>
                <a:spcPts val="585"/>
              </a:spcBef>
            </a:pPr>
            <a:r>
              <a:rPr sz="2400" spc="615" dirty="0">
                <a:latin typeface="Arial"/>
                <a:cs typeface="Arial"/>
              </a:rPr>
              <a:t>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b="1" dirty="0">
                <a:latin typeface="Carlito"/>
                <a:cs typeface="Carlito"/>
              </a:rPr>
              <a:t>a </a:t>
            </a:r>
            <a:r>
              <a:rPr sz="2400" b="1" spc="-5" dirty="0">
                <a:latin typeface="Carlito"/>
                <a:cs typeface="Carlito"/>
              </a:rPr>
              <a:t>final </a:t>
            </a:r>
            <a:r>
              <a:rPr sz="2400" b="1" spc="-20" dirty="0">
                <a:latin typeface="Carlito"/>
                <a:cs typeface="Carlito"/>
              </a:rPr>
              <a:t>step </a:t>
            </a:r>
            <a:r>
              <a:rPr sz="2400" b="1" spc="-10" dirty="0">
                <a:latin typeface="Carlito"/>
                <a:cs typeface="Carlito"/>
              </a:rPr>
              <a:t>that </a:t>
            </a:r>
            <a:r>
              <a:rPr sz="2400" b="1" dirty="0">
                <a:latin typeface="Carlito"/>
                <a:cs typeface="Carlito"/>
              </a:rPr>
              <a:t>both </a:t>
            </a:r>
            <a:r>
              <a:rPr sz="2400" b="1" spc="-10" dirty="0">
                <a:latin typeface="Carlito"/>
                <a:cs typeface="Carlito"/>
              </a:rPr>
              <a:t>completes </a:t>
            </a:r>
            <a:r>
              <a:rPr sz="2400" b="1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circuit </a:t>
            </a:r>
            <a:r>
              <a:rPr sz="2400" b="1" dirty="0">
                <a:latin typeface="Carlito"/>
                <a:cs typeface="Carlito"/>
              </a:rPr>
              <a:t>and </a:t>
            </a:r>
            <a:r>
              <a:rPr sz="2400" b="1" spc="-5" dirty="0">
                <a:latin typeface="Carlito"/>
                <a:cs typeface="Carlito"/>
              </a:rPr>
              <a:t>supplies </a:t>
            </a:r>
            <a:r>
              <a:rPr sz="2400" b="1" spc="-90" dirty="0">
                <a:latin typeface="Carlito"/>
                <a:cs typeface="Carlito"/>
              </a:rPr>
              <a:t>electric  </a:t>
            </a:r>
            <a:r>
              <a:rPr sz="2400" b="1" spc="-40" dirty="0">
                <a:latin typeface="Carlito"/>
                <a:cs typeface="Carlito"/>
              </a:rPr>
              <a:t>power.</a:t>
            </a:r>
            <a:endParaRPr sz="2400" dirty="0">
              <a:latin typeface="Carlito"/>
              <a:cs typeface="Carlito"/>
            </a:endParaRPr>
          </a:p>
          <a:p>
            <a:pPr marL="355600" marR="231775" indent="-342900">
              <a:lnSpc>
                <a:spcPts val="2590"/>
              </a:lnSpc>
              <a:spcBef>
                <a:spcPts val="580"/>
              </a:spcBef>
              <a:buClr>
                <a:srgbClr val="0000FF"/>
              </a:buClr>
              <a:buSzPct val="75000"/>
              <a:buFont typeface="Wingdings"/>
              <a:buChar char=""/>
              <a:tabLst>
                <a:tab pos="354965" algn="l"/>
                <a:tab pos="355600" algn="l"/>
              </a:tabLst>
            </a:pPr>
            <a:r>
              <a:rPr sz="2400" b="1" spc="-105" dirty="0">
                <a:latin typeface="Carlito"/>
                <a:cs typeface="Carlito"/>
              </a:rPr>
              <a:t>To </a:t>
            </a:r>
            <a:r>
              <a:rPr sz="2400" b="1" spc="-5" dirty="0">
                <a:latin typeface="Carlito"/>
                <a:cs typeface="Carlito"/>
              </a:rPr>
              <a:t>increase </a:t>
            </a:r>
            <a:r>
              <a:rPr sz="2400" b="1" spc="-10" dirty="0">
                <a:latin typeface="Carlito"/>
                <a:cs typeface="Carlito"/>
              </a:rPr>
              <a:t>voltage </a:t>
            </a:r>
            <a:r>
              <a:rPr sz="2400" b="1" spc="-5" dirty="0">
                <a:latin typeface="Carlito"/>
                <a:cs typeface="Carlito"/>
              </a:rPr>
              <a:t>output, </a:t>
            </a:r>
            <a:r>
              <a:rPr sz="2400" b="1" spc="-10" dirty="0">
                <a:latin typeface="Carlito"/>
                <a:cs typeface="Carlito"/>
              </a:rPr>
              <a:t>several </a:t>
            </a:r>
            <a:r>
              <a:rPr sz="2400" b="1" spc="-5" dirty="0">
                <a:latin typeface="Carlito"/>
                <a:cs typeface="Carlito"/>
              </a:rPr>
              <a:t>fuel </a:t>
            </a:r>
            <a:r>
              <a:rPr sz="2400" b="1" dirty="0">
                <a:latin typeface="Carlito"/>
                <a:cs typeface="Carlito"/>
              </a:rPr>
              <a:t>cells </a:t>
            </a:r>
            <a:r>
              <a:rPr sz="2400" b="1" spc="-10" dirty="0">
                <a:latin typeface="Carlito"/>
                <a:cs typeface="Carlito"/>
              </a:rPr>
              <a:t>are </a:t>
            </a:r>
            <a:r>
              <a:rPr sz="2400" b="1" spc="-20" dirty="0">
                <a:latin typeface="Carlito"/>
                <a:cs typeface="Carlito"/>
              </a:rPr>
              <a:t>stacked </a:t>
            </a:r>
            <a:r>
              <a:rPr sz="2400" b="1" spc="-10" dirty="0">
                <a:latin typeface="Carlito"/>
                <a:cs typeface="Carlito"/>
              </a:rPr>
              <a:t>together  </a:t>
            </a:r>
            <a:r>
              <a:rPr sz="2400" b="1" spc="-15" dirty="0">
                <a:latin typeface="Carlito"/>
                <a:cs typeface="Carlito"/>
              </a:rPr>
              <a:t>to </a:t>
            </a:r>
            <a:r>
              <a:rPr sz="2400" b="1" spc="-10" dirty="0">
                <a:latin typeface="Carlito"/>
                <a:cs typeface="Carlito"/>
              </a:rPr>
              <a:t>form </a:t>
            </a: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dirty="0">
                <a:latin typeface="Carlito"/>
                <a:cs typeface="Carlito"/>
              </a:rPr>
              <a:t>heart of a </a:t>
            </a:r>
            <a:r>
              <a:rPr sz="2400" b="1" spc="-5" dirty="0">
                <a:latin typeface="Carlito"/>
                <a:cs typeface="Carlito"/>
              </a:rPr>
              <a:t>clean power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b="1" spc="-40" dirty="0">
                <a:latin typeface="Carlito"/>
                <a:cs typeface="Carlito"/>
              </a:rPr>
              <a:t>generator.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0755" y="2781300"/>
            <a:ext cx="6408420" cy="4076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5050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306324"/>
            <a:ext cx="9144000" cy="6243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24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457200"/>
            <a:ext cx="8915400" cy="545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32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685800"/>
            <a:ext cx="7162800" cy="573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91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7541" y="1101091"/>
            <a:ext cx="8645525" cy="518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0"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Electrical </a:t>
            </a:r>
            <a:r>
              <a:rPr sz="2400" spc="-10" dirty="0">
                <a:latin typeface="Carlito"/>
                <a:cs typeface="Carlito"/>
              </a:rPr>
              <a:t>work </a:t>
            </a:r>
            <a:r>
              <a:rPr sz="2400" dirty="0">
                <a:latin typeface="Carlito"/>
                <a:cs typeface="Carlito"/>
              </a:rPr>
              <a:t>is, in </a:t>
            </a:r>
            <a:r>
              <a:rPr sz="2400" spc="-10" dirty="0">
                <a:latin typeface="Carlito"/>
                <a:cs typeface="Carlito"/>
              </a:rPr>
              <a:t>general, </a:t>
            </a:r>
            <a:r>
              <a:rPr sz="2400" spc="-5" dirty="0">
                <a:latin typeface="Carlito"/>
                <a:cs typeface="Carlito"/>
              </a:rPr>
              <a:t>described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relation: </a:t>
            </a:r>
            <a:endParaRPr lang="en-US" sz="2400" spc="-10" dirty="0" smtClean="0">
              <a:latin typeface="Carlito"/>
              <a:cs typeface="Carlito"/>
            </a:endParaRPr>
          </a:p>
          <a:p>
            <a:pPr marL="12700" marR="755650" algn="ctr">
              <a:spcBef>
                <a:spcPts val="100"/>
              </a:spcBef>
            </a:pPr>
            <a:r>
              <a:rPr sz="2400" dirty="0" smtClean="0">
                <a:latin typeface="Carlito"/>
                <a:cs typeface="Carlito"/>
              </a:rPr>
              <a:t>W </a:t>
            </a:r>
            <a:r>
              <a:rPr sz="2400" dirty="0">
                <a:latin typeface="Carlito"/>
                <a:cs typeface="Carlito"/>
              </a:rPr>
              <a:t>= </a:t>
            </a:r>
            <a:r>
              <a:rPr sz="2400" spc="-160" dirty="0" err="1">
                <a:latin typeface="Arimo"/>
                <a:cs typeface="Arimo"/>
              </a:rPr>
              <a:t>EIΔt</a:t>
            </a:r>
            <a:r>
              <a:rPr sz="2400" spc="-160" dirty="0">
                <a:latin typeface="Arimo"/>
                <a:cs typeface="Arimo"/>
              </a:rPr>
              <a:t>  </a:t>
            </a:r>
            <a:endParaRPr lang="en-US" sz="2400" spc="-160" dirty="0" smtClean="0">
              <a:latin typeface="Arimo"/>
              <a:cs typeface="Arimo"/>
            </a:endParaRPr>
          </a:p>
          <a:p>
            <a:pPr marL="12700" marR="755650">
              <a:spcBef>
                <a:spcPts val="100"/>
              </a:spcBef>
            </a:pPr>
            <a:r>
              <a:rPr sz="2400" spc="-10" dirty="0" smtClean="0">
                <a:latin typeface="Carlito"/>
                <a:cs typeface="Carlito"/>
              </a:rPr>
              <a:t>where </a:t>
            </a:r>
            <a:r>
              <a:rPr sz="2400" dirty="0">
                <a:latin typeface="Carlito"/>
                <a:cs typeface="Carlito"/>
              </a:rPr>
              <a:t>E is the cell </a:t>
            </a:r>
            <a:r>
              <a:rPr sz="2400" spc="-15" dirty="0">
                <a:latin typeface="Carlito"/>
                <a:cs typeface="Carlito"/>
              </a:rPr>
              <a:t>voltage </a:t>
            </a:r>
            <a:r>
              <a:rPr sz="2400" dirty="0">
                <a:latin typeface="Carlito"/>
                <a:cs typeface="Carlito"/>
              </a:rPr>
              <a:t>and I is the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current</a:t>
            </a:r>
            <a:endParaRPr sz="2400" dirty="0">
              <a:latin typeface="Carlito"/>
              <a:cs typeface="Carlito"/>
            </a:endParaRPr>
          </a:p>
          <a:p>
            <a:pPr>
              <a:spcBef>
                <a:spcPts val="10"/>
              </a:spcBef>
            </a:pPr>
            <a:endParaRPr sz="2350" dirty="0">
              <a:latin typeface="Carlito"/>
              <a:cs typeface="Carlito"/>
            </a:endParaRPr>
          </a:p>
          <a:p>
            <a:pPr marL="12700" marR="33020"/>
            <a:r>
              <a:rPr sz="2400" dirty="0">
                <a:latin typeface="Carlito"/>
                <a:cs typeface="Carlito"/>
              </a:rPr>
              <a:t>In a </a:t>
            </a:r>
            <a:r>
              <a:rPr sz="2400" spc="-5" dirty="0">
                <a:latin typeface="Carlito"/>
                <a:cs typeface="Carlito"/>
              </a:rPr>
              <a:t>fuel </a:t>
            </a:r>
            <a:r>
              <a:rPr sz="2400" dirty="0">
                <a:latin typeface="Carlito"/>
                <a:cs typeface="Carlito"/>
              </a:rPr>
              <a:t>cell </a:t>
            </a:r>
            <a:r>
              <a:rPr sz="2400" spc="-5" dirty="0">
                <a:latin typeface="Carlito"/>
                <a:cs typeface="Carlito"/>
              </a:rPr>
              <a:t>reaction, electrons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20" dirty="0">
                <a:latin typeface="Carlito"/>
                <a:cs typeface="Carlito"/>
              </a:rPr>
              <a:t>transferred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dirty="0">
                <a:latin typeface="Carlito"/>
                <a:cs typeface="Carlito"/>
              </a:rPr>
              <a:t>the anode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the  cathode, generating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0" dirty="0">
                <a:latin typeface="Carlito"/>
                <a:cs typeface="Carlito"/>
              </a:rPr>
              <a:t> current.</a:t>
            </a:r>
            <a:endParaRPr sz="24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350" dirty="0">
              <a:latin typeface="Carlito"/>
              <a:cs typeface="Carlito"/>
            </a:endParaRPr>
          </a:p>
          <a:p>
            <a:pPr marL="12700"/>
            <a:r>
              <a:rPr sz="2400" spc="-5" dirty="0">
                <a:latin typeface="Carlito"/>
                <a:cs typeface="Carlito"/>
              </a:rPr>
              <a:t>The amount of </a:t>
            </a:r>
            <a:r>
              <a:rPr sz="2400" dirty="0">
                <a:latin typeface="Carlito"/>
                <a:cs typeface="Carlito"/>
              </a:rPr>
              <a:t>electricity </a:t>
            </a:r>
            <a:r>
              <a:rPr sz="2400" spc="-35" dirty="0">
                <a:latin typeface="Carlito"/>
                <a:cs typeface="Carlito"/>
              </a:rPr>
              <a:t>(</a:t>
            </a:r>
            <a:r>
              <a:rPr sz="2400" spc="-35" dirty="0">
                <a:latin typeface="Arimo"/>
                <a:cs typeface="Arimo"/>
              </a:rPr>
              <a:t>IΔt</a:t>
            </a:r>
            <a:r>
              <a:rPr sz="2400" spc="-35" dirty="0">
                <a:latin typeface="Carlito"/>
                <a:cs typeface="Carlito"/>
              </a:rPr>
              <a:t>) </a:t>
            </a:r>
            <a:r>
              <a:rPr sz="2400" spc="-15" dirty="0">
                <a:latin typeface="Carlito"/>
                <a:cs typeface="Carlito"/>
              </a:rPr>
              <a:t>transferred </a:t>
            </a:r>
            <a:r>
              <a:rPr sz="2400" dirty="0">
                <a:latin typeface="Carlito"/>
                <a:cs typeface="Carlito"/>
              </a:rPr>
              <a:t>when the </a:t>
            </a:r>
            <a:r>
              <a:rPr sz="2400" spc="-5" dirty="0">
                <a:latin typeface="Carlito"/>
                <a:cs typeface="Carlito"/>
              </a:rPr>
              <a:t>reaction </a:t>
            </a:r>
            <a:r>
              <a:rPr sz="2400" spc="-10" dirty="0">
                <a:latin typeface="Carlito"/>
                <a:cs typeface="Carlito"/>
              </a:rPr>
              <a:t>occurs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dirty="0" smtClean="0">
                <a:latin typeface="Carlito"/>
                <a:cs typeface="Carlito"/>
              </a:rPr>
              <a:t>is</a:t>
            </a:r>
            <a:r>
              <a:rPr lang="en-US" sz="2400" dirty="0" smtClean="0">
                <a:latin typeface="Carlito"/>
                <a:cs typeface="Carlito"/>
              </a:rPr>
              <a:t> </a:t>
            </a:r>
            <a:r>
              <a:rPr sz="2400" spc="-10" dirty="0" smtClean="0">
                <a:latin typeface="Carlito"/>
                <a:cs typeface="Carlito"/>
              </a:rPr>
              <a:t>given </a:t>
            </a:r>
            <a:r>
              <a:rPr sz="2400" spc="-10" dirty="0">
                <a:latin typeface="Carlito"/>
                <a:cs typeface="Carlito"/>
              </a:rPr>
              <a:t>by </a:t>
            </a:r>
            <a:r>
              <a:rPr sz="2400" spc="-80" dirty="0">
                <a:latin typeface="Carlito"/>
                <a:cs typeface="Carlito"/>
              </a:rPr>
              <a:t>NF,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where</a:t>
            </a:r>
            <a:endParaRPr sz="2400" dirty="0">
              <a:latin typeface="Carlito"/>
              <a:cs typeface="Carlito"/>
            </a:endParaRPr>
          </a:p>
          <a:p>
            <a:pPr marL="12700"/>
            <a:r>
              <a:rPr sz="2400" dirty="0">
                <a:latin typeface="Carlito"/>
                <a:cs typeface="Carlito"/>
              </a:rPr>
              <a:t>N = </a:t>
            </a:r>
            <a:r>
              <a:rPr sz="2400" spc="-5" dirty="0">
                <a:latin typeface="Carlito"/>
                <a:cs typeface="Carlito"/>
              </a:rPr>
              <a:t>number of electrons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transferred</a:t>
            </a:r>
            <a:endParaRPr sz="2400" dirty="0">
              <a:latin typeface="Carlito"/>
              <a:cs typeface="Carlito"/>
            </a:endParaRPr>
          </a:p>
          <a:p>
            <a:pPr marL="12700"/>
            <a:r>
              <a:rPr sz="2400" spc="-365" dirty="0">
                <a:latin typeface="Arimo"/>
                <a:cs typeface="Arimo"/>
              </a:rPr>
              <a:t>F </a:t>
            </a:r>
            <a:r>
              <a:rPr sz="2400" spc="-210" dirty="0">
                <a:latin typeface="Arimo"/>
                <a:cs typeface="Arimo"/>
              </a:rPr>
              <a:t>= </a:t>
            </a:r>
            <a:r>
              <a:rPr sz="2400" spc="-165" dirty="0">
                <a:latin typeface="Arimo"/>
                <a:cs typeface="Arimo"/>
              </a:rPr>
              <a:t>Faraday’s </a:t>
            </a:r>
            <a:r>
              <a:rPr sz="2400" spc="-90" dirty="0">
                <a:latin typeface="Arimo"/>
                <a:cs typeface="Arimo"/>
              </a:rPr>
              <a:t>constant </a:t>
            </a:r>
            <a:r>
              <a:rPr sz="2400" spc="-210" dirty="0">
                <a:latin typeface="Arimo"/>
                <a:cs typeface="Arimo"/>
              </a:rPr>
              <a:t>= </a:t>
            </a:r>
            <a:r>
              <a:rPr sz="2400" spc="-114" dirty="0">
                <a:latin typeface="Arimo"/>
                <a:cs typeface="Arimo"/>
              </a:rPr>
              <a:t>96,493</a:t>
            </a:r>
            <a:r>
              <a:rPr sz="2400" spc="-90" dirty="0">
                <a:latin typeface="Arimo"/>
                <a:cs typeface="Arimo"/>
              </a:rPr>
              <a:t> </a:t>
            </a:r>
            <a:r>
              <a:rPr sz="2400" spc="-10" dirty="0">
                <a:latin typeface="Carlito"/>
                <a:cs typeface="Carlito"/>
              </a:rPr>
              <a:t>coloumbs</a:t>
            </a:r>
            <a:endParaRPr sz="24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2350" dirty="0">
              <a:latin typeface="Carlito"/>
              <a:cs typeface="Carlito"/>
            </a:endParaRPr>
          </a:p>
          <a:p>
            <a:pPr marL="12700" marR="315595"/>
            <a:r>
              <a:rPr sz="2400" spc="-5" dirty="0">
                <a:latin typeface="Carlito"/>
                <a:cs typeface="Carlito"/>
              </a:rPr>
              <a:t>So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electrical </a:t>
            </a:r>
            <a:r>
              <a:rPr sz="2400" spc="-10" dirty="0">
                <a:latin typeface="Carlito"/>
                <a:cs typeface="Carlito"/>
              </a:rPr>
              <a:t>work can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0" dirty="0">
                <a:latin typeface="Carlito"/>
                <a:cs typeface="Carlito"/>
              </a:rPr>
              <a:t>calculated </a:t>
            </a:r>
            <a:r>
              <a:rPr sz="2400" dirty="0">
                <a:latin typeface="Carlito"/>
                <a:cs typeface="Carlito"/>
              </a:rPr>
              <a:t>as: </a:t>
            </a:r>
            <a:endParaRPr lang="en-US" sz="2400" dirty="0" smtClean="0">
              <a:latin typeface="Carlito"/>
              <a:cs typeface="Carlito"/>
            </a:endParaRPr>
          </a:p>
          <a:p>
            <a:pPr marL="12700" marR="315595" algn="ctr"/>
            <a:r>
              <a:rPr sz="2400" dirty="0" smtClean="0">
                <a:latin typeface="Carlito"/>
                <a:cs typeface="Carlito"/>
              </a:rPr>
              <a:t>W </a:t>
            </a:r>
            <a:r>
              <a:rPr sz="2400" dirty="0">
                <a:latin typeface="Carlito"/>
                <a:cs typeface="Carlito"/>
              </a:rPr>
              <a:t>= NFE </a:t>
            </a:r>
            <a:r>
              <a:rPr sz="2400" spc="-25" dirty="0">
                <a:latin typeface="Carlito"/>
                <a:cs typeface="Carlito"/>
              </a:rPr>
              <a:t>(Work </a:t>
            </a:r>
            <a:r>
              <a:rPr sz="2400" spc="-5" dirty="0">
                <a:latin typeface="Carlito"/>
                <a:cs typeface="Carlito"/>
              </a:rPr>
              <a:t>done on 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surrounding</a:t>
            </a:r>
            <a:r>
              <a:rPr sz="2400" spc="-10" dirty="0" smtClean="0">
                <a:latin typeface="Carlito"/>
                <a:cs typeface="Carlito"/>
              </a:rPr>
              <a:t>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703" y="339380"/>
            <a:ext cx="6439989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Carlito"/>
                <a:cs typeface="Carlito"/>
              </a:rPr>
              <a:t>Defining the </a:t>
            </a:r>
            <a:r>
              <a:rPr b="1" spc="-10" dirty="0">
                <a:solidFill>
                  <a:schemeClr val="tx1"/>
                </a:solidFill>
                <a:latin typeface="Carlito"/>
                <a:cs typeface="Carlito"/>
              </a:rPr>
              <a:t>work</a:t>
            </a:r>
            <a:r>
              <a:rPr b="1" spc="-60" dirty="0">
                <a:solidFill>
                  <a:schemeClr val="tx1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chemeClr val="tx1"/>
                </a:solidFill>
                <a:latin typeface="Carlito"/>
                <a:cs typeface="Carlito"/>
              </a:rPr>
              <a:t>term</a:t>
            </a:r>
          </a:p>
        </p:txBody>
      </p:sp>
    </p:spTree>
    <p:extLst>
      <p:ext uri="{BB962C8B-B14F-4D97-AF65-F5344CB8AC3E}">
        <p14:creationId xmlns:p14="http://schemas.microsoft.com/office/powerpoint/2010/main" val="673407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7330" y="417957"/>
            <a:ext cx="4141471" cy="3454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b="1" dirty="0">
                <a:latin typeface="Carlito"/>
                <a:cs typeface="Carlito"/>
              </a:rPr>
              <a:t>Fuel </a:t>
            </a:r>
            <a:r>
              <a:rPr sz="2100" b="1" spc="-5" dirty="0">
                <a:latin typeface="Carlito"/>
                <a:cs typeface="Carlito"/>
              </a:rPr>
              <a:t>Cell</a:t>
            </a:r>
            <a:r>
              <a:rPr sz="2100" b="1" spc="-80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Efficiency</a:t>
            </a:r>
            <a:endParaRPr sz="21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5766" y="1058114"/>
            <a:ext cx="735012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100" spc="-5" dirty="0">
                <a:latin typeface="Carlito"/>
                <a:cs typeface="Carlito"/>
              </a:rPr>
              <a:t>Since fuel </a:t>
            </a:r>
            <a:r>
              <a:rPr sz="2100" dirty="0">
                <a:latin typeface="Carlito"/>
                <a:cs typeface="Carlito"/>
              </a:rPr>
              <a:t>cells </a:t>
            </a:r>
            <a:r>
              <a:rPr sz="2100" spc="-5" dirty="0">
                <a:latin typeface="Carlito"/>
                <a:cs typeface="Carlito"/>
              </a:rPr>
              <a:t>use </a:t>
            </a:r>
            <a:r>
              <a:rPr sz="2100" spc="-10" dirty="0">
                <a:latin typeface="Carlito"/>
                <a:cs typeface="Carlito"/>
              </a:rPr>
              <a:t>materials </a:t>
            </a:r>
            <a:r>
              <a:rPr sz="2100" spc="-5" dirty="0">
                <a:latin typeface="Carlito"/>
                <a:cs typeface="Carlito"/>
              </a:rPr>
              <a:t>that </a:t>
            </a:r>
            <a:r>
              <a:rPr sz="2100" spc="-10" dirty="0">
                <a:latin typeface="Carlito"/>
                <a:cs typeface="Carlito"/>
              </a:rPr>
              <a:t>are </a:t>
            </a:r>
            <a:r>
              <a:rPr sz="2100" spc="-5" dirty="0">
                <a:latin typeface="Carlito"/>
                <a:cs typeface="Carlito"/>
              </a:rPr>
              <a:t>typically burnt </a:t>
            </a:r>
            <a:r>
              <a:rPr sz="2100" spc="-15" dirty="0">
                <a:latin typeface="Carlito"/>
                <a:cs typeface="Carlito"/>
              </a:rPr>
              <a:t>to </a:t>
            </a:r>
            <a:r>
              <a:rPr sz="2100" spc="-5" dirty="0">
                <a:latin typeface="Carlito"/>
                <a:cs typeface="Carlito"/>
              </a:rPr>
              <a:t>release </a:t>
            </a:r>
            <a:r>
              <a:rPr sz="2100" dirty="0">
                <a:latin typeface="Carlito"/>
                <a:cs typeface="Carlito"/>
              </a:rPr>
              <a:t>their  </a:t>
            </a:r>
            <a:r>
              <a:rPr sz="2100" spc="-25" dirty="0">
                <a:latin typeface="Carlito"/>
                <a:cs typeface="Carlito"/>
              </a:rPr>
              <a:t>energy, </a:t>
            </a:r>
            <a:r>
              <a:rPr sz="2100" dirty="0">
                <a:latin typeface="Carlito"/>
                <a:cs typeface="Carlito"/>
              </a:rPr>
              <a:t>the </a:t>
            </a:r>
            <a:r>
              <a:rPr sz="2100" spc="-10" dirty="0">
                <a:latin typeface="Carlito"/>
                <a:cs typeface="Carlito"/>
              </a:rPr>
              <a:t>fuel </a:t>
            </a:r>
            <a:r>
              <a:rPr sz="2100" dirty="0">
                <a:latin typeface="Carlito"/>
                <a:cs typeface="Carlito"/>
              </a:rPr>
              <a:t>cell </a:t>
            </a:r>
            <a:r>
              <a:rPr sz="2100" spc="-10" dirty="0">
                <a:latin typeface="Carlito"/>
                <a:cs typeface="Carlito"/>
              </a:rPr>
              <a:t>efficiency </a:t>
            </a:r>
            <a:r>
              <a:rPr sz="2100" dirty="0">
                <a:latin typeface="Carlito"/>
                <a:cs typeface="Carlito"/>
              </a:rPr>
              <a:t>is </a:t>
            </a:r>
            <a:r>
              <a:rPr sz="2100" spc="-5" dirty="0">
                <a:latin typeface="Carlito"/>
                <a:cs typeface="Carlito"/>
              </a:rPr>
              <a:t>described </a:t>
            </a:r>
            <a:r>
              <a:rPr sz="2100" dirty="0">
                <a:latin typeface="Carlito"/>
                <a:cs typeface="Carlito"/>
              </a:rPr>
              <a:t>as </a:t>
            </a:r>
            <a:r>
              <a:rPr sz="2100" spc="-5" dirty="0">
                <a:latin typeface="Carlito"/>
                <a:cs typeface="Carlito"/>
              </a:rPr>
              <a:t>the </a:t>
            </a:r>
            <a:r>
              <a:rPr sz="2100" spc="-15" dirty="0">
                <a:latin typeface="Carlito"/>
                <a:cs typeface="Carlito"/>
              </a:rPr>
              <a:t>ratio </a:t>
            </a:r>
            <a:r>
              <a:rPr sz="2100" spc="-5" dirty="0">
                <a:latin typeface="Carlito"/>
                <a:cs typeface="Carlito"/>
              </a:rPr>
              <a:t>of </a:t>
            </a:r>
            <a:r>
              <a:rPr sz="2100" dirty="0">
                <a:latin typeface="Carlito"/>
                <a:cs typeface="Carlito"/>
              </a:rPr>
              <a:t>the  </a:t>
            </a:r>
            <a:r>
              <a:rPr sz="2100" spc="-5" dirty="0">
                <a:latin typeface="Carlito"/>
                <a:cs typeface="Carlito"/>
              </a:rPr>
              <a:t>electrical energy </a:t>
            </a:r>
            <a:r>
              <a:rPr sz="2100" spc="-10" dirty="0">
                <a:latin typeface="Carlito"/>
                <a:cs typeface="Carlito"/>
              </a:rPr>
              <a:t>produced to </a:t>
            </a:r>
            <a:r>
              <a:rPr sz="2100" dirty="0">
                <a:latin typeface="Carlito"/>
                <a:cs typeface="Carlito"/>
              </a:rPr>
              <a:t>the </a:t>
            </a:r>
            <a:r>
              <a:rPr sz="2100" spc="-10" dirty="0">
                <a:latin typeface="Carlito"/>
                <a:cs typeface="Carlito"/>
              </a:rPr>
              <a:t>heat that </a:t>
            </a:r>
            <a:r>
              <a:rPr sz="2100" dirty="0">
                <a:latin typeface="Carlito"/>
                <a:cs typeface="Carlito"/>
              </a:rPr>
              <a:t>is </a:t>
            </a:r>
            <a:r>
              <a:rPr sz="2100" spc="-10" dirty="0">
                <a:latin typeface="Carlito"/>
                <a:cs typeface="Carlito"/>
              </a:rPr>
              <a:t>produced </a:t>
            </a:r>
            <a:r>
              <a:rPr sz="2100" spc="-5" dirty="0">
                <a:latin typeface="Carlito"/>
                <a:cs typeface="Carlito"/>
              </a:rPr>
              <a:t>by </a:t>
            </a:r>
            <a:r>
              <a:rPr sz="2100" dirty="0">
                <a:latin typeface="Carlito"/>
                <a:cs typeface="Carlito"/>
              </a:rPr>
              <a:t>burning  the</a:t>
            </a:r>
            <a:r>
              <a:rPr sz="2100" spc="-15" dirty="0">
                <a:latin typeface="Carlito"/>
                <a:cs typeface="Carlito"/>
              </a:rPr>
              <a:t> </a:t>
            </a:r>
            <a:r>
              <a:rPr sz="2100" spc="-5" dirty="0">
                <a:latin typeface="Carlito"/>
                <a:cs typeface="Carlito"/>
              </a:rPr>
              <a:t>fuel.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5765" y="3298952"/>
            <a:ext cx="54737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00" spc="-120" dirty="0">
                <a:latin typeface="Arimo"/>
                <a:cs typeface="Arimo"/>
              </a:rPr>
              <a:t>From </a:t>
            </a:r>
            <a:r>
              <a:rPr sz="2100" spc="-25" dirty="0">
                <a:latin typeface="Arimo"/>
                <a:cs typeface="Arimo"/>
              </a:rPr>
              <a:t>the </a:t>
            </a:r>
            <a:r>
              <a:rPr sz="2100" spc="-130" dirty="0">
                <a:latin typeface="Arimo"/>
                <a:cs typeface="Arimo"/>
              </a:rPr>
              <a:t>basic </a:t>
            </a:r>
            <a:r>
              <a:rPr sz="2100" spc="-25" dirty="0">
                <a:latin typeface="Arimo"/>
                <a:cs typeface="Arimo"/>
              </a:rPr>
              <a:t>definition </a:t>
            </a:r>
            <a:r>
              <a:rPr sz="2100" spc="-5" dirty="0">
                <a:latin typeface="Arimo"/>
                <a:cs typeface="Arimo"/>
              </a:rPr>
              <a:t>of </a:t>
            </a:r>
            <a:r>
              <a:rPr sz="2100" spc="-65" dirty="0">
                <a:latin typeface="Arimo"/>
                <a:cs typeface="Arimo"/>
              </a:rPr>
              <a:t>efficiency: </a:t>
            </a:r>
            <a:r>
              <a:rPr sz="2100" spc="-40" dirty="0">
                <a:latin typeface="Arimo"/>
                <a:cs typeface="Arimo"/>
              </a:rPr>
              <a:t>η </a:t>
            </a:r>
            <a:r>
              <a:rPr sz="2100" spc="-185" dirty="0">
                <a:latin typeface="Arimo"/>
                <a:cs typeface="Arimo"/>
              </a:rPr>
              <a:t>= </a:t>
            </a:r>
            <a:r>
              <a:rPr sz="2100" spc="-114" dirty="0">
                <a:latin typeface="Arimo"/>
                <a:cs typeface="Arimo"/>
              </a:rPr>
              <a:t>W </a:t>
            </a:r>
            <a:r>
              <a:rPr sz="2100" spc="225" dirty="0">
                <a:latin typeface="Arimo"/>
                <a:cs typeface="Arimo"/>
              </a:rPr>
              <a:t>/</a:t>
            </a:r>
            <a:r>
              <a:rPr sz="2100" spc="-300" dirty="0">
                <a:latin typeface="Arimo"/>
                <a:cs typeface="Arimo"/>
              </a:rPr>
              <a:t> </a:t>
            </a:r>
            <a:r>
              <a:rPr sz="2100" spc="-90" dirty="0">
                <a:latin typeface="Arimo"/>
                <a:cs typeface="Arimo"/>
              </a:rPr>
              <a:t>Qin</a:t>
            </a:r>
            <a:endParaRPr sz="2100">
              <a:latin typeface="Arimo"/>
              <a:cs typeface="Arim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7839" y="4240339"/>
            <a:ext cx="2528926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b="1" spc="-10" dirty="0">
                <a:latin typeface="Carlito"/>
                <a:cs typeface="Carlito"/>
              </a:rPr>
              <a:t>Hydrogen </a:t>
            </a:r>
            <a:r>
              <a:rPr sz="1500" b="1" dirty="0">
                <a:latin typeface="Carlito"/>
                <a:cs typeface="Carlito"/>
              </a:rPr>
              <a:t>fuel </a:t>
            </a:r>
            <a:r>
              <a:rPr sz="1500" b="1" spc="-5" dirty="0">
                <a:latin typeface="Carlito"/>
                <a:cs typeface="Carlito"/>
              </a:rPr>
              <a:t>cell:  Oxidation </a:t>
            </a:r>
            <a:r>
              <a:rPr sz="1500" b="1" dirty="0">
                <a:latin typeface="Carlito"/>
                <a:cs typeface="Carlito"/>
              </a:rPr>
              <a:t>half </a:t>
            </a:r>
            <a:r>
              <a:rPr sz="1500" b="1" spc="-5" dirty="0">
                <a:latin typeface="Carlito"/>
                <a:cs typeface="Carlito"/>
              </a:rPr>
              <a:t>reaction</a:t>
            </a:r>
            <a:r>
              <a:rPr sz="1500" b="1" spc="-14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2H</a:t>
            </a:r>
            <a:endParaRPr sz="1500" dirty="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4333" y="4515993"/>
            <a:ext cx="127190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0390">
              <a:spcBef>
                <a:spcPts val="100"/>
              </a:spcBef>
            </a:pPr>
            <a:r>
              <a:rPr sz="1500" b="1" spc="-5" dirty="0">
                <a:latin typeface="Carlito"/>
                <a:cs typeface="Carlito"/>
              </a:rPr>
              <a:t>4H</a:t>
            </a:r>
            <a:r>
              <a:rPr sz="1500" b="1" spc="-7" baseline="25000" dirty="0">
                <a:latin typeface="Carlito"/>
                <a:cs typeface="Carlito"/>
              </a:rPr>
              <a:t>+ +</a:t>
            </a:r>
            <a:r>
              <a:rPr sz="1500" b="1" spc="-44" baseline="25000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4e-</a:t>
            </a:r>
            <a:endParaRPr sz="1500">
              <a:latin typeface="Carlito"/>
              <a:cs typeface="Carlito"/>
            </a:endParaRPr>
          </a:p>
          <a:p>
            <a:pPr marL="38100"/>
            <a:r>
              <a:rPr sz="1500" b="1" spc="-5" dirty="0">
                <a:latin typeface="Carlito"/>
                <a:cs typeface="Carlito"/>
              </a:rPr>
              <a:t>4e-</a:t>
            </a:r>
            <a:r>
              <a:rPr sz="1500" b="1" spc="325" dirty="0">
                <a:latin typeface="Carlito"/>
                <a:cs typeface="Carlito"/>
              </a:rPr>
              <a:t> </a:t>
            </a:r>
            <a:r>
              <a:rPr sz="1500" b="1" spc="-5" dirty="0">
                <a:latin typeface="Carlito"/>
                <a:cs typeface="Carlito"/>
              </a:rPr>
              <a:t>2H</a:t>
            </a:r>
            <a:r>
              <a:rPr sz="1500" b="1" spc="-7" baseline="-19444" dirty="0">
                <a:latin typeface="Carlito"/>
                <a:cs typeface="Carlito"/>
              </a:rPr>
              <a:t>2</a:t>
            </a:r>
            <a:r>
              <a:rPr sz="1500" b="1" spc="-5" dirty="0">
                <a:latin typeface="Carlito"/>
                <a:cs typeface="Carlito"/>
              </a:rPr>
              <a:t>O</a:t>
            </a:r>
            <a:endParaRPr sz="15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8666" y="4744593"/>
            <a:ext cx="27063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500" b="1" spc="-10" dirty="0">
                <a:latin typeface="Carlito"/>
                <a:cs typeface="Carlito"/>
              </a:rPr>
              <a:t>Reduction </a:t>
            </a:r>
            <a:r>
              <a:rPr sz="1500" b="1" dirty="0">
                <a:latin typeface="Carlito"/>
                <a:cs typeface="Carlito"/>
              </a:rPr>
              <a:t>half </a:t>
            </a:r>
            <a:r>
              <a:rPr sz="1500" b="1" spc="-5" dirty="0">
                <a:latin typeface="Carlito"/>
                <a:cs typeface="Carlito"/>
              </a:rPr>
              <a:t>reaction </a:t>
            </a:r>
            <a:r>
              <a:rPr sz="1500" b="1" spc="5" dirty="0">
                <a:latin typeface="Carlito"/>
                <a:cs typeface="Carlito"/>
              </a:rPr>
              <a:t>O</a:t>
            </a:r>
            <a:r>
              <a:rPr sz="1500" b="1" spc="7" baseline="-19444" dirty="0">
                <a:latin typeface="Carlito"/>
                <a:cs typeface="Carlito"/>
              </a:rPr>
              <a:t>2 </a:t>
            </a:r>
            <a:r>
              <a:rPr sz="1500" b="1" dirty="0">
                <a:latin typeface="Carlito"/>
                <a:cs typeface="Carlito"/>
              </a:rPr>
              <a:t>+ </a:t>
            </a:r>
            <a:r>
              <a:rPr sz="1500" b="1" spc="-5" dirty="0">
                <a:latin typeface="Carlito"/>
                <a:cs typeface="Carlito"/>
              </a:rPr>
              <a:t>4H</a:t>
            </a:r>
            <a:r>
              <a:rPr sz="1500" b="1" spc="-7" baseline="25000" dirty="0">
                <a:latin typeface="Carlito"/>
                <a:cs typeface="Carlito"/>
              </a:rPr>
              <a:t>+</a:t>
            </a:r>
            <a:r>
              <a:rPr sz="1500" b="1" spc="60" baseline="25000" dirty="0">
                <a:latin typeface="Carlito"/>
                <a:cs typeface="Carlito"/>
              </a:rPr>
              <a:t> </a:t>
            </a:r>
            <a:r>
              <a:rPr sz="1500" b="1" spc="-7" baseline="25000" dirty="0">
                <a:latin typeface="Carlito"/>
                <a:cs typeface="Carlito"/>
              </a:rPr>
              <a:t>+</a:t>
            </a:r>
            <a:endParaRPr sz="1500" baseline="25000" dirty="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9198" y="4599433"/>
            <a:ext cx="657860" cy="103505"/>
          </a:xfrm>
          <a:custGeom>
            <a:avLst/>
            <a:gdLst/>
            <a:ahLst/>
            <a:cxnLst/>
            <a:rect l="l" t="t" r="r" b="b"/>
            <a:pathLst>
              <a:path w="657860" h="103504">
                <a:moveTo>
                  <a:pt x="568833" y="0"/>
                </a:moveTo>
                <a:lnTo>
                  <a:pt x="564896" y="1016"/>
                </a:lnTo>
                <a:lnTo>
                  <a:pt x="561339" y="7112"/>
                </a:lnTo>
                <a:lnTo>
                  <a:pt x="562355" y="10922"/>
                </a:lnTo>
                <a:lnTo>
                  <a:pt x="621269" y="45532"/>
                </a:lnTo>
                <a:lnTo>
                  <a:pt x="644778" y="45593"/>
                </a:lnTo>
                <a:lnTo>
                  <a:pt x="644651" y="58293"/>
                </a:lnTo>
                <a:lnTo>
                  <a:pt x="621117" y="58293"/>
                </a:lnTo>
                <a:lnTo>
                  <a:pt x="562228" y="92456"/>
                </a:lnTo>
                <a:lnTo>
                  <a:pt x="561213" y="96393"/>
                </a:lnTo>
                <a:lnTo>
                  <a:pt x="562863" y="99314"/>
                </a:lnTo>
                <a:lnTo>
                  <a:pt x="564641" y="102362"/>
                </a:lnTo>
                <a:lnTo>
                  <a:pt x="568578" y="103378"/>
                </a:lnTo>
                <a:lnTo>
                  <a:pt x="571626" y="101727"/>
                </a:lnTo>
                <a:lnTo>
                  <a:pt x="646417" y="58293"/>
                </a:lnTo>
                <a:lnTo>
                  <a:pt x="644651" y="58293"/>
                </a:lnTo>
                <a:lnTo>
                  <a:pt x="646521" y="58232"/>
                </a:lnTo>
                <a:lnTo>
                  <a:pt x="657351" y="51943"/>
                </a:lnTo>
                <a:lnTo>
                  <a:pt x="568833" y="0"/>
                </a:lnTo>
                <a:close/>
              </a:path>
              <a:path w="657860" h="103504">
                <a:moveTo>
                  <a:pt x="632122" y="51908"/>
                </a:moveTo>
                <a:lnTo>
                  <a:pt x="621221" y="58232"/>
                </a:lnTo>
                <a:lnTo>
                  <a:pt x="644651" y="58293"/>
                </a:lnTo>
                <a:lnTo>
                  <a:pt x="644660" y="57404"/>
                </a:lnTo>
                <a:lnTo>
                  <a:pt x="641476" y="57404"/>
                </a:lnTo>
                <a:lnTo>
                  <a:pt x="632122" y="51908"/>
                </a:lnTo>
                <a:close/>
              </a:path>
              <a:path w="657860" h="103504">
                <a:moveTo>
                  <a:pt x="126" y="43942"/>
                </a:moveTo>
                <a:lnTo>
                  <a:pt x="0" y="56642"/>
                </a:lnTo>
                <a:lnTo>
                  <a:pt x="621221" y="58232"/>
                </a:lnTo>
                <a:lnTo>
                  <a:pt x="632122" y="51908"/>
                </a:lnTo>
                <a:lnTo>
                  <a:pt x="621269" y="45532"/>
                </a:lnTo>
                <a:lnTo>
                  <a:pt x="126" y="43942"/>
                </a:lnTo>
                <a:close/>
              </a:path>
              <a:path w="657860" h="103504">
                <a:moveTo>
                  <a:pt x="641476" y="46482"/>
                </a:moveTo>
                <a:lnTo>
                  <a:pt x="632122" y="51908"/>
                </a:lnTo>
                <a:lnTo>
                  <a:pt x="641476" y="57404"/>
                </a:lnTo>
                <a:lnTo>
                  <a:pt x="641476" y="46482"/>
                </a:lnTo>
                <a:close/>
              </a:path>
              <a:path w="657860" h="103504">
                <a:moveTo>
                  <a:pt x="644770" y="46482"/>
                </a:moveTo>
                <a:lnTo>
                  <a:pt x="641476" y="46482"/>
                </a:lnTo>
                <a:lnTo>
                  <a:pt x="641476" y="57404"/>
                </a:lnTo>
                <a:lnTo>
                  <a:pt x="644660" y="57404"/>
                </a:lnTo>
                <a:lnTo>
                  <a:pt x="644770" y="46482"/>
                </a:lnTo>
                <a:close/>
              </a:path>
              <a:path w="657860" h="103504">
                <a:moveTo>
                  <a:pt x="621269" y="45532"/>
                </a:moveTo>
                <a:lnTo>
                  <a:pt x="632122" y="51908"/>
                </a:lnTo>
                <a:lnTo>
                  <a:pt x="641476" y="46482"/>
                </a:lnTo>
                <a:lnTo>
                  <a:pt x="644770" y="46482"/>
                </a:lnTo>
                <a:lnTo>
                  <a:pt x="644778" y="45593"/>
                </a:lnTo>
                <a:lnTo>
                  <a:pt x="621269" y="4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79771" y="4826381"/>
            <a:ext cx="386080" cy="103505"/>
          </a:xfrm>
          <a:custGeom>
            <a:avLst/>
            <a:gdLst/>
            <a:ahLst/>
            <a:cxnLst/>
            <a:rect l="l" t="t" r="r" b="b"/>
            <a:pathLst>
              <a:path w="386079" h="103504">
                <a:moveTo>
                  <a:pt x="349660" y="58197"/>
                </a:moveTo>
                <a:lnTo>
                  <a:pt x="290575" y="92329"/>
                </a:lnTo>
                <a:lnTo>
                  <a:pt x="289559" y="96266"/>
                </a:lnTo>
                <a:lnTo>
                  <a:pt x="291211" y="99314"/>
                </a:lnTo>
                <a:lnTo>
                  <a:pt x="292988" y="102362"/>
                </a:lnTo>
                <a:lnTo>
                  <a:pt x="296925" y="103378"/>
                </a:lnTo>
                <a:lnTo>
                  <a:pt x="374739" y="58293"/>
                </a:lnTo>
                <a:lnTo>
                  <a:pt x="349660" y="58197"/>
                </a:lnTo>
                <a:close/>
              </a:path>
              <a:path w="386079" h="103504">
                <a:moveTo>
                  <a:pt x="360574" y="51895"/>
                </a:moveTo>
                <a:lnTo>
                  <a:pt x="349660" y="58197"/>
                </a:lnTo>
                <a:lnTo>
                  <a:pt x="373125" y="58293"/>
                </a:lnTo>
                <a:lnTo>
                  <a:pt x="373125" y="57404"/>
                </a:lnTo>
                <a:lnTo>
                  <a:pt x="369950" y="57404"/>
                </a:lnTo>
                <a:lnTo>
                  <a:pt x="360574" y="51895"/>
                </a:lnTo>
                <a:close/>
              </a:path>
              <a:path w="386079" h="103504">
                <a:moveTo>
                  <a:pt x="297306" y="0"/>
                </a:moveTo>
                <a:lnTo>
                  <a:pt x="293496" y="889"/>
                </a:lnTo>
                <a:lnTo>
                  <a:pt x="289940" y="6985"/>
                </a:lnTo>
                <a:lnTo>
                  <a:pt x="290829" y="10922"/>
                </a:lnTo>
                <a:lnTo>
                  <a:pt x="349683" y="45497"/>
                </a:lnTo>
                <a:lnTo>
                  <a:pt x="373125" y="45593"/>
                </a:lnTo>
                <a:lnTo>
                  <a:pt x="373125" y="58293"/>
                </a:lnTo>
                <a:lnTo>
                  <a:pt x="374739" y="58293"/>
                </a:lnTo>
                <a:lnTo>
                  <a:pt x="385699" y="51943"/>
                </a:lnTo>
                <a:lnTo>
                  <a:pt x="297306" y="0"/>
                </a:lnTo>
                <a:close/>
              </a:path>
              <a:path w="386079" h="103504">
                <a:moveTo>
                  <a:pt x="0" y="44069"/>
                </a:moveTo>
                <a:lnTo>
                  <a:pt x="0" y="56769"/>
                </a:lnTo>
                <a:lnTo>
                  <a:pt x="349660" y="58197"/>
                </a:lnTo>
                <a:lnTo>
                  <a:pt x="360574" y="51895"/>
                </a:lnTo>
                <a:lnTo>
                  <a:pt x="349683" y="45497"/>
                </a:lnTo>
                <a:lnTo>
                  <a:pt x="0" y="44069"/>
                </a:lnTo>
                <a:close/>
              </a:path>
              <a:path w="386079" h="103504">
                <a:moveTo>
                  <a:pt x="369950" y="46482"/>
                </a:moveTo>
                <a:lnTo>
                  <a:pt x="360574" y="51895"/>
                </a:lnTo>
                <a:lnTo>
                  <a:pt x="369950" y="57404"/>
                </a:lnTo>
                <a:lnTo>
                  <a:pt x="369950" y="46482"/>
                </a:lnTo>
                <a:close/>
              </a:path>
              <a:path w="386079" h="103504">
                <a:moveTo>
                  <a:pt x="373125" y="46482"/>
                </a:moveTo>
                <a:lnTo>
                  <a:pt x="369950" y="46482"/>
                </a:lnTo>
                <a:lnTo>
                  <a:pt x="369950" y="57404"/>
                </a:lnTo>
                <a:lnTo>
                  <a:pt x="373125" y="57404"/>
                </a:lnTo>
                <a:lnTo>
                  <a:pt x="373125" y="46482"/>
                </a:lnTo>
                <a:close/>
              </a:path>
              <a:path w="386079" h="103504">
                <a:moveTo>
                  <a:pt x="349683" y="45497"/>
                </a:moveTo>
                <a:lnTo>
                  <a:pt x="360574" y="51895"/>
                </a:lnTo>
                <a:lnTo>
                  <a:pt x="369950" y="46482"/>
                </a:lnTo>
                <a:lnTo>
                  <a:pt x="373125" y="46482"/>
                </a:lnTo>
                <a:lnTo>
                  <a:pt x="373125" y="45593"/>
                </a:lnTo>
                <a:lnTo>
                  <a:pt x="349683" y="454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55128" y="4403218"/>
            <a:ext cx="257429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rlito"/>
                <a:cs typeface="Carlito"/>
              </a:rPr>
              <a:t>Energy formation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(KJ/mole)</a:t>
            </a:r>
            <a:endParaRPr>
              <a:latin typeface="Carlito"/>
              <a:cs typeface="Carlito"/>
            </a:endParaRPr>
          </a:p>
          <a:p>
            <a:pPr marL="12700"/>
            <a:r>
              <a:rPr spc="-50" dirty="0">
                <a:latin typeface="Carlito"/>
                <a:cs typeface="Carlito"/>
              </a:rPr>
              <a:t>-</a:t>
            </a:r>
            <a:r>
              <a:rPr spc="-50" dirty="0">
                <a:latin typeface="Arimo"/>
                <a:cs typeface="Arimo"/>
              </a:rPr>
              <a:t>Δ</a:t>
            </a:r>
            <a:r>
              <a:rPr spc="-50" dirty="0">
                <a:latin typeface="Carlito"/>
                <a:cs typeface="Carlito"/>
              </a:rPr>
              <a:t>Ho </a:t>
            </a:r>
            <a:r>
              <a:rPr dirty="0">
                <a:latin typeface="Carlito"/>
                <a:cs typeface="Carlito"/>
              </a:rPr>
              <a:t>= 286 </a:t>
            </a:r>
            <a:r>
              <a:rPr spc="-50" dirty="0">
                <a:latin typeface="Carlito"/>
                <a:cs typeface="Carlito"/>
              </a:rPr>
              <a:t>-</a:t>
            </a:r>
            <a:r>
              <a:rPr spc="-50" dirty="0">
                <a:latin typeface="Arimo"/>
                <a:cs typeface="Arimo"/>
              </a:rPr>
              <a:t>Δ</a:t>
            </a:r>
            <a:r>
              <a:rPr spc="-50" dirty="0">
                <a:latin typeface="Carlito"/>
                <a:cs typeface="Carlito"/>
              </a:rPr>
              <a:t>Go </a:t>
            </a:r>
            <a:r>
              <a:rPr dirty="0">
                <a:latin typeface="Carlito"/>
                <a:cs typeface="Carlito"/>
              </a:rPr>
              <a:t>=</a:t>
            </a:r>
            <a:r>
              <a:rPr spc="85" dirty="0">
                <a:latin typeface="Carlito"/>
                <a:cs typeface="Carlito"/>
              </a:rPr>
              <a:t> </a:t>
            </a:r>
            <a:r>
              <a:rPr dirty="0">
                <a:latin typeface="Carlito"/>
                <a:cs typeface="Carlito"/>
              </a:rPr>
              <a:t>237</a:t>
            </a:r>
            <a:endParaRPr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25266" y="5953633"/>
            <a:ext cx="589013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The maximum efficiency of </a:t>
            </a:r>
            <a:r>
              <a:rPr dirty="0">
                <a:latin typeface="Carlito"/>
                <a:cs typeface="Carlito"/>
              </a:rPr>
              <a:t>the </a:t>
            </a:r>
            <a:r>
              <a:rPr spc="-5" dirty="0">
                <a:latin typeface="Carlito"/>
                <a:cs typeface="Carlito"/>
              </a:rPr>
              <a:t>fuel cell </a:t>
            </a:r>
            <a:r>
              <a:rPr spc="-10" dirty="0">
                <a:latin typeface="Carlito"/>
                <a:cs typeface="Carlito"/>
              </a:rPr>
              <a:t>would </a:t>
            </a:r>
            <a:r>
              <a:rPr spc="-5" dirty="0">
                <a:latin typeface="Carlito"/>
                <a:cs typeface="Carlito"/>
              </a:rPr>
              <a:t>be</a:t>
            </a:r>
            <a:r>
              <a:rPr spc="7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83%.</a:t>
            </a:r>
            <a:endParaRPr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779827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1" y="457201"/>
            <a:ext cx="7953375" cy="61382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Classification </a:t>
            </a:r>
            <a:r>
              <a:rPr sz="2000" b="1" dirty="0">
                <a:latin typeface="Carlito"/>
                <a:cs typeface="Carlito"/>
              </a:rPr>
              <a:t>of Losses in an Actual Fuel</a:t>
            </a:r>
            <a:r>
              <a:rPr sz="2000" b="1" spc="-11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Cell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15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5080"/>
            <a:r>
              <a:rPr sz="2000" b="1" spc="-5" dirty="0">
                <a:latin typeface="Carlito"/>
                <a:cs typeface="Carlito"/>
              </a:rPr>
              <a:t>Activation </a:t>
            </a:r>
            <a:r>
              <a:rPr sz="2000" b="1" dirty="0">
                <a:latin typeface="Carlito"/>
                <a:cs typeface="Carlito"/>
              </a:rPr>
              <a:t>Losses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These </a:t>
            </a:r>
            <a:r>
              <a:rPr sz="2000" dirty="0">
                <a:latin typeface="Carlito"/>
                <a:cs typeface="Carlito"/>
              </a:rPr>
              <a:t>losses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dirty="0">
                <a:latin typeface="Carlito"/>
                <a:cs typeface="Carlito"/>
              </a:rPr>
              <a:t>caused </a:t>
            </a:r>
            <a:r>
              <a:rPr sz="2000" spc="-5" dirty="0">
                <a:latin typeface="Carlito"/>
                <a:cs typeface="Carlito"/>
              </a:rPr>
              <a:t>by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slowness 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reaction  taking place on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surface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electrodes.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proportion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voltage  generated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10" dirty="0">
                <a:latin typeface="Carlito"/>
                <a:cs typeface="Carlito"/>
              </a:rPr>
              <a:t>lost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driving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chemical reaction that </a:t>
            </a:r>
            <a:r>
              <a:rPr sz="2000" spc="-20" dirty="0">
                <a:latin typeface="Carlito"/>
                <a:cs typeface="Carlito"/>
              </a:rPr>
              <a:t>transfers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16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electrons.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25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974725"/>
            <a:r>
              <a:rPr sz="2000" b="1" dirty="0">
                <a:latin typeface="Carlito"/>
                <a:cs typeface="Carlito"/>
              </a:rPr>
              <a:t>Ohmic Losses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voltage drop </a:t>
            </a:r>
            <a:r>
              <a:rPr sz="2000" dirty="0">
                <a:latin typeface="Carlito"/>
                <a:cs typeface="Carlito"/>
              </a:rPr>
              <a:t>due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resistance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flow </a:t>
            </a:r>
            <a:r>
              <a:rPr sz="2000" spc="-5" dirty="0">
                <a:latin typeface="Carlito"/>
                <a:cs typeface="Carlito"/>
              </a:rPr>
              <a:t>of  </a:t>
            </a:r>
            <a:r>
              <a:rPr sz="2000" spc="-10" dirty="0">
                <a:latin typeface="Carlito"/>
                <a:cs typeface="Carlito"/>
              </a:rPr>
              <a:t>electrons</a:t>
            </a:r>
            <a:endParaRPr sz="2000" dirty="0">
              <a:latin typeface="Carlito"/>
              <a:cs typeface="Carlito"/>
            </a:endParaRPr>
          </a:p>
          <a:p>
            <a:pPr marL="12700" marR="174625"/>
            <a:r>
              <a:rPr sz="2000" spc="-5" dirty="0">
                <a:latin typeface="Carlito"/>
                <a:cs typeface="Carlito"/>
              </a:rPr>
              <a:t>through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material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electrodes. This </a:t>
            </a:r>
            <a:r>
              <a:rPr sz="2000" dirty="0">
                <a:latin typeface="Carlito"/>
                <a:cs typeface="Carlito"/>
              </a:rPr>
              <a:t>loss </a:t>
            </a:r>
            <a:r>
              <a:rPr sz="2000" spc="-10" dirty="0">
                <a:latin typeface="Carlito"/>
                <a:cs typeface="Carlito"/>
              </a:rPr>
              <a:t>varies </a:t>
            </a:r>
            <a:r>
              <a:rPr sz="2000" spc="-5" dirty="0">
                <a:latin typeface="Carlito"/>
                <a:cs typeface="Carlito"/>
              </a:rPr>
              <a:t>linearly with </a:t>
            </a:r>
            <a:r>
              <a:rPr sz="2000" spc="-10" dirty="0">
                <a:latin typeface="Carlito"/>
                <a:cs typeface="Carlito"/>
              </a:rPr>
              <a:t>current  </a:t>
            </a:r>
            <a:r>
              <a:rPr sz="2000" spc="-20" dirty="0">
                <a:latin typeface="Carlito"/>
                <a:cs typeface="Carlito"/>
              </a:rPr>
              <a:t>density.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20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8890"/>
            <a:r>
              <a:rPr sz="2000" b="1" spc="-10" dirty="0">
                <a:latin typeface="Carlito"/>
                <a:cs typeface="Carlito"/>
              </a:rPr>
              <a:t>Concentration </a:t>
            </a:r>
            <a:r>
              <a:rPr sz="2000" b="1" dirty="0">
                <a:latin typeface="Carlito"/>
                <a:cs typeface="Carlito"/>
              </a:rPr>
              <a:t>Losses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Losses that </a:t>
            </a:r>
            <a:r>
              <a:rPr sz="2000" spc="-10" dirty="0">
                <a:latin typeface="Carlito"/>
                <a:cs typeface="Carlito"/>
              </a:rPr>
              <a:t>result from </a:t>
            </a:r>
            <a:r>
              <a:rPr sz="2000" dirty="0">
                <a:latin typeface="Carlito"/>
                <a:cs typeface="Carlito"/>
              </a:rPr>
              <a:t>the change in </a:t>
            </a:r>
            <a:r>
              <a:rPr sz="2000" spc="-10" dirty="0">
                <a:latin typeface="Carlito"/>
                <a:cs typeface="Carlito"/>
              </a:rPr>
              <a:t>concentration </a:t>
            </a:r>
            <a:r>
              <a:rPr sz="2000" spc="-5" dirty="0">
                <a:latin typeface="Carlito"/>
                <a:cs typeface="Carlito"/>
              </a:rPr>
              <a:t>of 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reactants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surface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electrodes </a:t>
            </a:r>
            <a:r>
              <a:rPr sz="2000" dirty="0">
                <a:latin typeface="Carlito"/>
                <a:cs typeface="Carlito"/>
              </a:rPr>
              <a:t>as the </a:t>
            </a:r>
            <a:r>
              <a:rPr sz="2000" spc="-5" dirty="0">
                <a:latin typeface="Carlito"/>
                <a:cs typeface="Carlito"/>
              </a:rPr>
              <a:t>fuel </a:t>
            </a:r>
            <a:r>
              <a:rPr sz="2000" dirty="0">
                <a:latin typeface="Carlito"/>
                <a:cs typeface="Carlito"/>
              </a:rPr>
              <a:t>is</a:t>
            </a:r>
            <a:r>
              <a:rPr sz="2000" spc="8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used.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25"/>
              </a:spcBef>
            </a:pPr>
            <a:endParaRPr sz="1950" dirty="0">
              <a:latin typeface="Carlito"/>
              <a:cs typeface="Carlito"/>
            </a:endParaRPr>
          </a:p>
          <a:p>
            <a:pPr marL="12700" marR="389255"/>
            <a:r>
              <a:rPr sz="2000" b="1" dirty="0">
                <a:latin typeface="Carlito"/>
                <a:cs typeface="Carlito"/>
              </a:rPr>
              <a:t>Fuel </a:t>
            </a:r>
            <a:r>
              <a:rPr sz="2000" b="1" spc="-5" dirty="0">
                <a:latin typeface="Carlito"/>
                <a:cs typeface="Carlito"/>
              </a:rPr>
              <a:t>Crossover </a:t>
            </a:r>
            <a:r>
              <a:rPr sz="2000" b="1" dirty="0">
                <a:latin typeface="Carlito"/>
                <a:cs typeface="Carlito"/>
              </a:rPr>
              <a:t>Losses</a:t>
            </a:r>
            <a:r>
              <a:rPr sz="2000" dirty="0">
                <a:latin typeface="Carlito"/>
                <a:cs typeface="Carlito"/>
              </a:rPr>
              <a:t>: </a:t>
            </a:r>
            <a:r>
              <a:rPr sz="2000" spc="-5" dirty="0">
                <a:latin typeface="Carlito"/>
                <a:cs typeface="Carlito"/>
              </a:rPr>
              <a:t>Losses that </a:t>
            </a:r>
            <a:r>
              <a:rPr sz="2000" spc="-10" dirty="0">
                <a:latin typeface="Carlito"/>
                <a:cs typeface="Carlito"/>
              </a:rPr>
              <a:t>result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waste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fuel passing  through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electrolyte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10" dirty="0">
                <a:latin typeface="Carlito"/>
                <a:cs typeface="Carlito"/>
              </a:rPr>
              <a:t>electron </a:t>
            </a:r>
            <a:r>
              <a:rPr sz="2000" dirty="0">
                <a:latin typeface="Carlito"/>
                <a:cs typeface="Carlito"/>
              </a:rPr>
              <a:t>conduction </a:t>
            </a:r>
            <a:r>
              <a:rPr sz="2000" spc="-5" dirty="0">
                <a:latin typeface="Carlito"/>
                <a:cs typeface="Carlito"/>
              </a:rPr>
              <a:t>through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electrolyte.  </a:t>
            </a:r>
            <a:r>
              <a:rPr sz="2000" spc="-5" dirty="0">
                <a:latin typeface="Carlito"/>
                <a:cs typeface="Carlito"/>
              </a:rPr>
              <a:t>This </a:t>
            </a:r>
            <a:r>
              <a:rPr sz="2000" dirty="0">
                <a:latin typeface="Carlito"/>
                <a:cs typeface="Carlito"/>
              </a:rPr>
              <a:t>loss is </a:t>
            </a:r>
            <a:r>
              <a:rPr sz="2000" spc="-5" dirty="0">
                <a:latin typeface="Carlito"/>
                <a:cs typeface="Carlito"/>
              </a:rPr>
              <a:t>typically small, </a:t>
            </a:r>
            <a:r>
              <a:rPr sz="2000" dirty="0">
                <a:latin typeface="Carlito"/>
                <a:cs typeface="Carlito"/>
              </a:rPr>
              <a:t>but </a:t>
            </a:r>
            <a:r>
              <a:rPr sz="2000" spc="-5" dirty="0">
                <a:latin typeface="Carlito"/>
                <a:cs typeface="Carlito"/>
              </a:rPr>
              <a:t>can be </a:t>
            </a:r>
            <a:r>
              <a:rPr sz="2000" spc="-10" dirty="0">
                <a:latin typeface="Carlito"/>
                <a:cs typeface="Carlito"/>
              </a:rPr>
              <a:t>more important </a:t>
            </a:r>
            <a:r>
              <a:rPr sz="2000" dirty="0">
                <a:latin typeface="Carlito"/>
                <a:cs typeface="Carlito"/>
              </a:rPr>
              <a:t>in </a:t>
            </a:r>
            <a:r>
              <a:rPr sz="2000" spc="-5" dirty="0">
                <a:latin typeface="Carlito"/>
                <a:cs typeface="Carlito"/>
              </a:rPr>
              <a:t>low </a:t>
            </a:r>
            <a:r>
              <a:rPr sz="2000" spc="-15" dirty="0">
                <a:latin typeface="Carlito"/>
                <a:cs typeface="Carlito"/>
              </a:rPr>
              <a:t>temperature  </a:t>
            </a:r>
            <a:r>
              <a:rPr sz="2000" spc="-5" dirty="0">
                <a:latin typeface="Carlito"/>
                <a:cs typeface="Carlito"/>
              </a:rPr>
              <a:t>cells.</a:t>
            </a:r>
            <a:endParaRPr sz="20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05945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8763635" cy="6781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algn="ctr">
              <a:spcBef>
                <a:spcPts val="100"/>
              </a:spcBef>
            </a:pPr>
            <a:r>
              <a:rPr sz="3000" b="1" spc="-25" dirty="0">
                <a:latin typeface="Carlito"/>
                <a:cs typeface="Carlito"/>
              </a:rPr>
              <a:t>Types </a:t>
            </a:r>
            <a:r>
              <a:rPr sz="3000" b="1" dirty="0">
                <a:latin typeface="Carlito"/>
                <a:cs typeface="Carlito"/>
              </a:rPr>
              <a:t>of Fuel</a:t>
            </a:r>
            <a:r>
              <a:rPr sz="3000" b="1" spc="15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Cell</a:t>
            </a:r>
            <a:endParaRPr sz="3000" dirty="0">
              <a:latin typeface="Carlito"/>
              <a:cs typeface="Carlito"/>
            </a:endParaRPr>
          </a:p>
          <a:p>
            <a:pPr>
              <a:spcBef>
                <a:spcPts val="60"/>
              </a:spcBef>
            </a:pPr>
            <a:endParaRPr sz="3950" dirty="0">
              <a:latin typeface="Carlito"/>
              <a:cs typeface="Carlito"/>
            </a:endParaRPr>
          </a:p>
          <a:p>
            <a:pPr marL="469900" marR="722630" indent="-457200">
              <a:lnSpc>
                <a:spcPts val="335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100" b="1" spc="-5" dirty="0">
                <a:latin typeface="Carlito"/>
                <a:cs typeface="Carlito"/>
              </a:rPr>
              <a:t>Based on the </a:t>
            </a:r>
            <a:r>
              <a:rPr sz="3100" b="1" spc="-25" dirty="0">
                <a:latin typeface="Carlito"/>
                <a:cs typeface="Carlito"/>
              </a:rPr>
              <a:t>temperature </a:t>
            </a:r>
            <a:r>
              <a:rPr sz="3100" b="1" spc="-30" dirty="0">
                <a:latin typeface="Carlito"/>
                <a:cs typeface="Carlito"/>
              </a:rPr>
              <a:t>range </a:t>
            </a:r>
            <a:r>
              <a:rPr sz="3100" b="1" spc="-5" dirty="0">
                <a:latin typeface="Carlito"/>
                <a:cs typeface="Carlito"/>
              </a:rPr>
              <a:t>in </a:t>
            </a:r>
            <a:r>
              <a:rPr sz="3100" b="1" spc="-10" dirty="0">
                <a:latin typeface="Carlito"/>
                <a:cs typeface="Carlito"/>
              </a:rPr>
              <a:t>which </a:t>
            </a:r>
            <a:r>
              <a:rPr sz="3100" b="1" spc="-15" dirty="0">
                <a:latin typeface="Carlito"/>
                <a:cs typeface="Carlito"/>
              </a:rPr>
              <a:t>they  </a:t>
            </a:r>
            <a:r>
              <a:rPr sz="3100" b="1" spc="-25" dirty="0">
                <a:latin typeface="Carlito"/>
                <a:cs typeface="Carlito"/>
              </a:rPr>
              <a:t>operate:</a:t>
            </a:r>
            <a:endParaRPr sz="3100" dirty="0">
              <a:latin typeface="Carlito"/>
              <a:cs typeface="Carlito"/>
            </a:endParaRPr>
          </a:p>
          <a:p>
            <a:pPr marL="927100" lvl="1" indent="-457834">
              <a:spcBef>
                <a:spcPts val="30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Low </a:t>
            </a:r>
            <a:r>
              <a:rPr sz="2800" spc="-15" dirty="0">
                <a:latin typeface="Carlito"/>
                <a:cs typeface="Carlito"/>
              </a:rPr>
              <a:t>temperature(25-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100),</a:t>
            </a:r>
            <a:endParaRPr sz="2800" dirty="0">
              <a:latin typeface="Carlito"/>
              <a:cs typeface="Carlito"/>
            </a:endParaRPr>
          </a:p>
          <a:p>
            <a:pPr marL="927100" lvl="1" indent="-457834">
              <a:spcBef>
                <a:spcPts val="33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Medium </a:t>
            </a:r>
            <a:r>
              <a:rPr sz="2800" spc="-20" dirty="0">
                <a:latin typeface="Carlito"/>
                <a:cs typeface="Carlito"/>
              </a:rPr>
              <a:t>temperature </a:t>
            </a:r>
            <a:r>
              <a:rPr sz="2800" spc="-5" dirty="0">
                <a:latin typeface="Carlito"/>
                <a:cs typeface="Carlito"/>
              </a:rPr>
              <a:t>(100-500)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,</a:t>
            </a:r>
            <a:endParaRPr sz="2800" dirty="0">
              <a:latin typeface="Carlito"/>
              <a:cs typeface="Carlito"/>
            </a:endParaRPr>
          </a:p>
          <a:p>
            <a:pPr marL="927100" lvl="1" indent="-457834">
              <a:spcBef>
                <a:spcPts val="33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High temperature(500-1000)</a:t>
            </a:r>
            <a:r>
              <a:rPr sz="2800" spc="7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&amp;</a:t>
            </a:r>
            <a:endParaRPr sz="2800" dirty="0">
              <a:latin typeface="Carlito"/>
              <a:cs typeface="Carlito"/>
            </a:endParaRPr>
          </a:p>
          <a:p>
            <a:pPr marL="927100" lvl="1" indent="-457834">
              <a:spcBef>
                <a:spcPts val="33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very high </a:t>
            </a:r>
            <a:r>
              <a:rPr sz="2800" spc="-15" dirty="0">
                <a:latin typeface="Carlito"/>
                <a:cs typeface="Carlito"/>
              </a:rPr>
              <a:t>temperature(above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1000)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spcBef>
                <a:spcPts val="3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100" b="1" spc="-10" dirty="0">
                <a:latin typeface="Carlito"/>
                <a:cs typeface="Carlito"/>
              </a:rPr>
              <a:t>According </a:t>
            </a:r>
            <a:r>
              <a:rPr sz="3100" b="1" spc="-25" dirty="0">
                <a:latin typeface="Carlito"/>
                <a:cs typeface="Carlito"/>
              </a:rPr>
              <a:t>to </a:t>
            </a:r>
            <a:r>
              <a:rPr sz="3100" b="1" spc="-10" dirty="0">
                <a:latin typeface="Carlito"/>
                <a:cs typeface="Carlito"/>
              </a:rPr>
              <a:t>the </a:t>
            </a:r>
            <a:r>
              <a:rPr sz="3100" b="1" spc="-5" dirty="0">
                <a:latin typeface="Carlito"/>
                <a:cs typeface="Carlito"/>
              </a:rPr>
              <a:t>type of </a:t>
            </a:r>
            <a:r>
              <a:rPr sz="3100" b="1" spc="-15" dirty="0">
                <a:latin typeface="Carlito"/>
                <a:cs typeface="Carlito"/>
              </a:rPr>
              <a:t>electrolyte</a:t>
            </a:r>
            <a:r>
              <a:rPr sz="3100" b="1" spc="110" dirty="0">
                <a:latin typeface="Carlito"/>
                <a:cs typeface="Carlito"/>
              </a:rPr>
              <a:t> </a:t>
            </a:r>
            <a:r>
              <a:rPr sz="3100" spc="-5" dirty="0">
                <a:latin typeface="Carlito"/>
                <a:cs typeface="Carlito"/>
              </a:rPr>
              <a:t>:</a:t>
            </a:r>
            <a:endParaRPr sz="3100" dirty="0">
              <a:latin typeface="Carlito"/>
              <a:cs typeface="Carlito"/>
            </a:endParaRPr>
          </a:p>
          <a:p>
            <a:pPr marL="927100" lvl="1" indent="-457834">
              <a:spcBef>
                <a:spcPts val="34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5" dirty="0">
                <a:latin typeface="Carlito"/>
                <a:cs typeface="Carlito"/>
              </a:rPr>
              <a:t>aqueous, </a:t>
            </a:r>
            <a:r>
              <a:rPr sz="2800" spc="-10" dirty="0">
                <a:latin typeface="Carlito"/>
                <a:cs typeface="Carlito"/>
              </a:rPr>
              <a:t>non </a:t>
            </a:r>
            <a:r>
              <a:rPr sz="2800" spc="-5" dirty="0">
                <a:latin typeface="Carlito"/>
                <a:cs typeface="Carlito"/>
              </a:rPr>
              <a:t>aqueous, </a:t>
            </a:r>
            <a:r>
              <a:rPr sz="2800" spc="-10" dirty="0">
                <a:latin typeface="Carlito"/>
                <a:cs typeface="Carlito"/>
              </a:rPr>
              <a:t>molten </a:t>
            </a:r>
            <a:r>
              <a:rPr sz="2800" spc="-5" dirty="0">
                <a:latin typeface="Carlito"/>
                <a:cs typeface="Carlito"/>
              </a:rPr>
              <a:t>or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solid.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spcBef>
                <a:spcPts val="3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100" b="1" spc="-10" dirty="0">
                <a:latin typeface="Carlito"/>
                <a:cs typeface="Carlito"/>
              </a:rPr>
              <a:t>According </a:t>
            </a:r>
            <a:r>
              <a:rPr sz="3100" b="1" spc="-25" dirty="0">
                <a:latin typeface="Carlito"/>
                <a:cs typeface="Carlito"/>
              </a:rPr>
              <a:t>to </a:t>
            </a:r>
            <a:r>
              <a:rPr sz="3100" b="1" spc="-5" dirty="0">
                <a:latin typeface="Carlito"/>
                <a:cs typeface="Carlito"/>
              </a:rPr>
              <a:t>the </a:t>
            </a:r>
            <a:r>
              <a:rPr sz="3100" b="1" spc="-20" dirty="0">
                <a:latin typeface="Carlito"/>
                <a:cs typeface="Carlito"/>
              </a:rPr>
              <a:t>physical </a:t>
            </a:r>
            <a:r>
              <a:rPr sz="3100" b="1" spc="-35" dirty="0">
                <a:latin typeface="Carlito"/>
                <a:cs typeface="Carlito"/>
              </a:rPr>
              <a:t>state </a:t>
            </a:r>
            <a:r>
              <a:rPr sz="3100" b="1" spc="-5" dirty="0">
                <a:latin typeface="Carlito"/>
                <a:cs typeface="Carlito"/>
              </a:rPr>
              <a:t>of </a:t>
            </a:r>
            <a:r>
              <a:rPr sz="3100" b="1" spc="-10" dirty="0">
                <a:latin typeface="Carlito"/>
                <a:cs typeface="Carlito"/>
              </a:rPr>
              <a:t>the</a:t>
            </a:r>
            <a:r>
              <a:rPr sz="3100" b="1" spc="150" dirty="0">
                <a:latin typeface="Carlito"/>
                <a:cs typeface="Carlito"/>
              </a:rPr>
              <a:t> </a:t>
            </a:r>
            <a:r>
              <a:rPr sz="3100" b="1" spc="-5" dirty="0">
                <a:latin typeface="Carlito"/>
                <a:cs typeface="Carlito"/>
              </a:rPr>
              <a:t>fuel</a:t>
            </a:r>
            <a:r>
              <a:rPr sz="3100" spc="-5" dirty="0">
                <a:latin typeface="Carlito"/>
                <a:cs typeface="Carlito"/>
              </a:rPr>
              <a:t>:</a:t>
            </a:r>
            <a:endParaRPr sz="3100" dirty="0">
              <a:latin typeface="Carlito"/>
              <a:cs typeface="Carlito"/>
            </a:endParaRPr>
          </a:p>
          <a:p>
            <a:pPr marL="927100" marR="5080" lvl="1" indent="-457834">
              <a:lnSpc>
                <a:spcPts val="3350"/>
              </a:lnSpc>
              <a:spcBef>
                <a:spcPts val="79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800" spc="-20" dirty="0">
                <a:latin typeface="Carlito"/>
                <a:cs typeface="Carlito"/>
              </a:rPr>
              <a:t>Gas(hydrogen, </a:t>
            </a:r>
            <a:r>
              <a:rPr sz="2800" spc="-10" dirty="0">
                <a:latin typeface="Carlito"/>
                <a:cs typeface="Carlito"/>
              </a:rPr>
              <a:t>lower </a:t>
            </a:r>
            <a:r>
              <a:rPr sz="2800" spc="-20" dirty="0">
                <a:latin typeface="Carlito"/>
                <a:cs typeface="Carlito"/>
              </a:rPr>
              <a:t>hydrocarbons)</a:t>
            </a:r>
            <a:r>
              <a:rPr sz="3100" spc="-20" dirty="0">
                <a:latin typeface="Carlito"/>
                <a:cs typeface="Carlito"/>
              </a:rPr>
              <a:t>, </a:t>
            </a:r>
            <a:r>
              <a:rPr sz="3100" spc="-10" dirty="0">
                <a:latin typeface="Carlito"/>
                <a:cs typeface="Carlito"/>
              </a:rPr>
              <a:t>Liquid(alcohols,  </a:t>
            </a:r>
            <a:r>
              <a:rPr sz="3100" spc="-20" dirty="0">
                <a:latin typeface="Carlito"/>
                <a:cs typeface="Carlito"/>
              </a:rPr>
              <a:t>hydrazine, </a:t>
            </a:r>
            <a:r>
              <a:rPr sz="3100" spc="-10" dirty="0">
                <a:latin typeface="Carlito"/>
                <a:cs typeface="Carlito"/>
              </a:rPr>
              <a:t>higher </a:t>
            </a:r>
            <a:r>
              <a:rPr sz="3100" spc="-20" dirty="0">
                <a:latin typeface="Carlito"/>
                <a:cs typeface="Carlito"/>
              </a:rPr>
              <a:t>hydrocarbons),</a:t>
            </a:r>
            <a:r>
              <a:rPr sz="3100" dirty="0">
                <a:latin typeface="Carlito"/>
                <a:cs typeface="Carlito"/>
              </a:rPr>
              <a:t> </a:t>
            </a:r>
            <a:r>
              <a:rPr sz="3100" spc="-10" dirty="0">
                <a:latin typeface="Carlito"/>
                <a:cs typeface="Carlito"/>
              </a:rPr>
              <a:t>Solid(Metals).</a:t>
            </a:r>
            <a:endParaRPr sz="31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938201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4640" y="0"/>
            <a:ext cx="9062720" cy="66300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508000" indent="-457200">
              <a:spcBef>
                <a:spcPts val="980"/>
              </a:spcBef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3400" b="1" spc="-5" dirty="0">
                <a:latin typeface="Carlito"/>
                <a:cs typeface="Carlito"/>
              </a:rPr>
              <a:t>Another Classification</a:t>
            </a:r>
            <a:r>
              <a:rPr sz="3400" b="1" spc="-10" dirty="0">
                <a:latin typeface="Carlito"/>
                <a:cs typeface="Carlito"/>
              </a:rPr>
              <a:t> </a:t>
            </a:r>
            <a:r>
              <a:rPr sz="3400" spc="-5" dirty="0">
                <a:latin typeface="Carlito"/>
                <a:cs typeface="Carlito"/>
              </a:rPr>
              <a:t>:</a:t>
            </a:r>
            <a:endParaRPr sz="3400" dirty="0">
              <a:latin typeface="Carlito"/>
              <a:cs typeface="Carlito"/>
            </a:endParaRPr>
          </a:p>
          <a:p>
            <a:pPr marL="965200" marR="93980" lvl="1" indent="-457834">
              <a:spcBef>
                <a:spcPts val="685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dirty="0">
                <a:latin typeface="Carlito"/>
                <a:cs typeface="Carlito"/>
              </a:rPr>
              <a:t>Primary </a:t>
            </a:r>
            <a:r>
              <a:rPr sz="2600" spc="-5" dirty="0">
                <a:latin typeface="Carlito"/>
                <a:cs typeface="Carlito"/>
              </a:rPr>
              <a:t>fuel </a:t>
            </a:r>
            <a:r>
              <a:rPr sz="2600" dirty="0">
                <a:latin typeface="Carlito"/>
                <a:cs typeface="Carlito"/>
              </a:rPr>
              <a:t>cell: </a:t>
            </a:r>
            <a:r>
              <a:rPr sz="2600" spc="-10" dirty="0">
                <a:latin typeface="Carlito"/>
                <a:cs typeface="Carlito"/>
              </a:rPr>
              <a:t>Reactants </a:t>
            </a:r>
            <a:r>
              <a:rPr sz="2600" spc="-15" dirty="0">
                <a:latin typeface="Carlito"/>
                <a:cs typeface="Carlito"/>
              </a:rPr>
              <a:t>are </a:t>
            </a:r>
            <a:r>
              <a:rPr sz="2600" spc="-5" dirty="0">
                <a:latin typeface="Carlito"/>
                <a:cs typeface="Carlito"/>
              </a:rPr>
              <a:t>passed through </a:t>
            </a:r>
            <a:r>
              <a:rPr sz="2600" dirty="0">
                <a:latin typeface="Carlito"/>
                <a:cs typeface="Carlito"/>
              </a:rPr>
              <a:t>the cell</a:t>
            </a:r>
            <a:r>
              <a:rPr sz="2600" spc="-10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only  once </a:t>
            </a:r>
            <a:r>
              <a:rPr sz="2600" dirty="0">
                <a:latin typeface="Carlito"/>
                <a:cs typeface="Carlito"/>
              </a:rPr>
              <a:t>&amp; the </a:t>
            </a:r>
            <a:r>
              <a:rPr sz="2600" spc="-10" dirty="0">
                <a:latin typeface="Carlito"/>
                <a:cs typeface="Carlito"/>
              </a:rPr>
              <a:t>products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reaction being </a:t>
            </a:r>
            <a:r>
              <a:rPr sz="2600" spc="-10" dirty="0">
                <a:latin typeface="Carlito"/>
                <a:cs typeface="Carlito"/>
              </a:rPr>
              <a:t>discarded. </a:t>
            </a:r>
            <a:r>
              <a:rPr sz="2600" spc="10" dirty="0">
                <a:latin typeface="Carlito"/>
                <a:cs typeface="Carlito"/>
              </a:rPr>
              <a:t>(H</a:t>
            </a:r>
            <a:r>
              <a:rPr sz="2550" spc="15" baseline="-21241" dirty="0">
                <a:latin typeface="Carlito"/>
                <a:cs typeface="Carlito"/>
              </a:rPr>
              <a:t>2</a:t>
            </a:r>
            <a:r>
              <a:rPr sz="2600" spc="10" dirty="0">
                <a:latin typeface="Carlito"/>
                <a:cs typeface="Carlito"/>
              </a:rPr>
              <a:t>–  </a:t>
            </a:r>
            <a:r>
              <a:rPr sz="2600" spc="5" dirty="0">
                <a:latin typeface="Carlito"/>
                <a:cs typeface="Carlito"/>
              </a:rPr>
              <a:t>O</a:t>
            </a:r>
            <a:r>
              <a:rPr sz="2550" spc="7" baseline="-21241" dirty="0">
                <a:latin typeface="Carlito"/>
                <a:cs typeface="Carlito"/>
              </a:rPr>
              <a:t>2 </a:t>
            </a:r>
            <a:r>
              <a:rPr sz="2600" spc="-5" dirty="0">
                <a:latin typeface="Carlito"/>
                <a:cs typeface="Carlito"/>
              </a:rPr>
              <a:t>fuel </a:t>
            </a:r>
            <a:r>
              <a:rPr sz="2600" dirty="0">
                <a:latin typeface="Carlito"/>
                <a:cs typeface="Carlito"/>
              </a:rPr>
              <a:t>cell</a:t>
            </a:r>
            <a:r>
              <a:rPr sz="2600" spc="-229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)</a:t>
            </a:r>
          </a:p>
          <a:p>
            <a:pPr marL="965200" marR="391795" lvl="1" indent="-457834">
              <a:spcBef>
                <a:spcPts val="625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spc="-5" dirty="0">
                <a:latin typeface="Carlito"/>
                <a:cs typeface="Carlito"/>
              </a:rPr>
              <a:t>Secondary fuel </a:t>
            </a:r>
            <a:r>
              <a:rPr sz="2600" dirty="0">
                <a:latin typeface="Carlito"/>
                <a:cs typeface="Carlito"/>
              </a:rPr>
              <a:t>cell: </a:t>
            </a:r>
            <a:r>
              <a:rPr sz="2600" spc="-10" dirty="0">
                <a:latin typeface="Carlito"/>
                <a:cs typeface="Carlito"/>
              </a:rPr>
              <a:t>Reactants are </a:t>
            </a:r>
            <a:r>
              <a:rPr sz="2600" spc="-5" dirty="0">
                <a:latin typeface="Carlito"/>
                <a:cs typeface="Carlito"/>
              </a:rPr>
              <a:t>passed </a:t>
            </a:r>
            <a:r>
              <a:rPr sz="2600" spc="-10" dirty="0">
                <a:latin typeface="Carlito"/>
                <a:cs typeface="Carlito"/>
              </a:rPr>
              <a:t>through </a:t>
            </a:r>
            <a:r>
              <a:rPr sz="2600" dirty="0">
                <a:latin typeface="Carlito"/>
                <a:cs typeface="Carlito"/>
              </a:rPr>
              <a:t>the cell  </a:t>
            </a:r>
            <a:r>
              <a:rPr sz="2600" spc="-15" dirty="0">
                <a:latin typeface="Carlito"/>
                <a:cs typeface="Carlito"/>
              </a:rPr>
              <a:t>many </a:t>
            </a:r>
            <a:r>
              <a:rPr sz="2600" dirty="0">
                <a:latin typeface="Carlito"/>
                <a:cs typeface="Carlito"/>
              </a:rPr>
              <a:t>times </a:t>
            </a:r>
            <a:r>
              <a:rPr sz="2600" spc="-5" dirty="0">
                <a:latin typeface="Carlito"/>
                <a:cs typeface="Carlito"/>
              </a:rPr>
              <a:t>because they </a:t>
            </a:r>
            <a:r>
              <a:rPr sz="2600" spc="-10" dirty="0">
                <a:latin typeface="Carlito"/>
                <a:cs typeface="Carlito"/>
              </a:rPr>
              <a:t>are </a:t>
            </a:r>
            <a:r>
              <a:rPr sz="2600" spc="-15" dirty="0">
                <a:latin typeface="Carlito"/>
                <a:cs typeface="Carlito"/>
              </a:rPr>
              <a:t>regenerated </a:t>
            </a:r>
            <a:r>
              <a:rPr sz="2600" spc="-10" dirty="0">
                <a:latin typeface="Carlito"/>
                <a:cs typeface="Carlito"/>
              </a:rPr>
              <a:t>by </a:t>
            </a:r>
            <a:r>
              <a:rPr sz="2600" spc="-20" dirty="0">
                <a:latin typeface="Carlito"/>
                <a:cs typeface="Carlito"/>
              </a:rPr>
              <a:t>different  </a:t>
            </a:r>
            <a:r>
              <a:rPr sz="2600" spc="-5" dirty="0">
                <a:latin typeface="Carlito"/>
                <a:cs typeface="Carlito"/>
              </a:rPr>
              <a:t>methods.( </a:t>
            </a:r>
            <a:r>
              <a:rPr sz="2600" dirty="0">
                <a:latin typeface="Carlito"/>
                <a:cs typeface="Carlito"/>
              </a:rPr>
              <a:t>Nitric </a:t>
            </a:r>
            <a:r>
              <a:rPr sz="2600" spc="-15" dirty="0">
                <a:latin typeface="Carlito"/>
                <a:cs typeface="Carlito"/>
              </a:rPr>
              <a:t>oxide </a:t>
            </a:r>
            <a:r>
              <a:rPr sz="2600" dirty="0">
                <a:latin typeface="Carlito"/>
                <a:cs typeface="Carlito"/>
              </a:rPr>
              <a:t>– chlorine </a:t>
            </a:r>
            <a:r>
              <a:rPr sz="2600" spc="-5" dirty="0">
                <a:latin typeface="Carlito"/>
                <a:cs typeface="Carlito"/>
              </a:rPr>
              <a:t>fuel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cell)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600" dirty="0">
              <a:latin typeface="Carlito"/>
              <a:cs typeface="Carlito"/>
            </a:endParaRPr>
          </a:p>
          <a:p>
            <a:pPr marL="508000" indent="-457200">
              <a:spcBef>
                <a:spcPts val="1839"/>
              </a:spcBef>
              <a:buFont typeface="Arial"/>
              <a:buChar char="•"/>
              <a:tabLst>
                <a:tab pos="507365" algn="l"/>
                <a:tab pos="508000" algn="l"/>
              </a:tabLst>
            </a:pPr>
            <a:r>
              <a:rPr sz="3000" b="1" spc="-10" dirty="0">
                <a:latin typeface="Carlito"/>
                <a:cs typeface="Carlito"/>
              </a:rPr>
              <a:t>Classification </a:t>
            </a:r>
            <a:r>
              <a:rPr sz="3000" b="1" spc="-5" dirty="0">
                <a:latin typeface="Carlito"/>
                <a:cs typeface="Carlito"/>
              </a:rPr>
              <a:t>based </a:t>
            </a:r>
            <a:r>
              <a:rPr sz="3000" b="1" dirty="0">
                <a:latin typeface="Carlito"/>
                <a:cs typeface="Carlito"/>
              </a:rPr>
              <a:t>on types of </a:t>
            </a:r>
            <a:r>
              <a:rPr sz="3000" b="1" spc="-5" dirty="0">
                <a:latin typeface="Carlito"/>
                <a:cs typeface="Carlito"/>
              </a:rPr>
              <a:t>fuel</a:t>
            </a:r>
            <a:r>
              <a:rPr sz="3000" b="1" spc="15" dirty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used:</a:t>
            </a:r>
            <a:endParaRPr sz="3000" dirty="0">
              <a:latin typeface="Carlito"/>
              <a:cs typeface="Carlito"/>
            </a:endParaRPr>
          </a:p>
          <a:p>
            <a:pPr marL="965200" lvl="1" indent="-457834">
              <a:spcBef>
                <a:spcPts val="655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spc="-15" dirty="0">
                <a:latin typeface="Carlito"/>
                <a:cs typeface="Carlito"/>
              </a:rPr>
              <a:t>Hydrogen</a:t>
            </a:r>
            <a:endParaRPr sz="2600" dirty="0">
              <a:latin typeface="Carlito"/>
              <a:cs typeface="Carlito"/>
            </a:endParaRPr>
          </a:p>
          <a:p>
            <a:pPr marL="965200" lvl="1" indent="-457834">
              <a:spcBef>
                <a:spcPts val="620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spc="-10" dirty="0">
                <a:latin typeface="Carlito"/>
                <a:cs typeface="Carlito"/>
              </a:rPr>
              <a:t>Fossil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Fuel</a:t>
            </a:r>
            <a:endParaRPr sz="2600" dirty="0">
              <a:latin typeface="Carlito"/>
              <a:cs typeface="Carlito"/>
            </a:endParaRPr>
          </a:p>
          <a:p>
            <a:pPr marL="965200" lvl="1" indent="-457834">
              <a:spcBef>
                <a:spcPts val="630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spc="-5" dirty="0">
                <a:latin typeface="Carlito"/>
                <a:cs typeface="Carlito"/>
              </a:rPr>
              <a:t>Ammonia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fuel.</a:t>
            </a:r>
            <a:endParaRPr sz="2600" dirty="0">
              <a:latin typeface="Carlito"/>
              <a:cs typeface="Carlito"/>
            </a:endParaRPr>
          </a:p>
          <a:p>
            <a:pPr marL="965200" lvl="1" indent="-457834">
              <a:spcBef>
                <a:spcPts val="625"/>
              </a:spcBef>
              <a:buFont typeface="Arial"/>
              <a:buChar char="•"/>
              <a:tabLst>
                <a:tab pos="965200" algn="l"/>
                <a:tab pos="965835" algn="l"/>
              </a:tabLst>
            </a:pPr>
            <a:r>
              <a:rPr sz="2600" spc="-10" dirty="0">
                <a:latin typeface="Carlito"/>
                <a:cs typeface="Carlito"/>
              </a:rPr>
              <a:t>Hydrazine</a:t>
            </a:r>
            <a:r>
              <a:rPr sz="2600" spc="-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fuel.</a:t>
            </a:r>
            <a:endParaRPr sz="26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0452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3155" y="1238323"/>
            <a:ext cx="7556500" cy="4851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spc="-15" dirty="0">
                <a:latin typeface="Carlito"/>
                <a:cs typeface="Carlito"/>
              </a:rPr>
              <a:t>Discovered </a:t>
            </a:r>
            <a:r>
              <a:rPr sz="2800" b="1" spc="-10" dirty="0">
                <a:latin typeface="Carlito"/>
                <a:cs typeface="Carlito"/>
              </a:rPr>
              <a:t>German Scientist </a:t>
            </a:r>
            <a:r>
              <a:rPr sz="2800" b="1" spc="-5" dirty="0">
                <a:latin typeface="Carlito"/>
                <a:cs typeface="Carlito"/>
              </a:rPr>
              <a:t>G H</a:t>
            </a:r>
            <a:r>
              <a:rPr sz="2800" b="1" spc="12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Shoenbein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 dirty="0">
              <a:latin typeface="Carlito"/>
              <a:cs typeface="Carlito"/>
            </a:endParaRPr>
          </a:p>
          <a:p>
            <a:pPr marL="12700">
              <a:spcBef>
                <a:spcPts val="5"/>
              </a:spcBef>
            </a:pPr>
            <a:r>
              <a:rPr sz="2800" b="1" spc="-20" dirty="0">
                <a:latin typeface="Carlito"/>
                <a:cs typeface="Carlito"/>
              </a:rPr>
              <a:t>First </a:t>
            </a:r>
            <a:r>
              <a:rPr sz="2800" b="1" spc="-15" dirty="0">
                <a:latin typeface="Carlito"/>
                <a:cs typeface="Carlito"/>
              </a:rPr>
              <a:t>developed </a:t>
            </a:r>
            <a:r>
              <a:rPr sz="2800" b="1" spc="-10" dirty="0">
                <a:latin typeface="Carlito"/>
                <a:cs typeface="Carlito"/>
              </a:rPr>
              <a:t>by William</a:t>
            </a:r>
            <a:r>
              <a:rPr sz="2800" b="1" spc="110" dirty="0">
                <a:latin typeface="Carlito"/>
                <a:cs typeface="Carlito"/>
              </a:rPr>
              <a:t> </a:t>
            </a:r>
            <a:r>
              <a:rPr sz="2800" b="1" spc="-25" dirty="0">
                <a:latin typeface="Carlito"/>
                <a:cs typeface="Carlito"/>
              </a:rPr>
              <a:t>Grove</a:t>
            </a:r>
            <a:endParaRPr sz="2800" dirty="0">
              <a:latin typeface="Carlito"/>
              <a:cs typeface="Carlito"/>
            </a:endParaRPr>
          </a:p>
          <a:p>
            <a:pPr>
              <a:spcBef>
                <a:spcPts val="45"/>
              </a:spcBef>
            </a:pPr>
            <a:endParaRPr sz="3500" dirty="0">
              <a:latin typeface="Carlito"/>
              <a:cs typeface="Carlito"/>
            </a:endParaRPr>
          </a:p>
          <a:p>
            <a:pPr marL="238760" marR="5080">
              <a:spcBef>
                <a:spcPts val="5"/>
              </a:spcBef>
            </a:pPr>
            <a:r>
              <a:rPr sz="2800" b="1" spc="-5" dirty="0">
                <a:latin typeface="Carlito"/>
                <a:cs typeface="Carlito"/>
              </a:rPr>
              <a:t>In 1839, </a:t>
            </a:r>
            <a:r>
              <a:rPr sz="2800" b="1" spc="-20" dirty="0">
                <a:latin typeface="Carlito"/>
                <a:cs typeface="Carlito"/>
              </a:rPr>
              <a:t>Grove </a:t>
            </a:r>
            <a:r>
              <a:rPr sz="2800" b="1" spc="-10" dirty="0">
                <a:latin typeface="Carlito"/>
                <a:cs typeface="Carlito"/>
              </a:rPr>
              <a:t>was experimenting </a:t>
            </a:r>
            <a:r>
              <a:rPr sz="2800" b="1" spc="-5" dirty="0">
                <a:latin typeface="Carlito"/>
                <a:cs typeface="Carlito"/>
              </a:rPr>
              <a:t>on </a:t>
            </a:r>
            <a:r>
              <a:rPr sz="2800" b="1" spc="-10" dirty="0">
                <a:latin typeface="Carlito"/>
                <a:cs typeface="Carlito"/>
              </a:rPr>
              <a:t>electrolysis  </a:t>
            </a:r>
            <a:r>
              <a:rPr sz="2800" b="1" spc="-5" dirty="0">
                <a:latin typeface="Carlito"/>
                <a:cs typeface="Carlito"/>
              </a:rPr>
              <a:t>(the </a:t>
            </a:r>
            <a:r>
              <a:rPr sz="2800" b="1" spc="-10" dirty="0">
                <a:latin typeface="Carlito"/>
                <a:cs typeface="Carlito"/>
              </a:rPr>
              <a:t>process by </a:t>
            </a:r>
            <a:r>
              <a:rPr sz="2800" b="1" spc="-5" dirty="0">
                <a:latin typeface="Carlito"/>
                <a:cs typeface="Carlito"/>
              </a:rPr>
              <a:t>which </a:t>
            </a:r>
            <a:r>
              <a:rPr sz="2800" b="1" spc="-20" dirty="0">
                <a:latin typeface="Carlito"/>
                <a:cs typeface="Carlito"/>
              </a:rPr>
              <a:t>water </a:t>
            </a:r>
            <a:r>
              <a:rPr sz="2800" b="1" spc="-5" dirty="0">
                <a:latin typeface="Carlito"/>
                <a:cs typeface="Carlito"/>
              </a:rPr>
              <a:t>is split </a:t>
            </a:r>
            <a:r>
              <a:rPr sz="2800" b="1" spc="-20" dirty="0">
                <a:latin typeface="Carlito"/>
                <a:cs typeface="Carlito"/>
              </a:rPr>
              <a:t>into </a:t>
            </a:r>
            <a:r>
              <a:rPr sz="2800" b="1" spc="-25" dirty="0">
                <a:latin typeface="Carlito"/>
                <a:cs typeface="Carlito"/>
              </a:rPr>
              <a:t>hydrogen 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25" dirty="0">
                <a:latin typeface="Carlito"/>
                <a:cs typeface="Carlito"/>
              </a:rPr>
              <a:t>oxygen </a:t>
            </a:r>
            <a:r>
              <a:rPr sz="2800" b="1" spc="-10" dirty="0">
                <a:latin typeface="Carlito"/>
                <a:cs typeface="Carlito"/>
              </a:rPr>
              <a:t>by </a:t>
            </a:r>
            <a:r>
              <a:rPr sz="2800" b="1" spc="-5" dirty="0">
                <a:latin typeface="Carlito"/>
                <a:cs typeface="Carlito"/>
              </a:rPr>
              <a:t>an electric </a:t>
            </a:r>
            <a:r>
              <a:rPr sz="2800" b="1" spc="-10" dirty="0">
                <a:latin typeface="Carlito"/>
                <a:cs typeface="Carlito"/>
              </a:rPr>
              <a:t>current), </a:t>
            </a:r>
            <a:r>
              <a:rPr sz="2800" b="1" spc="-5" dirty="0">
                <a:latin typeface="Carlito"/>
                <a:cs typeface="Carlito"/>
              </a:rPr>
              <a:t>when he  observed </a:t>
            </a:r>
            <a:r>
              <a:rPr sz="2800" b="1" spc="-10" dirty="0">
                <a:latin typeface="Carlito"/>
                <a:cs typeface="Carlito"/>
              </a:rPr>
              <a:t>that combining </a:t>
            </a:r>
            <a:r>
              <a:rPr sz="2800" b="1" spc="-5" dirty="0">
                <a:latin typeface="Carlito"/>
                <a:cs typeface="Carlito"/>
              </a:rPr>
              <a:t>the </a:t>
            </a:r>
            <a:r>
              <a:rPr sz="2800" b="1" dirty="0">
                <a:latin typeface="Carlito"/>
                <a:cs typeface="Carlito"/>
              </a:rPr>
              <a:t>same </a:t>
            </a:r>
            <a:r>
              <a:rPr sz="2800" b="1" spc="-10" dirty="0">
                <a:latin typeface="Carlito"/>
                <a:cs typeface="Carlito"/>
              </a:rPr>
              <a:t>elements  could </a:t>
            </a:r>
            <a:r>
              <a:rPr sz="2800" b="1" spc="-5" dirty="0">
                <a:latin typeface="Carlito"/>
                <a:cs typeface="Carlito"/>
              </a:rPr>
              <a:t>also </a:t>
            </a:r>
            <a:r>
              <a:rPr sz="2800" b="1" spc="-10" dirty="0">
                <a:latin typeface="Carlito"/>
                <a:cs typeface="Carlito"/>
              </a:rPr>
              <a:t>produce </a:t>
            </a:r>
            <a:r>
              <a:rPr sz="2800" b="1" spc="-5" dirty="0">
                <a:latin typeface="Carlito"/>
                <a:cs typeface="Carlito"/>
              </a:rPr>
              <a:t>an electric</a:t>
            </a:r>
            <a:r>
              <a:rPr sz="2800" b="1" spc="80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current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31126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44696" y="1"/>
            <a:ext cx="4664618" cy="4283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b="1" spc="-15" dirty="0">
                <a:latin typeface="Carlito"/>
                <a:cs typeface="Carlito"/>
              </a:rPr>
              <a:t>Hydrogen Oxygen</a:t>
            </a:r>
            <a:r>
              <a:rPr sz="2700" b="1" spc="-85" dirty="0">
                <a:latin typeface="Carlito"/>
                <a:cs typeface="Carlito"/>
              </a:rPr>
              <a:t> </a:t>
            </a:r>
            <a:r>
              <a:rPr sz="2700" b="1" spc="-5" dirty="0">
                <a:latin typeface="Carlito"/>
                <a:cs typeface="Carlito"/>
              </a:rPr>
              <a:t>cell</a:t>
            </a:r>
            <a:endParaRPr sz="27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490886"/>
            <a:ext cx="10323649" cy="617156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indent="-457200">
              <a:spcBef>
                <a:spcPts val="4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700" spc="-5" dirty="0">
                <a:latin typeface="Carlito"/>
                <a:cs typeface="Carlito"/>
              </a:rPr>
              <a:t>40% </a:t>
            </a:r>
            <a:r>
              <a:rPr sz="2700" spc="-50" dirty="0">
                <a:latin typeface="Carlito"/>
                <a:cs typeface="Carlito"/>
              </a:rPr>
              <a:t>KOH </a:t>
            </a:r>
            <a:r>
              <a:rPr sz="2700" dirty="0">
                <a:latin typeface="Carlito"/>
                <a:cs typeface="Carlito"/>
              </a:rPr>
              <a:t>solution as </a:t>
            </a:r>
            <a:r>
              <a:rPr sz="2700" spc="-10" dirty="0">
                <a:latin typeface="Carlito"/>
                <a:cs typeface="Carlito"/>
              </a:rPr>
              <a:t>electrolyte </a:t>
            </a:r>
            <a:r>
              <a:rPr sz="2700" spc="-5" dirty="0">
                <a:latin typeface="Carlito"/>
                <a:cs typeface="Carlito"/>
              </a:rPr>
              <a:t>(Ion </a:t>
            </a:r>
            <a:r>
              <a:rPr sz="2700" spc="-15" dirty="0">
                <a:latin typeface="Carlito"/>
                <a:cs typeface="Carlito"/>
              </a:rPr>
              <a:t>exchange</a:t>
            </a:r>
            <a:r>
              <a:rPr sz="2700" spc="-10" dirty="0">
                <a:latin typeface="Carlito"/>
                <a:cs typeface="Carlito"/>
              </a:rPr>
              <a:t> membrane).</a:t>
            </a:r>
            <a:endParaRPr sz="2700" dirty="0">
              <a:latin typeface="Carlito"/>
              <a:cs typeface="Carlito"/>
            </a:endParaRPr>
          </a:p>
          <a:p>
            <a:pPr marL="469900" marR="557530" indent="-4572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700" spc="-5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membrane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5" dirty="0">
                <a:latin typeface="Carlito"/>
                <a:cs typeface="Carlito"/>
              </a:rPr>
              <a:t>non permeable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1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reactant </a:t>
            </a:r>
            <a:r>
              <a:rPr sz="2700" spc="-10" dirty="0">
                <a:latin typeface="Carlito"/>
                <a:cs typeface="Carlito"/>
              </a:rPr>
              <a:t>gases,  </a:t>
            </a:r>
            <a:r>
              <a:rPr sz="2700" spc="-25" dirty="0">
                <a:latin typeface="Carlito"/>
                <a:cs typeface="Carlito"/>
              </a:rPr>
              <a:t>hydrogen </a:t>
            </a:r>
            <a:r>
              <a:rPr sz="2700" dirty="0">
                <a:latin typeface="Carlito"/>
                <a:cs typeface="Carlito"/>
              </a:rPr>
              <a:t>and </a:t>
            </a:r>
            <a:r>
              <a:rPr sz="2700" spc="-20" dirty="0">
                <a:latin typeface="Carlito"/>
                <a:cs typeface="Carlito"/>
              </a:rPr>
              <a:t>oxygen, </a:t>
            </a:r>
            <a:r>
              <a:rPr sz="2700" dirty="0">
                <a:latin typeface="Carlito"/>
                <a:cs typeface="Carlito"/>
              </a:rPr>
              <a:t>which thus </a:t>
            </a:r>
            <a:r>
              <a:rPr sz="2700" spc="-15" dirty="0">
                <a:latin typeface="Carlito"/>
                <a:cs typeface="Carlito"/>
              </a:rPr>
              <a:t>prevents </a:t>
            </a:r>
            <a:r>
              <a:rPr sz="2700" dirty="0">
                <a:latin typeface="Carlito"/>
                <a:cs typeface="Carlito"/>
              </a:rPr>
              <a:t>them </a:t>
            </a:r>
            <a:r>
              <a:rPr sz="2700" spc="-20" dirty="0">
                <a:latin typeface="Carlito"/>
                <a:cs typeface="Carlito"/>
              </a:rPr>
              <a:t>from  </a:t>
            </a:r>
            <a:r>
              <a:rPr sz="2700" spc="-10" dirty="0">
                <a:latin typeface="Carlito"/>
                <a:cs typeface="Carlito"/>
              </a:rPr>
              <a:t>coming </a:t>
            </a:r>
            <a:r>
              <a:rPr sz="2700" spc="-15" dirty="0">
                <a:latin typeface="Carlito"/>
                <a:cs typeface="Carlito"/>
              </a:rPr>
              <a:t>into</a:t>
            </a:r>
            <a:r>
              <a:rPr sz="2700" spc="-5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contact.</a:t>
            </a:r>
            <a:endParaRPr sz="2700" dirty="0">
              <a:latin typeface="Carlito"/>
              <a:cs typeface="Carlito"/>
            </a:endParaRPr>
          </a:p>
          <a:p>
            <a:pPr marL="469900" marR="382270" indent="-4572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700" spc="-5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membrane </a:t>
            </a:r>
            <a:r>
              <a:rPr sz="2700" dirty="0">
                <a:latin typeface="Carlito"/>
                <a:cs typeface="Carlito"/>
              </a:rPr>
              <a:t>is </a:t>
            </a:r>
            <a:r>
              <a:rPr sz="2700" spc="-15" dirty="0">
                <a:latin typeface="Carlito"/>
                <a:cs typeface="Carlito"/>
              </a:rPr>
              <a:t>however </a:t>
            </a:r>
            <a:r>
              <a:rPr sz="2700" dirty="0">
                <a:latin typeface="Carlito"/>
                <a:cs typeface="Carlito"/>
              </a:rPr>
              <a:t>, </a:t>
            </a:r>
            <a:r>
              <a:rPr sz="2700" spc="-5" dirty="0">
                <a:latin typeface="Carlito"/>
                <a:cs typeface="Carlito"/>
              </a:rPr>
              <a:t>permeable </a:t>
            </a:r>
            <a:r>
              <a:rPr sz="2700" spc="-15" dirty="0">
                <a:latin typeface="Carlito"/>
                <a:cs typeface="Carlito"/>
              </a:rPr>
              <a:t>to </a:t>
            </a:r>
            <a:r>
              <a:rPr sz="2700" spc="-25" dirty="0">
                <a:latin typeface="Carlito"/>
                <a:cs typeface="Carlito"/>
              </a:rPr>
              <a:t>hydrogen </a:t>
            </a:r>
            <a:r>
              <a:rPr sz="2700" dirty="0">
                <a:latin typeface="Carlito"/>
                <a:cs typeface="Carlito"/>
              </a:rPr>
              <a:t>ions  which </a:t>
            </a:r>
            <a:r>
              <a:rPr sz="2700" spc="-15" dirty="0">
                <a:latin typeface="Carlito"/>
                <a:cs typeface="Carlito"/>
              </a:rPr>
              <a:t>are </a:t>
            </a:r>
            <a:r>
              <a:rPr sz="2700" dirty="0">
                <a:latin typeface="Carlito"/>
                <a:cs typeface="Carlito"/>
              </a:rPr>
              <a:t>the </a:t>
            </a:r>
            <a:r>
              <a:rPr sz="2700" spc="-15" dirty="0">
                <a:latin typeface="Carlito"/>
                <a:cs typeface="Carlito"/>
              </a:rPr>
              <a:t>current carriers </a:t>
            </a:r>
            <a:r>
              <a:rPr sz="2700" dirty="0">
                <a:latin typeface="Carlito"/>
                <a:cs typeface="Carlito"/>
              </a:rPr>
              <a:t>in the</a:t>
            </a:r>
            <a:r>
              <a:rPr sz="2700" spc="-50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electrolyte.</a:t>
            </a:r>
            <a:endParaRPr sz="2700" dirty="0">
              <a:latin typeface="Carlito"/>
              <a:cs typeface="Carlito"/>
            </a:endParaRPr>
          </a:p>
          <a:p>
            <a:pPr marL="469900" marR="62230" indent="-4572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700" spc="-5" dirty="0">
                <a:latin typeface="Carlito"/>
                <a:cs typeface="Carlito"/>
              </a:rPr>
              <a:t>The </a:t>
            </a:r>
            <a:r>
              <a:rPr sz="2700" spc="-10" dirty="0">
                <a:latin typeface="Carlito"/>
                <a:cs typeface="Carlito"/>
              </a:rPr>
              <a:t>desired properties </a:t>
            </a:r>
            <a:r>
              <a:rPr sz="2700" spc="-5" dirty="0">
                <a:latin typeface="Carlito"/>
                <a:cs typeface="Carlito"/>
              </a:rPr>
              <a:t>of </a:t>
            </a:r>
            <a:r>
              <a:rPr sz="2700" dirty="0">
                <a:latin typeface="Carlito"/>
                <a:cs typeface="Carlito"/>
              </a:rPr>
              <a:t>an ideal ion </a:t>
            </a:r>
            <a:r>
              <a:rPr sz="2700" spc="-20" dirty="0">
                <a:latin typeface="Carlito"/>
                <a:cs typeface="Carlito"/>
              </a:rPr>
              <a:t>exchange </a:t>
            </a:r>
            <a:r>
              <a:rPr sz="2700" spc="-10" dirty="0">
                <a:latin typeface="Carlito"/>
                <a:cs typeface="Carlito"/>
              </a:rPr>
              <a:t>membrane  electrolyte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are:</a:t>
            </a:r>
            <a:endParaRPr sz="2700" dirty="0">
              <a:latin typeface="Carlito"/>
              <a:cs typeface="Carlito"/>
            </a:endParaRPr>
          </a:p>
          <a:p>
            <a:pPr marL="927100" lvl="1" indent="-457834">
              <a:spcBef>
                <a:spcPts val="254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dirty="0">
                <a:latin typeface="Carlito"/>
                <a:cs typeface="Carlito"/>
              </a:rPr>
              <a:t>ionic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conductivity.</a:t>
            </a:r>
            <a:endParaRPr sz="2400" dirty="0">
              <a:latin typeface="Carlito"/>
              <a:cs typeface="Carlito"/>
            </a:endParaRPr>
          </a:p>
          <a:p>
            <a:pPr marL="927100" lvl="1" indent="-457834">
              <a:spcBef>
                <a:spcPts val="285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20" dirty="0">
                <a:latin typeface="Carlito"/>
                <a:cs typeface="Carlito"/>
              </a:rPr>
              <a:t>Zero </a:t>
            </a:r>
            <a:r>
              <a:rPr sz="2400" spc="-5" dirty="0">
                <a:latin typeface="Carlito"/>
                <a:cs typeface="Carlito"/>
              </a:rPr>
              <a:t>electronic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conductivity</a:t>
            </a:r>
            <a:endParaRPr sz="2400" dirty="0">
              <a:latin typeface="Carlito"/>
              <a:cs typeface="Carlito"/>
            </a:endParaRPr>
          </a:p>
          <a:p>
            <a:pPr marL="927100" lvl="1" indent="-457834">
              <a:spcBef>
                <a:spcPts val="29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Low </a:t>
            </a:r>
            <a:r>
              <a:rPr sz="2400" spc="-5" dirty="0">
                <a:latin typeface="Carlito"/>
                <a:cs typeface="Carlito"/>
              </a:rPr>
              <a:t>permeability of fuel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oxidant</a:t>
            </a:r>
            <a:endParaRPr sz="2400" dirty="0">
              <a:latin typeface="Carlito"/>
              <a:cs typeface="Carlito"/>
            </a:endParaRPr>
          </a:p>
          <a:p>
            <a:pPr marL="927100" lvl="1" indent="-457834">
              <a:spcBef>
                <a:spcPts val="29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10" dirty="0">
                <a:latin typeface="Carlito"/>
                <a:cs typeface="Carlito"/>
              </a:rPr>
              <a:t>Low degree of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electro-osmosis.</a:t>
            </a:r>
            <a:endParaRPr sz="2400" dirty="0">
              <a:latin typeface="Carlito"/>
              <a:cs typeface="Carlito"/>
            </a:endParaRPr>
          </a:p>
          <a:p>
            <a:pPr marL="927100" lvl="1" indent="-457834">
              <a:spcBef>
                <a:spcPts val="29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0" dirty="0">
                <a:latin typeface="Carlito"/>
                <a:cs typeface="Carlito"/>
              </a:rPr>
              <a:t>resistance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dehydration.</a:t>
            </a:r>
            <a:endParaRPr sz="2400" dirty="0">
              <a:latin typeface="Carlito"/>
              <a:cs typeface="Carlito"/>
            </a:endParaRPr>
          </a:p>
          <a:p>
            <a:pPr marL="927100" lvl="1" indent="-457834">
              <a:spcBef>
                <a:spcPts val="285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High </a:t>
            </a:r>
            <a:r>
              <a:rPr sz="2400" spc="-10" dirty="0">
                <a:latin typeface="Carlito"/>
                <a:cs typeface="Carlito"/>
              </a:rPr>
              <a:t>resistance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its </a:t>
            </a:r>
            <a:r>
              <a:rPr sz="2400" spc="-10" dirty="0">
                <a:latin typeface="Carlito"/>
                <a:cs typeface="Carlito"/>
              </a:rPr>
              <a:t>oxidation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20" dirty="0">
                <a:latin typeface="Carlito"/>
                <a:cs typeface="Carlito"/>
              </a:rPr>
              <a:t>hydrolysis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and,</a:t>
            </a:r>
          </a:p>
          <a:p>
            <a:pPr marL="927100" lvl="1" indent="-457834">
              <a:spcBef>
                <a:spcPts val="29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400" spc="-5" dirty="0">
                <a:latin typeface="Carlito"/>
                <a:cs typeface="Carlito"/>
              </a:rPr>
              <a:t>Mechanical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stability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854750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733425"/>
            <a:ext cx="74028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HYDROGEN FUEL CELL</a:t>
            </a:r>
            <a:r>
              <a:rPr spc="-430" dirty="0"/>
              <a:t> </a:t>
            </a:r>
            <a:r>
              <a:rPr dirty="0"/>
              <a:t>EFFICIENCY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21672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873760" marR="5080" indent="-228600">
              <a:lnSpc>
                <a:spcPts val="3020"/>
              </a:lnSpc>
              <a:spcBef>
                <a:spcPts val="480"/>
              </a:spcBef>
              <a:buSzPct val="96428"/>
              <a:buFont typeface="Wingdings"/>
              <a:buChar char=""/>
              <a:tabLst>
                <a:tab pos="929005" algn="l"/>
              </a:tabLst>
            </a:pP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40% </a:t>
            </a:r>
            <a:r>
              <a:rPr sz="22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efficiency 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converting methanol to </a:t>
            </a: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hydrogen 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 reformer</a:t>
            </a:r>
          </a:p>
          <a:p>
            <a:pPr marL="873760" marR="830580" indent="-228600">
              <a:lnSpc>
                <a:spcPts val="3020"/>
              </a:lnSpc>
              <a:spcBef>
                <a:spcPts val="1015"/>
              </a:spcBef>
              <a:buSzPct val="96428"/>
              <a:buFont typeface="Wingdings"/>
              <a:buChar char=""/>
              <a:tabLst>
                <a:tab pos="929005" algn="l"/>
              </a:tabLst>
            </a:pP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80% of </a:t>
            </a: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hydrogen </a:t>
            </a:r>
            <a:r>
              <a:rPr sz="2200" spc="-1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energy 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content converted to  electrical</a:t>
            </a:r>
            <a:r>
              <a:rPr sz="2200" spc="-2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200" spc="-1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energy</a:t>
            </a:r>
          </a:p>
          <a:p>
            <a:pPr marL="927735" indent="-283210">
              <a:lnSpc>
                <a:spcPct val="100000"/>
              </a:lnSpc>
              <a:spcBef>
                <a:spcPts val="620"/>
              </a:spcBef>
              <a:buSzPct val="96428"/>
              <a:buFont typeface="Wingdings"/>
              <a:buChar char=""/>
              <a:tabLst>
                <a:tab pos="929005" algn="l"/>
              </a:tabLst>
            </a:pP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80% </a:t>
            </a:r>
            <a:r>
              <a:rPr sz="22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efficiency 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 inverter/motor</a:t>
            </a:r>
          </a:p>
          <a:p>
            <a:pPr marL="1384935" lvl="1" indent="-283210">
              <a:lnSpc>
                <a:spcPct val="100000"/>
              </a:lnSpc>
              <a:spcBef>
                <a:spcPts val="170"/>
              </a:spcBef>
              <a:buSzPct val="96428"/>
              <a:buFont typeface="Wingdings"/>
              <a:buChar char=""/>
              <a:tabLst>
                <a:tab pos="1386205" algn="l"/>
              </a:tabLst>
            </a:pP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Converts 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electrical to mechanical</a:t>
            </a:r>
            <a:r>
              <a:rPr sz="2200" spc="-2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2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energy</a:t>
            </a:r>
            <a:endParaRPr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27735" indent="-283210">
              <a:lnSpc>
                <a:spcPct val="100000"/>
              </a:lnSpc>
              <a:spcBef>
                <a:spcPts val="660"/>
              </a:spcBef>
              <a:buSzPct val="96428"/>
              <a:buFont typeface="Wingdings"/>
              <a:buChar char=""/>
              <a:tabLst>
                <a:tab pos="929005" algn="l"/>
              </a:tabLst>
            </a:pP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Overall </a:t>
            </a:r>
            <a:r>
              <a:rPr sz="2200" spc="-1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efficiency </a:t>
            </a: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</a:t>
            </a:r>
            <a:r>
              <a:rPr sz="2200" spc="-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24-32%</a:t>
            </a:r>
          </a:p>
        </p:txBody>
      </p:sp>
    </p:spTree>
    <p:extLst>
      <p:ext uri="{BB962C8B-B14F-4D97-AF65-F5344CB8AC3E}">
        <p14:creationId xmlns:p14="http://schemas.microsoft.com/office/powerpoint/2010/main" val="3553448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63211" y="0"/>
            <a:ext cx="3745212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Fossil </a:t>
            </a:r>
            <a:r>
              <a:rPr sz="3200" b="1" dirty="0">
                <a:latin typeface="Carlito"/>
                <a:cs typeface="Carlito"/>
              </a:rPr>
              <a:t>Fuel</a:t>
            </a:r>
            <a:r>
              <a:rPr sz="3200" b="1" spc="-6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Cell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39" y="495045"/>
            <a:ext cx="9657444" cy="627543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marR="349885" indent="-4572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most </a:t>
            </a:r>
            <a:r>
              <a:rPr sz="3200" spc="-15" dirty="0">
                <a:latin typeface="Carlito"/>
                <a:cs typeface="Carlito"/>
              </a:rPr>
              <a:t>interesting </a:t>
            </a:r>
            <a:r>
              <a:rPr sz="3200" spc="-5" dirty="0">
                <a:latin typeface="Carlito"/>
                <a:cs typeface="Carlito"/>
              </a:rPr>
              <a:t>fuel </a:t>
            </a:r>
            <a:r>
              <a:rPr sz="3200" dirty="0">
                <a:latin typeface="Carlito"/>
                <a:cs typeface="Carlito"/>
              </a:rPr>
              <a:t>cells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the near </a:t>
            </a:r>
            <a:r>
              <a:rPr sz="3200" spc="-15" dirty="0">
                <a:latin typeface="Carlito"/>
                <a:cs typeface="Carlito"/>
              </a:rPr>
              <a:t>future  are </a:t>
            </a:r>
            <a:r>
              <a:rPr sz="3200" spc="-5" dirty="0">
                <a:latin typeface="Carlito"/>
                <a:cs typeface="Carlito"/>
              </a:rPr>
              <a:t>modified </a:t>
            </a:r>
            <a:r>
              <a:rPr sz="3200" spc="-20" dirty="0">
                <a:latin typeface="Carlito"/>
                <a:cs typeface="Carlito"/>
              </a:rPr>
              <a:t>hydrogen- oxygen </a:t>
            </a:r>
            <a:r>
              <a:rPr sz="3200" spc="-5" dirty="0">
                <a:latin typeface="Carlito"/>
                <a:cs typeface="Carlito"/>
              </a:rPr>
              <a:t>cells, </a:t>
            </a:r>
            <a:r>
              <a:rPr sz="3200" dirty="0">
                <a:latin typeface="Carlito"/>
                <a:cs typeface="Carlito"/>
              </a:rPr>
              <a:t>in which a  </a:t>
            </a:r>
            <a:r>
              <a:rPr sz="3200" spc="-10" dirty="0">
                <a:latin typeface="Carlito"/>
                <a:cs typeface="Carlito"/>
              </a:rPr>
              <a:t>gaseous </a:t>
            </a:r>
            <a:r>
              <a:rPr sz="3200" spc="-5" dirty="0">
                <a:latin typeface="Carlito"/>
                <a:cs typeface="Carlito"/>
              </a:rPr>
              <a:t>or liquid </a:t>
            </a:r>
            <a:r>
              <a:rPr sz="3200" spc="-20" dirty="0">
                <a:latin typeface="Carlito"/>
                <a:cs typeface="Carlito"/>
              </a:rPr>
              <a:t>hydrocarbon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source </a:t>
            </a:r>
            <a:r>
              <a:rPr sz="3200" spc="-5" dirty="0">
                <a:latin typeface="Carlito"/>
                <a:cs typeface="Carlito"/>
              </a:rPr>
              <a:t>of  </a:t>
            </a:r>
            <a:r>
              <a:rPr sz="3200" spc="-20" dirty="0">
                <a:latin typeface="Carlito"/>
                <a:cs typeface="Carlito"/>
              </a:rPr>
              <a:t>hydrogen.</a:t>
            </a:r>
            <a:endParaRPr sz="3200" dirty="0">
              <a:latin typeface="Carlito"/>
              <a:cs typeface="Carlito"/>
            </a:endParaRPr>
          </a:p>
          <a:p>
            <a:pPr marL="469900" marR="5080" indent="-457200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Coal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</a:t>
            </a:r>
            <a:r>
              <a:rPr sz="3200" spc="-10" dirty="0">
                <a:latin typeface="Carlito"/>
                <a:cs typeface="Carlito"/>
              </a:rPr>
              <a:t>serve </a:t>
            </a:r>
            <a:r>
              <a:rPr sz="3200" dirty="0">
                <a:latin typeface="Carlito"/>
                <a:cs typeface="Carlito"/>
              </a:rPr>
              <a:t>as the </a:t>
            </a:r>
            <a:r>
              <a:rPr sz="3200" spc="-5" dirty="0">
                <a:latin typeface="Carlito"/>
                <a:cs typeface="Carlito"/>
              </a:rPr>
              <a:t>primary </a:t>
            </a:r>
            <a:r>
              <a:rPr sz="3200" spc="-10" dirty="0">
                <a:latin typeface="Carlito"/>
                <a:cs typeface="Carlito"/>
              </a:rPr>
              <a:t>energy source </a:t>
            </a:r>
            <a:r>
              <a:rPr sz="3200" spc="-30" dirty="0">
                <a:latin typeface="Carlito"/>
                <a:cs typeface="Carlito"/>
              </a:rPr>
              <a:t>for  </a:t>
            </a:r>
            <a:r>
              <a:rPr sz="3200" spc="-5" dirty="0">
                <a:latin typeface="Carlito"/>
                <a:cs typeface="Carlito"/>
              </a:rPr>
              <a:t>fuel </a:t>
            </a:r>
            <a:r>
              <a:rPr sz="3200" dirty="0">
                <a:latin typeface="Carlito"/>
                <a:cs typeface="Carlito"/>
              </a:rPr>
              <a:t>cells. </a:t>
            </a:r>
            <a:r>
              <a:rPr sz="3200" spc="-5" dirty="0">
                <a:latin typeface="Carlito"/>
                <a:cs typeface="Carlito"/>
              </a:rPr>
              <a:t>Cells based on </a:t>
            </a:r>
            <a:r>
              <a:rPr sz="3200" spc="-20" dirty="0">
                <a:latin typeface="Carlito"/>
                <a:cs typeface="Carlito"/>
              </a:rPr>
              <a:t>fossil </a:t>
            </a:r>
            <a:r>
              <a:rPr sz="3200" spc="-5" dirty="0">
                <a:latin typeface="Carlito"/>
                <a:cs typeface="Carlito"/>
              </a:rPr>
              <a:t>fuels </a:t>
            </a:r>
            <a:r>
              <a:rPr sz="3200" spc="-25" dirty="0">
                <a:latin typeface="Carlito"/>
                <a:cs typeface="Carlito"/>
              </a:rPr>
              <a:t>have </a:t>
            </a:r>
            <a:r>
              <a:rPr sz="3200" spc="-10" dirty="0">
                <a:latin typeface="Carlito"/>
                <a:cs typeface="Carlito"/>
              </a:rPr>
              <a:t>three  </a:t>
            </a:r>
            <a:r>
              <a:rPr sz="3200" spc="-5" dirty="0">
                <a:latin typeface="Carlito"/>
                <a:cs typeface="Carlito"/>
              </a:rPr>
              <a:t>main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components.</a:t>
            </a:r>
            <a:endParaRPr sz="3200" dirty="0">
              <a:latin typeface="Carlito"/>
              <a:cs typeface="Carlito"/>
            </a:endParaRPr>
          </a:p>
          <a:p>
            <a:pPr marL="927100" marR="167005" lvl="1" indent="-457834">
              <a:lnSpc>
                <a:spcPts val="3020"/>
              </a:lnSpc>
              <a:spcBef>
                <a:spcPts val="68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The fuel </a:t>
            </a:r>
            <a:r>
              <a:rPr sz="2800" spc="-15" dirty="0">
                <a:latin typeface="Carlito"/>
                <a:cs typeface="Carlito"/>
              </a:rPr>
              <a:t>processor </a:t>
            </a:r>
            <a:r>
              <a:rPr sz="2800" spc="-5" dirty="0">
                <a:latin typeface="Carlito"/>
                <a:cs typeface="Carlito"/>
              </a:rPr>
              <a:t>which </a:t>
            </a:r>
            <a:r>
              <a:rPr sz="2800" spc="-20" dirty="0">
                <a:latin typeface="Carlito"/>
                <a:cs typeface="Carlito"/>
              </a:rPr>
              <a:t>converts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fossil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30" dirty="0">
                <a:latin typeface="Carlito"/>
                <a:cs typeface="Carlito"/>
              </a:rPr>
              <a:t>hydrogen </a:t>
            </a:r>
            <a:r>
              <a:rPr sz="2800" spc="-10" dirty="0">
                <a:latin typeface="Carlito"/>
                <a:cs typeface="Carlito"/>
              </a:rPr>
              <a:t>rich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gas.</a:t>
            </a:r>
            <a:endParaRPr sz="2800" dirty="0">
              <a:latin typeface="Carlito"/>
              <a:cs typeface="Carlito"/>
            </a:endParaRPr>
          </a:p>
          <a:p>
            <a:pPr marL="927100" marR="211454" lvl="1" indent="-457834">
              <a:lnSpc>
                <a:spcPts val="3020"/>
              </a:lnSpc>
              <a:spcBef>
                <a:spcPts val="68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power </a:t>
            </a:r>
            <a:r>
              <a:rPr sz="2800" spc="-10" dirty="0">
                <a:latin typeface="Carlito"/>
                <a:cs typeface="Carlito"/>
              </a:rPr>
              <a:t>section </a:t>
            </a:r>
            <a:r>
              <a:rPr sz="2800" spc="-15" dirty="0">
                <a:latin typeface="Carlito"/>
                <a:cs typeface="Carlito"/>
              </a:rPr>
              <a:t>consisting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actual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5" dirty="0">
                <a:latin typeface="Carlito"/>
                <a:cs typeface="Carlito"/>
              </a:rPr>
              <a:t>cell (or  </a:t>
            </a:r>
            <a:r>
              <a:rPr sz="2800" spc="-15" dirty="0">
                <a:latin typeface="Carlito"/>
                <a:cs typeface="Carlito"/>
              </a:rPr>
              <a:t>combination </a:t>
            </a:r>
            <a:r>
              <a:rPr sz="2800" spc="-5" dirty="0">
                <a:latin typeface="Carlito"/>
                <a:cs typeface="Carlito"/>
              </a:rPr>
              <a:t>of cells),</a:t>
            </a:r>
            <a:r>
              <a:rPr sz="2800" spc="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and</a:t>
            </a:r>
            <a:endParaRPr sz="2800" dirty="0">
              <a:latin typeface="Carlito"/>
              <a:cs typeface="Carlito"/>
            </a:endParaRPr>
          </a:p>
          <a:p>
            <a:pPr marL="927100" marR="200025" lvl="1" indent="-457834">
              <a:lnSpc>
                <a:spcPts val="3020"/>
              </a:lnSpc>
              <a:spcBef>
                <a:spcPts val="680"/>
              </a:spcBef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inverter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changing the </a:t>
            </a:r>
            <a:r>
              <a:rPr sz="2800" spc="-15" dirty="0">
                <a:latin typeface="Carlito"/>
                <a:cs typeface="Carlito"/>
              </a:rPr>
              <a:t>direct current </a:t>
            </a:r>
            <a:r>
              <a:rPr sz="2800" spc="-20" dirty="0">
                <a:latin typeface="Carlito"/>
                <a:cs typeface="Carlito"/>
              </a:rPr>
              <a:t>generated 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fuel </a:t>
            </a:r>
            <a:r>
              <a:rPr sz="2800" spc="-5" dirty="0">
                <a:latin typeface="Carlito"/>
                <a:cs typeface="Carlito"/>
              </a:rPr>
              <a:t>cell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10" dirty="0">
                <a:latin typeface="Carlito"/>
                <a:cs typeface="Carlito"/>
              </a:rPr>
              <a:t>alternating </a:t>
            </a:r>
            <a:r>
              <a:rPr sz="2800" spc="-15" dirty="0">
                <a:latin typeface="Carlito"/>
                <a:cs typeface="Carlito"/>
              </a:rPr>
              <a:t>current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be  </a:t>
            </a:r>
            <a:r>
              <a:rPr sz="2800" spc="-15" dirty="0">
                <a:latin typeface="Carlito"/>
                <a:cs typeface="Carlito"/>
              </a:rPr>
              <a:t>transmitted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65" dirty="0">
                <a:latin typeface="Carlito"/>
                <a:cs typeface="Carlito"/>
              </a:rPr>
              <a:t>user.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019191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2537" y="1143000"/>
            <a:ext cx="8665463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556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10297523" cy="63821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96235">
              <a:spcBef>
                <a:spcPts val="484"/>
              </a:spcBef>
            </a:pPr>
            <a:r>
              <a:rPr sz="2800" b="1" dirty="0">
                <a:latin typeface="Carlito"/>
                <a:cs typeface="Carlito"/>
              </a:rPr>
              <a:t>Ammonia as a</a:t>
            </a:r>
            <a:r>
              <a:rPr sz="2800" b="1" spc="-50" dirty="0">
                <a:latin typeface="Carlito"/>
                <a:cs typeface="Carlito"/>
              </a:rPr>
              <a:t> </a:t>
            </a:r>
            <a:r>
              <a:rPr sz="2800" b="1" dirty="0">
                <a:latin typeface="Carlito"/>
                <a:cs typeface="Carlito"/>
              </a:rPr>
              <a:t>Fuel</a:t>
            </a:r>
            <a:endParaRPr sz="2800" dirty="0">
              <a:latin typeface="Carlito"/>
              <a:cs typeface="Carlito"/>
            </a:endParaRPr>
          </a:p>
          <a:p>
            <a:pPr marL="469900" marR="541655" indent="-457200">
              <a:lnSpc>
                <a:spcPts val="3460"/>
              </a:lnSpc>
              <a:spcBef>
                <a:spcPts val="81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Carlito"/>
                <a:cs typeface="Carlito"/>
              </a:rPr>
              <a:t>Ammonia </a:t>
            </a:r>
            <a:r>
              <a:rPr sz="2800" spc="-20" dirty="0">
                <a:latin typeface="Carlito"/>
                <a:cs typeface="Carlito"/>
              </a:rPr>
              <a:t>gas </a:t>
            </a:r>
            <a:r>
              <a:rPr sz="2800" spc="-10" dirty="0">
                <a:latin typeface="Carlito"/>
                <a:cs typeface="Carlito"/>
              </a:rPr>
              <a:t>obtained </a:t>
            </a:r>
            <a:r>
              <a:rPr sz="2800" spc="-15" dirty="0">
                <a:latin typeface="Carlito"/>
                <a:cs typeface="Carlito"/>
              </a:rPr>
              <a:t>from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stored </a:t>
            </a:r>
            <a:r>
              <a:rPr sz="2800" spc="-5" dirty="0">
                <a:latin typeface="Carlito"/>
                <a:cs typeface="Carlito"/>
              </a:rPr>
              <a:t>liquid </a:t>
            </a:r>
            <a:r>
              <a:rPr sz="2800" dirty="0">
                <a:latin typeface="Carlito"/>
                <a:cs typeface="Carlito"/>
              </a:rPr>
              <a:t>is  </a:t>
            </a:r>
            <a:r>
              <a:rPr sz="2800" spc="-5" dirty="0">
                <a:latin typeface="Carlito"/>
                <a:cs typeface="Carlito"/>
              </a:rPr>
              <a:t>decomposed </a:t>
            </a:r>
            <a:r>
              <a:rPr sz="2800" spc="-10" dirty="0">
                <a:latin typeface="Carlito"/>
                <a:cs typeface="Carlito"/>
              </a:rPr>
              <a:t>catalytically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25" dirty="0">
                <a:latin typeface="Carlito"/>
                <a:cs typeface="Carlito"/>
              </a:rPr>
              <a:t>hydrogen </a:t>
            </a:r>
            <a:r>
              <a:rPr sz="2800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nitrogen.</a:t>
            </a:r>
            <a:endParaRPr sz="2800" dirty="0">
              <a:latin typeface="Carlito"/>
              <a:cs typeface="Carlito"/>
            </a:endParaRPr>
          </a:p>
          <a:p>
            <a:pPr marL="469900" marR="5080" indent="-4572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arlito"/>
                <a:cs typeface="Carlito"/>
              </a:rPr>
              <a:t>Part </a:t>
            </a:r>
            <a:r>
              <a:rPr sz="2800" spc="-5" dirty="0">
                <a:latin typeface="Carlito"/>
                <a:cs typeface="Carlito"/>
              </a:rPr>
              <a:t>of the </a:t>
            </a:r>
            <a:r>
              <a:rPr sz="2800" spc="-25" dirty="0">
                <a:latin typeface="Carlito"/>
                <a:cs typeface="Carlito"/>
              </a:rPr>
              <a:t>hydrogen </a:t>
            </a:r>
            <a:r>
              <a:rPr sz="2800" spc="-5" dirty="0">
                <a:latin typeface="Carlito"/>
                <a:cs typeface="Carlito"/>
              </a:rPr>
              <a:t>is burned </a:t>
            </a:r>
            <a:r>
              <a:rPr sz="2800" dirty="0">
                <a:latin typeface="Carlito"/>
                <a:cs typeface="Carlito"/>
              </a:rPr>
              <a:t>in air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provide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0" dirty="0">
                <a:latin typeface="Carlito"/>
                <a:cs typeface="Carlito"/>
              </a:rPr>
              <a:t>heat required </a:t>
            </a:r>
            <a:r>
              <a:rPr sz="2800" spc="-30" dirty="0">
                <a:latin typeface="Carlito"/>
                <a:cs typeface="Carlito"/>
              </a:rPr>
              <a:t>for </a:t>
            </a:r>
            <a:r>
              <a:rPr sz="2800" dirty="0">
                <a:latin typeface="Carlito"/>
                <a:cs typeface="Carlito"/>
              </a:rPr>
              <a:t>the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decomposition.</a:t>
            </a:r>
            <a:endParaRPr sz="2800" dirty="0">
              <a:latin typeface="Carlito"/>
              <a:cs typeface="Carlito"/>
            </a:endParaRPr>
          </a:p>
          <a:p>
            <a:pPr marL="469900" marR="167005" indent="-4572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Other </a:t>
            </a:r>
            <a:r>
              <a:rPr sz="2800" spc="-25" dirty="0">
                <a:latin typeface="Carlito"/>
                <a:cs typeface="Carlito"/>
              </a:rPr>
              <a:t>hydrogen </a:t>
            </a:r>
            <a:r>
              <a:rPr sz="2800" spc="-5" dirty="0">
                <a:latin typeface="Carlito"/>
                <a:cs typeface="Carlito"/>
              </a:rPr>
              <a:t>is supplied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negative  </a:t>
            </a:r>
            <a:r>
              <a:rPr sz="2800" spc="-10" dirty="0">
                <a:latin typeface="Carlito"/>
                <a:cs typeface="Carlito"/>
              </a:rPr>
              <a:t>electrode </a:t>
            </a:r>
            <a:r>
              <a:rPr sz="2800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hydrogen </a:t>
            </a:r>
            <a:r>
              <a:rPr sz="2800" spc="-5" dirty="0">
                <a:latin typeface="Carlito"/>
                <a:cs typeface="Carlito"/>
              </a:rPr>
              <a:t>cell </a:t>
            </a:r>
            <a:r>
              <a:rPr sz="2800" dirty="0">
                <a:latin typeface="Carlito"/>
                <a:cs typeface="Carlito"/>
              </a:rPr>
              <a:t>in which </a:t>
            </a:r>
            <a:r>
              <a:rPr sz="2800" spc="-5" dirty="0">
                <a:latin typeface="Carlito"/>
                <a:cs typeface="Carlito"/>
              </a:rPr>
              <a:t>potassium  </a:t>
            </a:r>
            <a:r>
              <a:rPr sz="2800" spc="-25" dirty="0">
                <a:latin typeface="Carlito"/>
                <a:cs typeface="Carlito"/>
              </a:rPr>
              <a:t>hydroxide </a:t>
            </a:r>
            <a:r>
              <a:rPr sz="2800" spc="-5" dirty="0">
                <a:latin typeface="Carlito"/>
                <a:cs typeface="Carlito"/>
              </a:rPr>
              <a:t>is used </a:t>
            </a:r>
            <a:r>
              <a:rPr sz="2800" dirty="0">
                <a:latin typeface="Carlito"/>
                <a:cs typeface="Carlito"/>
              </a:rPr>
              <a:t>as</a:t>
            </a:r>
            <a:r>
              <a:rPr sz="2800" spc="2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electrolyte.</a:t>
            </a:r>
            <a:endParaRPr sz="2800" dirty="0">
              <a:latin typeface="Carlito"/>
              <a:cs typeface="Carlito"/>
            </a:endParaRPr>
          </a:p>
          <a:p>
            <a:pPr marL="469900" marR="50800" indent="-457200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nitrogen </a:t>
            </a:r>
            <a:r>
              <a:rPr sz="2800" spc="-10" dirty="0">
                <a:latin typeface="Carlito"/>
                <a:cs typeface="Carlito"/>
              </a:rPr>
              <a:t>produced </a:t>
            </a:r>
            <a:r>
              <a:rPr sz="2800" spc="-5" dirty="0">
                <a:latin typeface="Carlito"/>
                <a:cs typeface="Carlito"/>
              </a:rPr>
              <a:t>due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decomposition </a:t>
            </a:r>
            <a:r>
              <a:rPr sz="2800" dirty="0">
                <a:latin typeface="Carlito"/>
                <a:cs typeface="Carlito"/>
              </a:rPr>
              <a:t>is an  inert </a:t>
            </a:r>
            <a:r>
              <a:rPr sz="2800" spc="-20" dirty="0">
                <a:latin typeface="Carlito"/>
                <a:cs typeface="Carlito"/>
              </a:rPr>
              <a:t>gas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20" dirty="0">
                <a:latin typeface="Carlito"/>
                <a:cs typeface="Carlito"/>
              </a:rPr>
              <a:t>plays </a:t>
            </a:r>
            <a:r>
              <a:rPr sz="2800" dirty="0">
                <a:latin typeface="Carlito"/>
                <a:cs typeface="Carlito"/>
              </a:rPr>
              <a:t>no </a:t>
            </a:r>
            <a:r>
              <a:rPr sz="2800" spc="-15" dirty="0">
                <a:latin typeface="Carlito"/>
                <a:cs typeface="Carlito"/>
              </a:rPr>
              <a:t>roll </a:t>
            </a:r>
            <a:r>
              <a:rPr sz="2800" dirty="0">
                <a:latin typeface="Carlito"/>
                <a:cs typeface="Carlito"/>
              </a:rPr>
              <a:t>in the</a:t>
            </a:r>
            <a:r>
              <a:rPr sz="2800" spc="4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cell.</a:t>
            </a:r>
          </a:p>
          <a:p>
            <a:pPr marL="469900" indent="-457200">
              <a:spcBef>
                <a:spcPts val="33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20" dirty="0">
                <a:latin typeface="Carlito"/>
                <a:cs typeface="Carlito"/>
              </a:rPr>
              <a:t>Advantage </a:t>
            </a:r>
            <a:r>
              <a:rPr sz="2800" dirty="0">
                <a:latin typeface="Carlito"/>
                <a:cs typeface="Carlito"/>
              </a:rPr>
              <a:t>- It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</a:t>
            </a:r>
            <a:r>
              <a:rPr sz="2800" spc="-20" dirty="0">
                <a:latin typeface="Carlito"/>
                <a:cs typeface="Carlito"/>
              </a:rPr>
              <a:t>stored </a:t>
            </a:r>
            <a:r>
              <a:rPr sz="2800" dirty="0">
                <a:latin typeface="Carlito"/>
                <a:cs typeface="Carlito"/>
              </a:rPr>
              <a:t>in the </a:t>
            </a:r>
            <a:r>
              <a:rPr sz="2800" spc="-5" dirty="0">
                <a:latin typeface="Carlito"/>
                <a:cs typeface="Carlito"/>
              </a:rPr>
              <a:t>liquid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form.</a:t>
            </a:r>
            <a:endParaRPr sz="2800" dirty="0">
              <a:latin typeface="Carlito"/>
              <a:cs typeface="Carlito"/>
            </a:endParaRPr>
          </a:p>
          <a:p>
            <a:pPr marL="469900" marR="581660" indent="-4572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5" dirty="0">
                <a:latin typeface="Carlito"/>
                <a:cs typeface="Carlito"/>
              </a:rPr>
              <a:t>Disadvantage </a:t>
            </a:r>
            <a:r>
              <a:rPr sz="2800" dirty="0">
                <a:latin typeface="Carlito"/>
                <a:cs typeface="Carlito"/>
              </a:rPr>
              <a:t>- </a:t>
            </a:r>
            <a:r>
              <a:rPr sz="2800" spc="-5" dirty="0">
                <a:latin typeface="Carlito"/>
                <a:cs typeface="Carlito"/>
              </a:rPr>
              <a:t>Higher </a:t>
            </a:r>
            <a:r>
              <a:rPr sz="2800" spc="-10" dirty="0">
                <a:latin typeface="Carlito"/>
                <a:cs typeface="Carlito"/>
              </a:rPr>
              <a:t>vapour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pressure </a:t>
            </a:r>
            <a:r>
              <a:rPr sz="2800" dirty="0">
                <a:latin typeface="Carlito"/>
                <a:cs typeface="Carlito"/>
              </a:rPr>
              <a:t>and cell  </a:t>
            </a:r>
            <a:r>
              <a:rPr sz="2800" spc="-20" dirty="0">
                <a:latin typeface="Carlito"/>
                <a:cs typeface="Carlito"/>
              </a:rPr>
              <a:t>operate </a:t>
            </a:r>
            <a:r>
              <a:rPr sz="2800" spc="-15" dirty="0">
                <a:latin typeface="Carlito"/>
                <a:cs typeface="Carlito"/>
              </a:rPr>
              <a:t>satisfactory </a:t>
            </a:r>
            <a:r>
              <a:rPr sz="2800" spc="-10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low</a:t>
            </a:r>
            <a:r>
              <a:rPr sz="2800" spc="3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temperature.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320480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541" y="1"/>
            <a:ext cx="10112465" cy="616373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94330" indent="-457834">
              <a:spcBef>
                <a:spcPts val="459"/>
              </a:spcBef>
              <a:buFont typeface="Arial"/>
              <a:buChar char="•"/>
              <a:tabLst>
                <a:tab pos="2894330" algn="l"/>
                <a:tab pos="2894965" algn="l"/>
              </a:tabLst>
            </a:pPr>
            <a:r>
              <a:rPr sz="2800" b="1" spc="-15" dirty="0">
                <a:latin typeface="Carlito"/>
                <a:cs typeface="Carlito"/>
              </a:rPr>
              <a:t>Hydrazine </a:t>
            </a:r>
            <a:r>
              <a:rPr sz="2800" b="1" spc="-5" dirty="0">
                <a:latin typeface="Carlito"/>
                <a:cs typeface="Carlito"/>
              </a:rPr>
              <a:t>N</a:t>
            </a:r>
            <a:r>
              <a:rPr sz="2800" b="1" spc="-7" baseline="-20833" dirty="0">
                <a:latin typeface="Carlito"/>
                <a:cs typeface="Carlito"/>
              </a:rPr>
              <a:t>2</a:t>
            </a:r>
            <a:r>
              <a:rPr sz="2800" b="1" spc="-5" dirty="0">
                <a:latin typeface="Carlito"/>
                <a:cs typeface="Carlito"/>
              </a:rPr>
              <a:t>H</a:t>
            </a:r>
            <a:r>
              <a:rPr sz="2800" b="1" spc="-7" baseline="-20833" dirty="0">
                <a:latin typeface="Carlito"/>
                <a:cs typeface="Carlito"/>
              </a:rPr>
              <a:t>2 </a:t>
            </a:r>
            <a:r>
              <a:rPr sz="2800" b="1" dirty="0">
                <a:latin typeface="Carlito"/>
                <a:cs typeface="Carlito"/>
              </a:rPr>
              <a:t>as a</a:t>
            </a:r>
            <a:r>
              <a:rPr sz="2800" b="1" spc="-24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fuel</a:t>
            </a:r>
            <a:endParaRPr sz="2800" dirty="0">
              <a:latin typeface="Carlito"/>
              <a:cs typeface="Carlito"/>
            </a:endParaRPr>
          </a:p>
          <a:p>
            <a:pPr marL="546100" marR="93980" indent="-457200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1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mobile </a:t>
            </a:r>
            <a:r>
              <a:rPr sz="2800" spc="-10" dirty="0">
                <a:latin typeface="Carlito"/>
                <a:cs typeface="Carlito"/>
              </a:rPr>
              <a:t>application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0" dirty="0">
                <a:latin typeface="Carlito"/>
                <a:cs typeface="Carlito"/>
              </a:rPr>
              <a:t>vehicle </a:t>
            </a:r>
            <a:r>
              <a:rPr sz="2800" spc="-15" dirty="0">
                <a:latin typeface="Carlito"/>
                <a:cs typeface="Carlito"/>
              </a:rPr>
              <a:t>propulsion utilizes 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liquid </a:t>
            </a:r>
            <a:r>
              <a:rPr sz="2800" spc="-20" dirty="0">
                <a:latin typeface="Carlito"/>
                <a:cs typeface="Carlito"/>
              </a:rPr>
              <a:t>hydrazine </a:t>
            </a:r>
            <a:r>
              <a:rPr sz="2800" dirty="0">
                <a:latin typeface="Carlito"/>
                <a:cs typeface="Carlito"/>
              </a:rPr>
              <a:t>as a </a:t>
            </a:r>
            <a:r>
              <a:rPr sz="2800" spc="-5" dirty="0">
                <a:latin typeface="Carlito"/>
                <a:cs typeface="Carlito"/>
              </a:rPr>
              <a:t>fuel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hydrogen </a:t>
            </a:r>
            <a:r>
              <a:rPr sz="2800" spc="-20" dirty="0">
                <a:latin typeface="Carlito"/>
                <a:cs typeface="Carlito"/>
              </a:rPr>
              <a:t>peroxide </a:t>
            </a:r>
            <a:r>
              <a:rPr sz="2800" spc="-5" dirty="0">
                <a:latin typeface="Carlito"/>
                <a:cs typeface="Carlito"/>
              </a:rPr>
              <a:t>or  </a:t>
            </a:r>
            <a:r>
              <a:rPr sz="2800" dirty="0">
                <a:latin typeface="Carlito"/>
                <a:cs typeface="Carlito"/>
              </a:rPr>
              <a:t>air as the </a:t>
            </a:r>
            <a:r>
              <a:rPr sz="2800" spc="-10" dirty="0">
                <a:latin typeface="Carlito"/>
                <a:cs typeface="Carlito"/>
              </a:rPr>
              <a:t>energy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source.</a:t>
            </a:r>
            <a:endParaRPr sz="2800" dirty="0">
              <a:latin typeface="Carlito"/>
              <a:cs typeface="Carlito"/>
            </a:endParaRPr>
          </a:p>
          <a:p>
            <a:pPr marL="546100" marR="339725" indent="-457200">
              <a:lnSpc>
                <a:spcPct val="90000"/>
              </a:lnSpc>
              <a:spcBef>
                <a:spcPts val="675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15" dirty="0">
                <a:latin typeface="Carlito"/>
                <a:cs typeface="Carlito"/>
              </a:rPr>
              <a:t>Hydrazine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injected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required into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aqueous  potassium </a:t>
            </a:r>
            <a:r>
              <a:rPr sz="2800" spc="-30" dirty="0">
                <a:latin typeface="Carlito"/>
                <a:cs typeface="Carlito"/>
              </a:rPr>
              <a:t>hydroxide </a:t>
            </a:r>
            <a:r>
              <a:rPr sz="2800" spc="-10" dirty="0">
                <a:latin typeface="Carlito"/>
                <a:cs typeface="Carlito"/>
              </a:rPr>
              <a:t>electrolyte </a:t>
            </a:r>
            <a:r>
              <a:rPr sz="2800" spc="-15" dirty="0">
                <a:latin typeface="Carlito"/>
                <a:cs typeface="Carlito"/>
              </a:rPr>
              <a:t>to provide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5" dirty="0">
                <a:latin typeface="Carlito"/>
                <a:cs typeface="Carlito"/>
              </a:rPr>
              <a:t>active  </a:t>
            </a:r>
            <a:r>
              <a:rPr sz="2800" spc="-10" dirty="0">
                <a:latin typeface="Carlito"/>
                <a:cs typeface="Carlito"/>
              </a:rPr>
              <a:t>material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negative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electrode.</a:t>
            </a:r>
            <a:endParaRPr sz="2800" dirty="0">
              <a:latin typeface="Carlito"/>
              <a:cs typeface="Carlito"/>
            </a:endParaRPr>
          </a:p>
          <a:p>
            <a:pPr marL="546100" marR="813435" indent="-4572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oxygen </a:t>
            </a:r>
            <a:r>
              <a:rPr sz="280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either </a:t>
            </a:r>
            <a:r>
              <a:rPr sz="2800" spc="-10" dirty="0">
                <a:latin typeface="Carlito"/>
                <a:cs typeface="Carlito"/>
              </a:rPr>
              <a:t>supplied by decomposition </a:t>
            </a:r>
            <a:r>
              <a:rPr sz="2800" dirty="0">
                <a:latin typeface="Carlito"/>
                <a:cs typeface="Carlito"/>
              </a:rPr>
              <a:t>or  </a:t>
            </a:r>
            <a:r>
              <a:rPr sz="2800" spc="-20" dirty="0">
                <a:latin typeface="Carlito"/>
                <a:cs typeface="Carlito"/>
              </a:rPr>
              <a:t>from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75" dirty="0">
                <a:latin typeface="Carlito"/>
                <a:cs typeface="Carlito"/>
              </a:rPr>
              <a:t>air.</a:t>
            </a:r>
            <a:endParaRPr sz="2800" dirty="0">
              <a:latin typeface="Carlito"/>
              <a:cs typeface="Carlito"/>
            </a:endParaRPr>
          </a:p>
          <a:p>
            <a:pPr marL="546100" marR="340360" indent="-4572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electrode </a:t>
            </a:r>
            <a:r>
              <a:rPr sz="2800" dirty="0">
                <a:latin typeface="Carlito"/>
                <a:cs typeface="Carlito"/>
              </a:rPr>
              <a:t>is made </a:t>
            </a:r>
            <a:r>
              <a:rPr sz="2800" spc="-5" dirty="0">
                <a:latin typeface="Carlito"/>
                <a:cs typeface="Carlito"/>
              </a:rPr>
              <a:t>up of </a:t>
            </a:r>
            <a:r>
              <a:rPr sz="2800" spc="-20" dirty="0">
                <a:latin typeface="Carlito"/>
                <a:cs typeface="Carlito"/>
              </a:rPr>
              <a:t>nickel </a:t>
            </a:r>
            <a:r>
              <a:rPr sz="2800" spc="-15" dirty="0">
                <a:latin typeface="Carlito"/>
                <a:cs typeface="Carlito"/>
              </a:rPr>
              <a:t>(negative)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silver  (positive) </a:t>
            </a:r>
            <a:r>
              <a:rPr sz="2800" dirty="0">
                <a:latin typeface="Carlito"/>
                <a:cs typeface="Carlito"/>
              </a:rPr>
              <a:t>as the </a:t>
            </a:r>
            <a:r>
              <a:rPr sz="2800" spc="-10" dirty="0">
                <a:latin typeface="Carlito"/>
                <a:cs typeface="Carlito"/>
              </a:rPr>
              <a:t>electrochemical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catalyst.</a:t>
            </a:r>
            <a:endParaRPr sz="2800" dirty="0">
              <a:latin typeface="Carlito"/>
              <a:cs typeface="Carlito"/>
            </a:endParaRPr>
          </a:p>
          <a:p>
            <a:pPr marL="546100" marR="459105" indent="-4572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545465" algn="l"/>
                <a:tab pos="546100" algn="l"/>
              </a:tabLst>
            </a:pP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overall </a:t>
            </a:r>
            <a:r>
              <a:rPr sz="2800" dirty="0">
                <a:latin typeface="Carlito"/>
                <a:cs typeface="Carlito"/>
              </a:rPr>
              <a:t>cell </a:t>
            </a:r>
            <a:r>
              <a:rPr sz="2800" spc="-5" dirty="0">
                <a:latin typeface="Carlito"/>
                <a:cs typeface="Carlito"/>
              </a:rPr>
              <a:t>reaction </a:t>
            </a:r>
            <a:r>
              <a:rPr sz="2800" dirty="0">
                <a:latin typeface="Carlito"/>
                <a:cs typeface="Carlito"/>
              </a:rPr>
              <a:t>is the </a:t>
            </a:r>
            <a:r>
              <a:rPr sz="2800" spc="-15" dirty="0">
                <a:latin typeface="Carlito"/>
                <a:cs typeface="Carlito"/>
              </a:rPr>
              <a:t>oxidation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25" dirty="0">
                <a:latin typeface="Carlito"/>
                <a:cs typeface="Carlito"/>
              </a:rPr>
              <a:t>hydrazine 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20" dirty="0">
                <a:latin typeface="Carlito"/>
                <a:cs typeface="Carlito"/>
              </a:rPr>
              <a:t>water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nitrogen, </a:t>
            </a:r>
            <a:r>
              <a:rPr sz="2800" spc="-5" dirty="0">
                <a:latin typeface="Carlito"/>
                <a:cs typeface="Carlito"/>
              </a:rPr>
              <a:t>but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discharged </a:t>
            </a:r>
            <a:r>
              <a:rPr sz="2800" spc="-15" dirty="0">
                <a:latin typeface="Carlito"/>
                <a:cs typeface="Carlito"/>
              </a:rPr>
              <a:t>e.m.f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is  </a:t>
            </a:r>
            <a:r>
              <a:rPr sz="2800" spc="-5" dirty="0">
                <a:latin typeface="Carlito"/>
                <a:cs typeface="Carlito"/>
              </a:rPr>
              <a:t>similar </a:t>
            </a:r>
            <a:r>
              <a:rPr sz="2800" spc="-10" dirty="0">
                <a:latin typeface="Carlito"/>
                <a:cs typeface="Carlito"/>
              </a:rPr>
              <a:t>to that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dirty="0">
                <a:latin typeface="Carlito"/>
                <a:cs typeface="Carlito"/>
              </a:rPr>
              <a:t>the </a:t>
            </a:r>
            <a:r>
              <a:rPr sz="2800" spc="-30" dirty="0">
                <a:latin typeface="Carlito"/>
                <a:cs typeface="Carlito"/>
              </a:rPr>
              <a:t>hydrogen </a:t>
            </a:r>
            <a:r>
              <a:rPr sz="2800" spc="-25" dirty="0">
                <a:latin typeface="Carlito"/>
                <a:cs typeface="Carlito"/>
              </a:rPr>
              <a:t>oxygen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cell.</a:t>
            </a:r>
          </a:p>
        </p:txBody>
      </p:sp>
    </p:spTree>
    <p:extLst>
      <p:ext uri="{BB962C8B-B14F-4D97-AF65-F5344CB8AC3E}">
        <p14:creationId xmlns:p14="http://schemas.microsoft.com/office/powerpoint/2010/main" val="989029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473" y="467613"/>
            <a:ext cx="6152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OTHER TYPES OF FUEL</a:t>
            </a:r>
            <a:r>
              <a:rPr spc="-415" dirty="0"/>
              <a:t> </a:t>
            </a:r>
            <a:r>
              <a:rPr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424" y="1212632"/>
            <a:ext cx="9623425" cy="4462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ts val="3275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Alkaline fuel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(AFC)</a:t>
            </a:r>
            <a:endParaRPr sz="2800" dirty="0">
              <a:latin typeface="Times New Roman"/>
              <a:cs typeface="Times New Roman"/>
            </a:endParaRPr>
          </a:p>
          <a:p>
            <a:pPr marL="698500" marR="5080" lvl="1" indent="-229235">
              <a:lnSpc>
                <a:spcPct val="80000"/>
              </a:lnSpc>
              <a:spcBef>
                <a:spcPts val="585"/>
              </a:spcBef>
              <a:buSzPct val="96428"/>
              <a:buFont typeface="Wingdings"/>
              <a:buChar char=""/>
              <a:tabLst>
                <a:tab pos="7531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This is one of the oldest </a:t>
            </a:r>
            <a:r>
              <a:rPr sz="2800" dirty="0">
                <a:latin typeface="Times New Roman"/>
                <a:cs typeface="Times New Roman"/>
              </a:rPr>
              <a:t>designs. </a:t>
            </a:r>
            <a:r>
              <a:rPr sz="2800" spc="-5" dirty="0">
                <a:latin typeface="Times New Roman"/>
                <a:cs typeface="Times New Roman"/>
              </a:rPr>
              <a:t>It has been used in the U.S.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space</a:t>
            </a:r>
            <a:r>
              <a:rPr sz="2800" spc="-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program since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1960s. </a:t>
            </a:r>
            <a:r>
              <a:rPr sz="2800" spc="-5" dirty="0">
                <a:latin typeface="Times New Roman"/>
                <a:cs typeface="Times New Roman"/>
              </a:rPr>
              <a:t>The AFC is very susceptible  to contamination, so it requires pure </a:t>
            </a:r>
            <a:r>
              <a:rPr sz="2800" dirty="0">
                <a:latin typeface="Times New Roman"/>
                <a:cs typeface="Times New Roman"/>
              </a:rPr>
              <a:t>hydrogen </a:t>
            </a:r>
            <a:r>
              <a:rPr sz="2800" spc="-5" dirty="0">
                <a:latin typeface="Times New Roman"/>
                <a:cs typeface="Times New Roman"/>
              </a:rPr>
              <a:t>and oxygen. It  is also very expensive, so this type of fuel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is unlikely to be  commercialized.</a:t>
            </a:r>
            <a:endParaRPr sz="2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295275" indent="-283210" algn="just">
              <a:lnSpc>
                <a:spcPts val="3275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Phosphoric-acid fuel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(PAFC)</a:t>
            </a:r>
            <a:endParaRPr sz="2800" dirty="0">
              <a:latin typeface="Times New Roman"/>
              <a:cs typeface="Times New Roman"/>
            </a:endParaRPr>
          </a:p>
          <a:p>
            <a:pPr marL="698500" marR="364490" lvl="1" indent="-229235" algn="just">
              <a:lnSpc>
                <a:spcPct val="80000"/>
              </a:lnSpc>
              <a:spcBef>
                <a:spcPts val="590"/>
              </a:spcBef>
              <a:buSzPct val="96428"/>
              <a:buFont typeface="Wingdings"/>
              <a:buChar char=""/>
              <a:tabLst>
                <a:tab pos="7531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phosphoric-acid fuel </a:t>
            </a:r>
            <a:r>
              <a:rPr sz="2800" spc="-10" dirty="0">
                <a:latin typeface="Times New Roman"/>
                <a:cs typeface="Times New Roman"/>
              </a:rPr>
              <a:t>cell </a:t>
            </a:r>
            <a:r>
              <a:rPr sz="2800" spc="-5" dirty="0">
                <a:latin typeface="Times New Roman"/>
                <a:cs typeface="Times New Roman"/>
              </a:rPr>
              <a:t>has potential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use in small  stationary power-generation systems. It operates at a </a:t>
            </a:r>
            <a:r>
              <a:rPr sz="2800" dirty="0">
                <a:latin typeface="Times New Roman"/>
                <a:cs typeface="Times New Roman"/>
              </a:rPr>
              <a:t>higher  </a:t>
            </a:r>
            <a:r>
              <a:rPr sz="2800" spc="-5" dirty="0">
                <a:latin typeface="Times New Roman"/>
                <a:cs typeface="Times New Roman"/>
              </a:rPr>
              <a:t>temperature than PEM fuel cells, so it has a </a:t>
            </a:r>
            <a:r>
              <a:rPr sz="2800" dirty="0">
                <a:latin typeface="Times New Roman"/>
                <a:cs typeface="Times New Roman"/>
              </a:rPr>
              <a:t>longer warm-up  </a:t>
            </a:r>
            <a:r>
              <a:rPr sz="2800" spc="-5" dirty="0">
                <a:latin typeface="Times New Roman"/>
                <a:cs typeface="Times New Roman"/>
              </a:rPr>
              <a:t>time. This </a:t>
            </a:r>
            <a:r>
              <a:rPr sz="2800" spc="-10" dirty="0">
                <a:latin typeface="Times New Roman"/>
                <a:cs typeface="Times New Roman"/>
              </a:rPr>
              <a:t>makes </a:t>
            </a:r>
            <a:r>
              <a:rPr sz="2800" spc="-5" dirty="0">
                <a:latin typeface="Times New Roman"/>
                <a:cs typeface="Times New Roman"/>
              </a:rPr>
              <a:t>it unsuitable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use in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cars.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953" y="6640169"/>
            <a:ext cx="2915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  <a:hlinkClick r:id="rId3"/>
              </a:rPr>
              <a:t>http://www.howstuffworks.com/fuel-cell.htm/printable</a:t>
            </a:r>
            <a:endParaRPr sz="1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4512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4950" y="422293"/>
            <a:ext cx="10353675" cy="548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275" indent="-283210">
              <a:lnSpc>
                <a:spcPts val="3275"/>
              </a:lnSpc>
              <a:spcBef>
                <a:spcPts val="95"/>
              </a:spcBef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Solid </a:t>
            </a:r>
            <a:r>
              <a:rPr sz="2800" dirty="0">
                <a:latin typeface="Times New Roman"/>
                <a:cs typeface="Times New Roman"/>
              </a:rPr>
              <a:t>oxide </a:t>
            </a:r>
            <a:r>
              <a:rPr sz="2800" spc="-5" dirty="0">
                <a:latin typeface="Times New Roman"/>
                <a:cs typeface="Times New Roman"/>
              </a:rPr>
              <a:t>fuel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(SOFC)</a:t>
            </a:r>
            <a:endParaRPr sz="2800" dirty="0">
              <a:latin typeface="Times New Roman"/>
              <a:cs typeface="Times New Roman"/>
            </a:endParaRPr>
          </a:p>
          <a:p>
            <a:pPr marL="698500" marR="5080" lvl="1" indent="-228600">
              <a:lnSpc>
                <a:spcPct val="80000"/>
              </a:lnSpc>
              <a:spcBef>
                <a:spcPts val="585"/>
              </a:spcBef>
              <a:buSzPct val="96428"/>
              <a:buFont typeface="Wingdings"/>
              <a:buChar char=""/>
              <a:tabLst>
                <a:tab pos="7537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These </a:t>
            </a:r>
            <a:r>
              <a:rPr sz="2800" dirty="0">
                <a:latin typeface="Times New Roman"/>
                <a:cs typeface="Times New Roman"/>
              </a:rPr>
              <a:t>fuel </a:t>
            </a:r>
            <a:r>
              <a:rPr sz="2800" spc="-5" dirty="0">
                <a:latin typeface="Times New Roman"/>
                <a:cs typeface="Times New Roman"/>
              </a:rPr>
              <a:t>cells are best suited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large-scale </a:t>
            </a:r>
            <a:r>
              <a:rPr sz="2800" dirty="0">
                <a:latin typeface="Times New Roman"/>
                <a:cs typeface="Times New Roman"/>
              </a:rPr>
              <a:t>stationary </a:t>
            </a:r>
            <a:r>
              <a:rPr sz="2800" spc="-5" dirty="0">
                <a:latin typeface="Times New Roman"/>
                <a:cs typeface="Times New Roman"/>
              </a:rPr>
              <a:t>power  generators that could </a:t>
            </a:r>
            <a:r>
              <a:rPr sz="2800" dirty="0">
                <a:latin typeface="Times New Roman"/>
                <a:cs typeface="Times New Roman"/>
              </a:rPr>
              <a:t>provide </a:t>
            </a:r>
            <a:r>
              <a:rPr sz="2800" spc="-5" dirty="0">
                <a:latin typeface="Times New Roman"/>
                <a:cs typeface="Times New Roman"/>
              </a:rPr>
              <a:t>electricity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factories or towns. This  type of fuel cell operates at very high temperatures (around 1,832  </a:t>
            </a:r>
            <a:r>
              <a:rPr sz="2800" spc="-114" dirty="0">
                <a:latin typeface="Times New Roman"/>
                <a:cs typeface="Times New Roman"/>
              </a:rPr>
              <a:t>F, </a:t>
            </a:r>
            <a:r>
              <a:rPr sz="2800" dirty="0">
                <a:latin typeface="Times New Roman"/>
                <a:cs typeface="Times New Roman"/>
              </a:rPr>
              <a:t>1,000 </a:t>
            </a:r>
            <a:r>
              <a:rPr sz="2800" spc="-5" dirty="0">
                <a:latin typeface="Times New Roman"/>
                <a:cs typeface="Times New Roman"/>
              </a:rPr>
              <a:t>C). This high temperature makes reliability a problem, </a:t>
            </a:r>
            <a:r>
              <a:rPr sz="2800" dirty="0">
                <a:latin typeface="Times New Roman"/>
                <a:cs typeface="Times New Roman"/>
              </a:rPr>
              <a:t>but  </a:t>
            </a:r>
            <a:r>
              <a:rPr sz="2800" spc="-5" dirty="0">
                <a:latin typeface="Times New Roman"/>
                <a:cs typeface="Times New Roman"/>
              </a:rPr>
              <a:t>it also has an advantage: The steam </a:t>
            </a:r>
            <a:r>
              <a:rPr sz="2800" dirty="0">
                <a:latin typeface="Times New Roman"/>
                <a:cs typeface="Times New Roman"/>
              </a:rPr>
              <a:t>produced </a:t>
            </a:r>
            <a:r>
              <a:rPr sz="2800" spc="-5" dirty="0">
                <a:latin typeface="Times New Roman"/>
                <a:cs typeface="Times New Roman"/>
              </a:rPr>
              <a:t>by the </a:t>
            </a:r>
            <a:r>
              <a:rPr sz="2800" dirty="0">
                <a:latin typeface="Times New Roman"/>
                <a:cs typeface="Times New Roman"/>
              </a:rPr>
              <a:t>fuel </a:t>
            </a:r>
            <a:r>
              <a:rPr sz="2800" spc="-5" dirty="0">
                <a:latin typeface="Times New Roman"/>
                <a:cs typeface="Times New Roman"/>
              </a:rPr>
              <a:t>cell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 channeled into </a:t>
            </a:r>
            <a:r>
              <a:rPr sz="2800" dirty="0">
                <a:latin typeface="Times New Roman"/>
                <a:cs typeface="Times New Roman"/>
              </a:rPr>
              <a:t>turbines </a:t>
            </a:r>
            <a:r>
              <a:rPr sz="2800" spc="-5" dirty="0">
                <a:latin typeface="Times New Roman"/>
                <a:cs typeface="Times New Roman"/>
              </a:rPr>
              <a:t>to generate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spc="-20" dirty="0">
                <a:latin typeface="Times New Roman"/>
                <a:cs typeface="Times New Roman"/>
              </a:rPr>
              <a:t>electricity. </a:t>
            </a:r>
            <a:r>
              <a:rPr sz="2800" spc="-5" dirty="0">
                <a:latin typeface="Times New Roman"/>
                <a:cs typeface="Times New Roman"/>
              </a:rPr>
              <a:t>This improves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overall </a:t>
            </a:r>
            <a:r>
              <a:rPr sz="2800" spc="-10" dirty="0">
                <a:latin typeface="Times New Roman"/>
                <a:cs typeface="Times New Roman"/>
              </a:rPr>
              <a:t>efficiency </a:t>
            </a:r>
            <a:r>
              <a:rPr sz="2800" spc="-5" dirty="0">
                <a:latin typeface="Times New Roman"/>
                <a:cs typeface="Times New Roman"/>
              </a:rPr>
              <a:t>of the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system.</a:t>
            </a:r>
            <a:endParaRPr sz="28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295275" indent="-283210">
              <a:lnSpc>
                <a:spcPts val="3275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spc="-5" dirty="0">
                <a:latin typeface="Times New Roman"/>
                <a:cs typeface="Times New Roman"/>
              </a:rPr>
              <a:t>Molten carbonate fuel </a:t>
            </a:r>
            <a:r>
              <a:rPr sz="2800" spc="-10" dirty="0">
                <a:latin typeface="Times New Roman"/>
                <a:cs typeface="Times New Roman"/>
              </a:rPr>
              <a:t>cell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(MCFC)</a:t>
            </a:r>
            <a:endParaRPr sz="2800" dirty="0">
              <a:latin typeface="Times New Roman"/>
              <a:cs typeface="Times New Roman"/>
            </a:endParaRPr>
          </a:p>
          <a:p>
            <a:pPr marL="698500" marR="38100" lvl="1" indent="-228600">
              <a:lnSpc>
                <a:spcPts val="2690"/>
              </a:lnSpc>
              <a:spcBef>
                <a:spcPts val="565"/>
              </a:spcBef>
              <a:buSzPct val="96428"/>
              <a:buFont typeface="Wingdings"/>
              <a:buChar char=""/>
              <a:tabLst>
                <a:tab pos="75311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These fuel cells are also best suited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stationary power  generators. They operate </a:t>
            </a:r>
            <a:r>
              <a:rPr sz="2800" spc="-10" dirty="0">
                <a:latin typeface="Times New Roman"/>
                <a:cs typeface="Times New Roman"/>
              </a:rPr>
              <a:t>at </a:t>
            </a:r>
            <a:r>
              <a:rPr sz="2800" spc="-25" dirty="0">
                <a:latin typeface="Times New Roman"/>
                <a:cs typeface="Times New Roman"/>
              </a:rPr>
              <a:t>1,112 </a:t>
            </a:r>
            <a:r>
              <a:rPr sz="2800" spc="-5" dirty="0">
                <a:latin typeface="Times New Roman"/>
                <a:cs typeface="Times New Roman"/>
              </a:rPr>
              <a:t>F (600 C), </a:t>
            </a:r>
            <a:r>
              <a:rPr sz="2800" dirty="0">
                <a:latin typeface="Times New Roman"/>
                <a:cs typeface="Times New Roman"/>
              </a:rPr>
              <a:t>so </a:t>
            </a:r>
            <a:r>
              <a:rPr sz="2800" spc="-5" dirty="0">
                <a:latin typeface="Times New Roman"/>
                <a:cs typeface="Times New Roman"/>
              </a:rPr>
              <a:t>they also generate  steam that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be used to generate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spc="-30" dirty="0">
                <a:latin typeface="Times New Roman"/>
                <a:cs typeface="Times New Roman"/>
              </a:rPr>
              <a:t>power. </a:t>
            </a:r>
            <a:r>
              <a:rPr sz="2800" spc="-5" dirty="0">
                <a:latin typeface="Times New Roman"/>
                <a:cs typeface="Times New Roman"/>
              </a:rPr>
              <a:t>They have a lower  operating temperature than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SOFC, which </a:t>
            </a:r>
            <a:r>
              <a:rPr sz="2800" spc="-10" dirty="0">
                <a:latin typeface="Times New Roman"/>
                <a:cs typeface="Times New Roman"/>
              </a:rPr>
              <a:t>means </a:t>
            </a:r>
            <a:r>
              <a:rPr sz="2800" spc="-5" dirty="0">
                <a:latin typeface="Times New Roman"/>
                <a:cs typeface="Times New Roman"/>
              </a:rPr>
              <a:t>they don't </a:t>
            </a:r>
            <a:r>
              <a:rPr sz="2800" spc="-10" dirty="0">
                <a:latin typeface="Times New Roman"/>
                <a:cs typeface="Times New Roman"/>
              </a:rPr>
              <a:t>need  </a:t>
            </a:r>
            <a:r>
              <a:rPr sz="2800" spc="-5" dirty="0">
                <a:latin typeface="Times New Roman"/>
                <a:cs typeface="Times New Roman"/>
              </a:rPr>
              <a:t>such exotic materials. This makes </a:t>
            </a:r>
            <a:r>
              <a:rPr sz="2800" dirty="0">
                <a:latin typeface="Times New Roman"/>
                <a:cs typeface="Times New Roman"/>
              </a:rPr>
              <a:t>the design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little </a:t>
            </a:r>
            <a:r>
              <a:rPr sz="2800" spc="-5" dirty="0">
                <a:latin typeface="Times New Roman"/>
                <a:cs typeface="Times New Roman"/>
              </a:rPr>
              <a:t>less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expensive.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4313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28587"/>
            <a:ext cx="88868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9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11" y="748933"/>
            <a:ext cx="10694024" cy="568617"/>
          </a:xfrm>
          <a:prstGeom prst="rect">
            <a:avLst/>
          </a:prstGeom>
        </p:spPr>
        <p:txBody>
          <a:bodyPr vert="horz" wrap="square" lIns="0" tIns="14478" rIns="0" bIns="0" rtlCol="0" anchor="t">
            <a:spAutoFit/>
          </a:bodyPr>
          <a:lstStyle/>
          <a:p>
            <a:pPr marL="15240">
              <a:spcBef>
                <a:spcPts val="114"/>
              </a:spcBef>
              <a:tabLst>
                <a:tab pos="3534918" algn="l"/>
                <a:tab pos="4495038" algn="l"/>
                <a:tab pos="6096000" algn="l"/>
              </a:tabLst>
            </a:pPr>
            <a:r>
              <a:rPr spc="-18" dirty="0"/>
              <a:t>Advantage</a:t>
            </a:r>
            <a:r>
              <a:rPr spc="96" dirty="0"/>
              <a:t>s</a:t>
            </a:r>
            <a:r>
              <a:rPr dirty="0"/>
              <a:t>	</a:t>
            </a:r>
            <a:r>
              <a:rPr spc="726" dirty="0"/>
              <a:t>o</a:t>
            </a:r>
            <a:r>
              <a:rPr spc="420" dirty="0"/>
              <a:t>f</a:t>
            </a:r>
            <a:r>
              <a:rPr dirty="0"/>
              <a:t>	</a:t>
            </a:r>
            <a:r>
              <a:rPr spc="234" dirty="0"/>
              <a:t>Fue</a:t>
            </a:r>
            <a:r>
              <a:rPr spc="137" dirty="0"/>
              <a:t>l</a:t>
            </a:r>
            <a:r>
              <a:rPr dirty="0"/>
              <a:t>	</a:t>
            </a:r>
            <a:r>
              <a:rPr spc="384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18558" y="1216303"/>
            <a:ext cx="9328404" cy="533376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6720" marR="8382" indent="-412242" algn="just">
              <a:spcBef>
                <a:spcPts val="120"/>
              </a:spcBef>
              <a:buAutoNum type="arabicPeriod"/>
              <a:tabLst>
                <a:tab pos="427482" algn="l"/>
              </a:tabLst>
            </a:pPr>
            <a:r>
              <a:rPr sz="2880" spc="-72" dirty="0">
                <a:latin typeface="Arial"/>
                <a:cs typeface="Arial"/>
              </a:rPr>
              <a:t>High </a:t>
            </a:r>
            <a:r>
              <a:rPr sz="2880" spc="-60" dirty="0">
                <a:latin typeface="Arial"/>
                <a:cs typeface="Arial"/>
              </a:rPr>
              <a:t>efficiency </a:t>
            </a:r>
            <a:r>
              <a:rPr sz="2880" spc="18" dirty="0">
                <a:latin typeface="Arial"/>
                <a:cs typeface="Arial"/>
              </a:rPr>
              <a:t>of </a:t>
            </a:r>
            <a:r>
              <a:rPr sz="2880" spc="-96" dirty="0">
                <a:latin typeface="Arial"/>
                <a:cs typeface="Arial"/>
              </a:rPr>
              <a:t>energy </a:t>
            </a:r>
            <a:r>
              <a:rPr sz="2880" spc="-102" dirty="0">
                <a:latin typeface="Arial"/>
                <a:cs typeface="Arial"/>
              </a:rPr>
              <a:t>conversion </a:t>
            </a:r>
            <a:r>
              <a:rPr sz="2880" spc="-96" dirty="0">
                <a:latin typeface="Arial"/>
                <a:cs typeface="Arial"/>
              </a:rPr>
              <a:t>(approaching </a:t>
            </a:r>
            <a:r>
              <a:rPr sz="2880" spc="-204" dirty="0">
                <a:latin typeface="Arial"/>
                <a:cs typeface="Arial"/>
              </a:rPr>
              <a:t>70%)  </a:t>
            </a:r>
            <a:r>
              <a:rPr sz="2880" spc="12" dirty="0">
                <a:latin typeface="Arial"/>
                <a:cs typeface="Arial"/>
              </a:rPr>
              <a:t>from</a:t>
            </a:r>
            <a:r>
              <a:rPr sz="2880" spc="-264" dirty="0">
                <a:latin typeface="Arial"/>
                <a:cs typeface="Arial"/>
              </a:rPr>
              <a:t> </a:t>
            </a:r>
            <a:r>
              <a:rPr sz="2880" spc="-102" dirty="0">
                <a:latin typeface="Arial"/>
                <a:cs typeface="Arial"/>
              </a:rPr>
              <a:t>chemical</a:t>
            </a:r>
            <a:r>
              <a:rPr sz="2880" spc="-228" dirty="0">
                <a:latin typeface="Arial"/>
                <a:cs typeface="Arial"/>
              </a:rPr>
              <a:t> </a:t>
            </a:r>
            <a:r>
              <a:rPr sz="2880" spc="-90" dirty="0">
                <a:latin typeface="Arial"/>
                <a:cs typeface="Arial"/>
              </a:rPr>
              <a:t>energy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60" dirty="0">
                <a:latin typeface="Arial"/>
                <a:cs typeface="Arial"/>
              </a:rPr>
              <a:t>to</a:t>
            </a:r>
            <a:r>
              <a:rPr sz="2880" spc="-222" dirty="0">
                <a:latin typeface="Arial"/>
                <a:cs typeface="Arial"/>
              </a:rPr>
              <a:t> </a:t>
            </a:r>
            <a:r>
              <a:rPr sz="2880" spc="-60" dirty="0">
                <a:latin typeface="Arial"/>
                <a:cs typeface="Arial"/>
              </a:rPr>
              <a:t>electrical</a:t>
            </a:r>
            <a:r>
              <a:rPr sz="2880" spc="-216" dirty="0">
                <a:latin typeface="Arial"/>
                <a:cs typeface="Arial"/>
              </a:rPr>
              <a:t> </a:t>
            </a:r>
            <a:r>
              <a:rPr sz="2880" spc="-108" dirty="0">
                <a:latin typeface="Arial"/>
                <a:cs typeface="Arial"/>
              </a:rPr>
              <a:t>energy.</a:t>
            </a:r>
            <a:endParaRPr sz="2880">
              <a:latin typeface="Arial"/>
              <a:cs typeface="Arial"/>
            </a:endParaRPr>
          </a:p>
          <a:p>
            <a:pPr marL="426720" indent="-412242" algn="just">
              <a:buAutoNum type="arabicPeriod"/>
              <a:tabLst>
                <a:tab pos="427482" algn="l"/>
              </a:tabLst>
            </a:pPr>
            <a:r>
              <a:rPr sz="2880" spc="-72" dirty="0">
                <a:latin typeface="Arial"/>
                <a:cs typeface="Arial"/>
              </a:rPr>
              <a:t>Low </a:t>
            </a:r>
            <a:r>
              <a:rPr sz="2880" spc="-120" dirty="0">
                <a:latin typeface="Arial"/>
                <a:cs typeface="Arial"/>
              </a:rPr>
              <a:t>noise </a:t>
            </a:r>
            <a:r>
              <a:rPr sz="2880" spc="-18" dirty="0">
                <a:latin typeface="Arial"/>
                <a:cs typeface="Arial"/>
              </a:rPr>
              <a:t>pollution </a:t>
            </a:r>
            <a:r>
              <a:rPr sz="2880" spc="6" dirty="0">
                <a:latin typeface="Arial"/>
                <a:cs typeface="Arial"/>
              </a:rPr>
              <a:t>&amp; </a:t>
            </a:r>
            <a:r>
              <a:rPr sz="2880" spc="-24" dirty="0">
                <a:latin typeface="Arial"/>
                <a:cs typeface="Arial"/>
              </a:rPr>
              <a:t>low </a:t>
            </a:r>
            <a:r>
              <a:rPr sz="2880" spc="-36" dirty="0">
                <a:latin typeface="Arial"/>
                <a:cs typeface="Arial"/>
              </a:rPr>
              <a:t>thermal</a:t>
            </a:r>
            <a:r>
              <a:rPr sz="2880" spc="-581" dirty="0">
                <a:latin typeface="Arial"/>
                <a:cs typeface="Arial"/>
              </a:rPr>
              <a:t> </a:t>
            </a:r>
            <a:r>
              <a:rPr sz="2880" spc="-18" dirty="0">
                <a:latin typeface="Arial"/>
                <a:cs typeface="Arial"/>
              </a:rPr>
              <a:t>pollution.</a:t>
            </a:r>
            <a:endParaRPr sz="2880">
              <a:latin typeface="Arial"/>
              <a:cs typeface="Arial"/>
            </a:endParaRPr>
          </a:p>
          <a:p>
            <a:pPr marL="426720" marR="8382" indent="-412242" algn="just">
              <a:buAutoNum type="arabicPeriod"/>
              <a:tabLst>
                <a:tab pos="427482" algn="l"/>
              </a:tabLst>
            </a:pPr>
            <a:r>
              <a:rPr sz="2880" spc="-144" dirty="0">
                <a:latin typeface="Arial"/>
                <a:cs typeface="Arial"/>
              </a:rPr>
              <a:t>Fuel </a:t>
            </a:r>
            <a:r>
              <a:rPr sz="2880" spc="-78" dirty="0">
                <a:latin typeface="Arial"/>
                <a:cs typeface="Arial"/>
              </a:rPr>
              <a:t>cell </a:t>
            </a:r>
            <a:r>
              <a:rPr sz="2880" spc="-72" dirty="0">
                <a:latin typeface="Arial"/>
                <a:cs typeface="Arial"/>
              </a:rPr>
              <a:t>power </a:t>
            </a:r>
            <a:r>
              <a:rPr sz="2880" spc="-156" dirty="0">
                <a:latin typeface="Arial"/>
                <a:cs typeface="Arial"/>
              </a:rPr>
              <a:t>can </a:t>
            </a:r>
            <a:r>
              <a:rPr sz="2880" spc="-120" dirty="0">
                <a:latin typeface="Arial"/>
                <a:cs typeface="Arial"/>
              </a:rPr>
              <a:t>reduce </a:t>
            </a:r>
            <a:r>
              <a:rPr sz="2880" spc="-132" dirty="0">
                <a:latin typeface="Arial"/>
                <a:cs typeface="Arial"/>
              </a:rPr>
              <a:t>expensive </a:t>
            </a:r>
            <a:r>
              <a:rPr sz="2880" spc="-90" dirty="0">
                <a:latin typeface="Arial"/>
                <a:cs typeface="Arial"/>
              </a:rPr>
              <a:t>transmission </a:t>
            </a:r>
            <a:r>
              <a:rPr sz="2880" spc="-96" dirty="0">
                <a:latin typeface="Arial"/>
                <a:cs typeface="Arial"/>
              </a:rPr>
              <a:t>lines </a:t>
            </a:r>
            <a:r>
              <a:rPr sz="2880" spc="6" dirty="0">
                <a:latin typeface="Arial"/>
                <a:cs typeface="Arial"/>
              </a:rPr>
              <a:t>&amp;  </a:t>
            </a:r>
            <a:r>
              <a:rPr sz="2880" spc="-48" dirty="0">
                <a:latin typeface="Arial"/>
                <a:cs typeface="Arial"/>
              </a:rPr>
              <a:t>minimize</a:t>
            </a:r>
            <a:r>
              <a:rPr sz="2880" spc="-228" dirty="0">
                <a:latin typeface="Arial"/>
                <a:cs typeface="Arial"/>
              </a:rPr>
              <a:t> </a:t>
            </a:r>
            <a:r>
              <a:rPr sz="2880" spc="-90" dirty="0">
                <a:latin typeface="Arial"/>
                <a:cs typeface="Arial"/>
              </a:rPr>
              <a:t>transmission</a:t>
            </a:r>
            <a:r>
              <a:rPr sz="2880" spc="-198" dirty="0">
                <a:latin typeface="Arial"/>
                <a:cs typeface="Arial"/>
              </a:rPr>
              <a:t> </a:t>
            </a:r>
            <a:r>
              <a:rPr sz="2880" spc="-156" dirty="0">
                <a:latin typeface="Arial"/>
                <a:cs typeface="Arial"/>
              </a:rPr>
              <a:t>loses</a:t>
            </a:r>
            <a:r>
              <a:rPr sz="2880" spc="-222" dirty="0">
                <a:latin typeface="Arial"/>
                <a:cs typeface="Arial"/>
              </a:rPr>
              <a:t> </a:t>
            </a:r>
            <a:r>
              <a:rPr sz="2880" spc="18" dirty="0">
                <a:latin typeface="Arial"/>
                <a:cs typeface="Arial"/>
              </a:rPr>
              <a:t>for</a:t>
            </a:r>
            <a:r>
              <a:rPr sz="2880" spc="-264" dirty="0">
                <a:latin typeface="Arial"/>
                <a:cs typeface="Arial"/>
              </a:rPr>
              <a:t> </a:t>
            </a:r>
            <a:r>
              <a:rPr sz="2880" spc="-192" dirty="0">
                <a:latin typeface="Arial"/>
                <a:cs typeface="Arial"/>
              </a:rPr>
              <a:t>a</a:t>
            </a:r>
            <a:r>
              <a:rPr sz="2880" spc="-228" dirty="0">
                <a:latin typeface="Arial"/>
                <a:cs typeface="Arial"/>
              </a:rPr>
              <a:t> </a:t>
            </a:r>
            <a:r>
              <a:rPr sz="2880" spc="-60" dirty="0">
                <a:latin typeface="Arial"/>
                <a:cs typeface="Arial"/>
              </a:rPr>
              <a:t>disturbed</a:t>
            </a:r>
            <a:r>
              <a:rPr sz="2880" spc="-210" dirty="0">
                <a:latin typeface="Arial"/>
                <a:cs typeface="Arial"/>
              </a:rPr>
              <a:t> </a:t>
            </a:r>
            <a:r>
              <a:rPr sz="2880" spc="-96" dirty="0">
                <a:latin typeface="Arial"/>
                <a:cs typeface="Arial"/>
              </a:rPr>
              <a:t>system.</a:t>
            </a:r>
            <a:endParaRPr sz="2880">
              <a:latin typeface="Arial"/>
              <a:cs typeface="Arial"/>
            </a:endParaRPr>
          </a:p>
          <a:p>
            <a:pPr marL="426720" marR="6858" indent="-412242" algn="just">
              <a:spcBef>
                <a:spcPts val="6"/>
              </a:spcBef>
              <a:buAutoNum type="arabicPeriod"/>
              <a:tabLst>
                <a:tab pos="427482" algn="l"/>
              </a:tabLst>
            </a:pPr>
            <a:r>
              <a:rPr sz="2880" spc="-144" dirty="0">
                <a:latin typeface="Arial"/>
                <a:cs typeface="Arial"/>
              </a:rPr>
              <a:t>Fuel </a:t>
            </a:r>
            <a:r>
              <a:rPr sz="2880" spc="-120" dirty="0">
                <a:latin typeface="Arial"/>
                <a:cs typeface="Arial"/>
              </a:rPr>
              <a:t>cells gives </a:t>
            </a:r>
            <a:r>
              <a:rPr sz="2880" spc="-72" dirty="0">
                <a:latin typeface="Arial"/>
                <a:cs typeface="Arial"/>
              </a:rPr>
              <a:t>excellent </a:t>
            </a:r>
            <a:r>
              <a:rPr sz="2880" spc="-30" dirty="0">
                <a:latin typeface="Arial"/>
                <a:cs typeface="Arial"/>
              </a:rPr>
              <a:t>method </a:t>
            </a:r>
            <a:r>
              <a:rPr sz="2880" spc="6" dirty="0">
                <a:latin typeface="Arial"/>
                <a:cs typeface="Arial"/>
              </a:rPr>
              <a:t>for </a:t>
            </a:r>
            <a:r>
              <a:rPr sz="2880" spc="-18" dirty="0">
                <a:latin typeface="Arial"/>
                <a:cs typeface="Arial"/>
              </a:rPr>
              <a:t>efficient </a:t>
            </a:r>
            <a:r>
              <a:rPr sz="2880" spc="-186" dirty="0">
                <a:latin typeface="Arial"/>
                <a:cs typeface="Arial"/>
              </a:rPr>
              <a:t>use </a:t>
            </a:r>
            <a:r>
              <a:rPr sz="2880" spc="18" dirty="0">
                <a:latin typeface="Arial"/>
                <a:cs typeface="Arial"/>
              </a:rPr>
              <a:t>of </a:t>
            </a:r>
            <a:r>
              <a:rPr sz="2880" spc="-78" dirty="0">
                <a:latin typeface="Arial"/>
                <a:cs typeface="Arial"/>
              </a:rPr>
              <a:t>fossil  </a:t>
            </a:r>
            <a:r>
              <a:rPr sz="2880" spc="-84" dirty="0">
                <a:latin typeface="Arial"/>
                <a:cs typeface="Arial"/>
              </a:rPr>
              <a:t>fuels </a:t>
            </a:r>
            <a:r>
              <a:rPr sz="2880" spc="-144" dirty="0">
                <a:latin typeface="Arial"/>
                <a:cs typeface="Arial"/>
              </a:rPr>
              <a:t>hence </a:t>
            </a:r>
            <a:r>
              <a:rPr sz="2880" spc="-210" dirty="0">
                <a:latin typeface="Arial"/>
                <a:cs typeface="Arial"/>
              </a:rPr>
              <a:t>saves </a:t>
            </a:r>
            <a:r>
              <a:rPr sz="2880" spc="-78" dirty="0">
                <a:latin typeface="Arial"/>
                <a:cs typeface="Arial"/>
              </a:rPr>
              <a:t>fossil</a:t>
            </a:r>
            <a:r>
              <a:rPr sz="2880" spc="-462" dirty="0">
                <a:latin typeface="Arial"/>
                <a:cs typeface="Arial"/>
              </a:rPr>
              <a:t> </a:t>
            </a:r>
            <a:r>
              <a:rPr sz="2880" spc="-78" dirty="0">
                <a:latin typeface="Arial"/>
                <a:cs typeface="Arial"/>
              </a:rPr>
              <a:t>fuels.</a:t>
            </a:r>
            <a:endParaRPr sz="2880">
              <a:latin typeface="Arial"/>
              <a:cs typeface="Arial"/>
            </a:endParaRPr>
          </a:p>
          <a:p>
            <a:pPr marL="426720" marR="6096" indent="-412242" algn="just">
              <a:buAutoNum type="arabicPeriod"/>
              <a:tabLst>
                <a:tab pos="427482" algn="l"/>
              </a:tabLst>
            </a:pPr>
            <a:r>
              <a:rPr sz="2880" spc="-144" dirty="0">
                <a:latin typeface="Arial"/>
                <a:cs typeface="Arial"/>
              </a:rPr>
              <a:t>Fuel </a:t>
            </a:r>
            <a:r>
              <a:rPr sz="2880" spc="-120" dirty="0">
                <a:latin typeface="Arial"/>
                <a:cs typeface="Arial"/>
              </a:rPr>
              <a:t>cells </a:t>
            </a:r>
            <a:r>
              <a:rPr sz="2880" spc="-126" dirty="0">
                <a:latin typeface="Arial"/>
                <a:cs typeface="Arial"/>
              </a:rPr>
              <a:t>are </a:t>
            </a:r>
            <a:r>
              <a:rPr sz="2880" spc="-174" dirty="0">
                <a:latin typeface="Arial"/>
                <a:cs typeface="Arial"/>
              </a:rPr>
              <a:t>less </a:t>
            </a:r>
            <a:r>
              <a:rPr sz="2880" spc="-18" dirty="0">
                <a:latin typeface="Arial"/>
                <a:cs typeface="Arial"/>
              </a:rPr>
              <a:t>polluting. </a:t>
            </a:r>
            <a:r>
              <a:rPr sz="2880" spc="-132" dirty="0">
                <a:latin typeface="Arial"/>
                <a:cs typeface="Arial"/>
              </a:rPr>
              <a:t>The </a:t>
            </a:r>
            <a:r>
              <a:rPr sz="2880" spc="-102" dirty="0">
                <a:latin typeface="Arial"/>
                <a:cs typeface="Arial"/>
              </a:rPr>
              <a:t>chemical </a:t>
            </a:r>
            <a:r>
              <a:rPr sz="2880" spc="-150" dirty="0">
                <a:latin typeface="Arial"/>
                <a:cs typeface="Arial"/>
              </a:rPr>
              <a:t>process </a:t>
            </a:r>
            <a:r>
              <a:rPr sz="2880" spc="-72" dirty="0">
                <a:latin typeface="Arial"/>
                <a:cs typeface="Arial"/>
              </a:rPr>
              <a:t>involved  </a:t>
            </a:r>
            <a:r>
              <a:rPr sz="2880" spc="-36" dirty="0">
                <a:latin typeface="Arial"/>
                <a:cs typeface="Arial"/>
              </a:rPr>
              <a:t>in </a:t>
            </a:r>
            <a:r>
              <a:rPr sz="2880" spc="114" dirty="0">
                <a:latin typeface="Arial"/>
                <a:cs typeface="Arial"/>
              </a:rPr>
              <a:t>it </a:t>
            </a:r>
            <a:r>
              <a:rPr sz="2880" spc="-126" dirty="0">
                <a:latin typeface="Arial"/>
                <a:cs typeface="Arial"/>
              </a:rPr>
              <a:t>is </a:t>
            </a:r>
            <a:r>
              <a:rPr sz="2880" spc="-114" dirty="0">
                <a:latin typeface="Arial"/>
                <a:cs typeface="Arial"/>
              </a:rPr>
              <a:t>clean. </a:t>
            </a:r>
            <a:r>
              <a:rPr sz="2880" spc="48" dirty="0">
                <a:latin typeface="Arial"/>
                <a:cs typeface="Arial"/>
              </a:rPr>
              <a:t>It </a:t>
            </a:r>
            <a:r>
              <a:rPr sz="2880" spc="-144" dirty="0">
                <a:latin typeface="Arial"/>
                <a:cs typeface="Arial"/>
              </a:rPr>
              <a:t>does </a:t>
            </a:r>
            <a:r>
              <a:rPr sz="2880" spc="6" dirty="0">
                <a:latin typeface="Arial"/>
                <a:cs typeface="Arial"/>
              </a:rPr>
              <a:t>not </a:t>
            </a:r>
            <a:r>
              <a:rPr sz="2880" spc="-102" dirty="0">
                <a:latin typeface="Arial"/>
                <a:cs typeface="Arial"/>
              </a:rPr>
              <a:t>produce </a:t>
            </a:r>
            <a:r>
              <a:rPr sz="2880" spc="-24" dirty="0">
                <a:latin typeface="Arial"/>
                <a:cs typeface="Arial"/>
              </a:rPr>
              <a:t>polluting </a:t>
            </a:r>
            <a:r>
              <a:rPr sz="2880" spc="-102" dirty="0">
                <a:latin typeface="Arial"/>
                <a:cs typeface="Arial"/>
              </a:rPr>
              <a:t>exhaust.</a:t>
            </a:r>
            <a:r>
              <a:rPr sz="2880" spc="-378" dirty="0">
                <a:latin typeface="Arial"/>
                <a:cs typeface="Arial"/>
              </a:rPr>
              <a:t> </a:t>
            </a:r>
            <a:r>
              <a:rPr sz="2880" spc="-36" dirty="0">
                <a:latin typeface="Arial"/>
                <a:cs typeface="Arial"/>
              </a:rPr>
              <a:t>Mostly  </a:t>
            </a:r>
            <a:r>
              <a:rPr sz="2880" spc="-24" dirty="0">
                <a:latin typeface="Arial"/>
                <a:cs typeface="Arial"/>
              </a:rPr>
              <a:t>the </a:t>
            </a:r>
            <a:r>
              <a:rPr sz="2880" spc="-72" dirty="0">
                <a:latin typeface="Arial"/>
                <a:cs typeface="Arial"/>
              </a:rPr>
              <a:t>byproducts </a:t>
            </a:r>
            <a:r>
              <a:rPr sz="2880" spc="-120" dirty="0">
                <a:latin typeface="Arial"/>
                <a:cs typeface="Arial"/>
              </a:rPr>
              <a:t>are </a:t>
            </a:r>
            <a:r>
              <a:rPr sz="2880" spc="-42" dirty="0">
                <a:latin typeface="Arial"/>
                <a:cs typeface="Arial"/>
              </a:rPr>
              <a:t>water </a:t>
            </a:r>
            <a:r>
              <a:rPr sz="2880" spc="6" dirty="0">
                <a:latin typeface="Arial"/>
                <a:cs typeface="Arial"/>
              </a:rPr>
              <a:t>&amp; </a:t>
            </a:r>
            <a:r>
              <a:rPr sz="2880" spc="-96" dirty="0">
                <a:latin typeface="Arial"/>
                <a:cs typeface="Arial"/>
              </a:rPr>
              <a:t>waste </a:t>
            </a:r>
            <a:r>
              <a:rPr sz="2880" spc="-60" dirty="0">
                <a:latin typeface="Arial"/>
                <a:cs typeface="Arial"/>
              </a:rPr>
              <a:t>heat, </a:t>
            </a:r>
            <a:r>
              <a:rPr sz="2880" spc="-66" dirty="0">
                <a:latin typeface="Arial"/>
                <a:cs typeface="Arial"/>
              </a:rPr>
              <a:t>which </a:t>
            </a:r>
            <a:r>
              <a:rPr sz="2880" spc="-120" dirty="0">
                <a:latin typeface="Arial"/>
                <a:cs typeface="Arial"/>
              </a:rPr>
              <a:t>are  </a:t>
            </a:r>
            <a:r>
              <a:rPr sz="2880" spc="-54" dirty="0">
                <a:latin typeface="Arial"/>
                <a:cs typeface="Arial"/>
              </a:rPr>
              <a:t>environmentally </a:t>
            </a:r>
            <a:r>
              <a:rPr sz="2880" spc="-108" dirty="0">
                <a:latin typeface="Arial"/>
                <a:cs typeface="Arial"/>
              </a:rPr>
              <a:t>acceptable </a:t>
            </a:r>
            <a:r>
              <a:rPr sz="2880" spc="-96" dirty="0">
                <a:latin typeface="Arial"/>
                <a:cs typeface="Arial"/>
              </a:rPr>
              <a:t>when </a:t>
            </a:r>
            <a:r>
              <a:rPr sz="2880" spc="-78" dirty="0">
                <a:latin typeface="Arial"/>
                <a:cs typeface="Arial"/>
              </a:rPr>
              <a:t>hydrogen </a:t>
            </a:r>
            <a:r>
              <a:rPr sz="2880" spc="6" dirty="0">
                <a:latin typeface="Arial"/>
                <a:cs typeface="Arial"/>
              </a:rPr>
              <a:t>&amp; </a:t>
            </a:r>
            <a:r>
              <a:rPr sz="2880" spc="-60" dirty="0">
                <a:latin typeface="Arial"/>
                <a:cs typeface="Arial"/>
              </a:rPr>
              <a:t>air </a:t>
            </a:r>
            <a:r>
              <a:rPr sz="2880" spc="-126" dirty="0">
                <a:latin typeface="Arial"/>
                <a:cs typeface="Arial"/>
              </a:rPr>
              <a:t>are </a:t>
            </a:r>
            <a:r>
              <a:rPr sz="2880" spc="-156" dirty="0">
                <a:latin typeface="Arial"/>
                <a:cs typeface="Arial"/>
              </a:rPr>
              <a:t>used  </a:t>
            </a:r>
            <a:r>
              <a:rPr sz="2880" spc="-234" dirty="0">
                <a:latin typeface="Arial"/>
                <a:cs typeface="Arial"/>
              </a:rPr>
              <a:t>as</a:t>
            </a:r>
            <a:r>
              <a:rPr sz="2880" spc="-245" dirty="0">
                <a:latin typeface="Arial"/>
                <a:cs typeface="Arial"/>
              </a:rPr>
              <a:t> </a:t>
            </a:r>
            <a:r>
              <a:rPr sz="2880" spc="-78" dirty="0">
                <a:latin typeface="Arial"/>
                <a:cs typeface="Arial"/>
              </a:rPr>
              <a:t>reactants.</a:t>
            </a:r>
            <a:endParaRPr sz="28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97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0418" y="1383538"/>
            <a:ext cx="6671945" cy="47288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1930s -1950s </a:t>
            </a:r>
            <a:r>
              <a:rPr sz="2800" b="1" spc="-15" dirty="0">
                <a:latin typeface="Carlito"/>
                <a:cs typeface="Carlito"/>
              </a:rPr>
              <a:t>Francis </a:t>
            </a:r>
            <a:r>
              <a:rPr sz="2800" b="1" spc="-10" dirty="0">
                <a:latin typeface="Carlito"/>
                <a:cs typeface="Carlito"/>
              </a:rPr>
              <a:t>Thomas </a:t>
            </a:r>
            <a:r>
              <a:rPr sz="2800" b="1" spc="-5" dirty="0">
                <a:latin typeface="Carlito"/>
                <a:cs typeface="Carlito"/>
              </a:rPr>
              <a:t>Bacon, a British  </a:t>
            </a:r>
            <a:r>
              <a:rPr sz="2800" b="1" spc="-10" dirty="0">
                <a:latin typeface="Carlito"/>
                <a:cs typeface="Carlito"/>
              </a:rPr>
              <a:t>scientist, </a:t>
            </a:r>
            <a:r>
              <a:rPr sz="2800" b="1" spc="-20" dirty="0">
                <a:latin typeface="Carlito"/>
                <a:cs typeface="Carlito"/>
              </a:rPr>
              <a:t>worked </a:t>
            </a:r>
            <a:r>
              <a:rPr sz="2800" b="1" spc="-5" dirty="0">
                <a:latin typeface="Carlito"/>
                <a:cs typeface="Carlito"/>
              </a:rPr>
              <a:t>on </a:t>
            </a:r>
            <a:r>
              <a:rPr sz="2800" b="1" spc="-15" dirty="0">
                <a:latin typeface="Carlito"/>
                <a:cs typeface="Carlito"/>
              </a:rPr>
              <a:t>developing </a:t>
            </a:r>
            <a:r>
              <a:rPr sz="2800" b="1" spc="-10" dirty="0">
                <a:latin typeface="Carlito"/>
                <a:cs typeface="Carlito"/>
              </a:rPr>
              <a:t>alkaline fuel  cells.</a:t>
            </a:r>
            <a:endParaRPr sz="28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2750" dirty="0">
              <a:latin typeface="Carlito"/>
              <a:cs typeface="Carlito"/>
            </a:endParaRPr>
          </a:p>
          <a:p>
            <a:pPr marL="12700" algn="just"/>
            <a:r>
              <a:rPr sz="2800" b="1" spc="-5" dirty="0">
                <a:latin typeface="Carlito"/>
                <a:cs typeface="Carlito"/>
              </a:rPr>
              <a:t>He </a:t>
            </a:r>
            <a:r>
              <a:rPr sz="2800" b="1" spc="-20" dirty="0">
                <a:latin typeface="Carlito"/>
                <a:cs typeface="Carlito"/>
              </a:rPr>
              <a:t>demonstrated </a:t>
            </a:r>
            <a:r>
              <a:rPr sz="2800" b="1" spc="-5" dirty="0">
                <a:latin typeface="Carlito"/>
                <a:cs typeface="Carlito"/>
              </a:rPr>
              <a:t>a working </a:t>
            </a:r>
            <a:r>
              <a:rPr sz="2800" b="1" spc="-15" dirty="0">
                <a:latin typeface="Carlito"/>
                <a:cs typeface="Carlito"/>
              </a:rPr>
              <a:t>stack </a:t>
            </a:r>
            <a:r>
              <a:rPr sz="2800" b="1" spc="-5" dirty="0">
                <a:latin typeface="Carlito"/>
                <a:cs typeface="Carlito"/>
              </a:rPr>
              <a:t>in</a:t>
            </a:r>
            <a:r>
              <a:rPr sz="2800" b="1" spc="11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1958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800" dirty="0">
              <a:latin typeface="Carlito"/>
              <a:cs typeface="Carlito"/>
            </a:endParaRPr>
          </a:p>
          <a:p>
            <a:pPr>
              <a:spcBef>
                <a:spcPts val="10"/>
              </a:spcBef>
            </a:pPr>
            <a:endParaRPr sz="2700" dirty="0">
              <a:latin typeface="Carlito"/>
              <a:cs typeface="Carlito"/>
            </a:endParaRPr>
          </a:p>
          <a:p>
            <a:pPr marL="12700" marR="139065"/>
            <a:r>
              <a:rPr sz="2800" b="1" spc="-10" dirty="0">
                <a:latin typeface="Carlito"/>
                <a:cs typeface="Carlito"/>
              </a:rPr>
              <a:t>The technology was </a:t>
            </a:r>
            <a:r>
              <a:rPr sz="2800" b="1" spc="-5" dirty="0">
                <a:latin typeface="Carlito"/>
                <a:cs typeface="Carlito"/>
              </a:rPr>
              <a:t>licensed </a:t>
            </a:r>
            <a:r>
              <a:rPr sz="2800" b="1" spc="-15" dirty="0">
                <a:latin typeface="Carlito"/>
                <a:cs typeface="Carlito"/>
              </a:rPr>
              <a:t>to </a:t>
            </a:r>
            <a:r>
              <a:rPr sz="2800" b="1" spc="-30" dirty="0">
                <a:latin typeface="Carlito"/>
                <a:cs typeface="Carlito"/>
              </a:rPr>
              <a:t>Pratt </a:t>
            </a:r>
            <a:r>
              <a:rPr sz="2800" b="1" spc="-5" dirty="0">
                <a:latin typeface="Carlito"/>
                <a:cs typeface="Carlito"/>
              </a:rPr>
              <a:t>and  </a:t>
            </a:r>
            <a:r>
              <a:rPr sz="2800" b="1" spc="-10" dirty="0">
                <a:latin typeface="Carlito"/>
                <a:cs typeface="Carlito"/>
              </a:rPr>
              <a:t>Whitney </a:t>
            </a:r>
            <a:r>
              <a:rPr sz="2800" b="1" spc="-15" dirty="0">
                <a:latin typeface="Carlito"/>
                <a:cs typeface="Carlito"/>
              </a:rPr>
              <a:t>where </a:t>
            </a:r>
            <a:r>
              <a:rPr sz="2800" b="1" spc="-5" dirty="0">
                <a:latin typeface="Carlito"/>
                <a:cs typeface="Carlito"/>
              </a:rPr>
              <a:t>it </a:t>
            </a:r>
            <a:r>
              <a:rPr sz="2800" b="1" spc="-10" dirty="0">
                <a:latin typeface="Carlito"/>
                <a:cs typeface="Carlito"/>
              </a:rPr>
              <a:t>was utilized </a:t>
            </a:r>
            <a:r>
              <a:rPr sz="2800" b="1" spc="-20" dirty="0">
                <a:latin typeface="Carlito"/>
                <a:cs typeface="Carlito"/>
              </a:rPr>
              <a:t>for </a:t>
            </a:r>
            <a:r>
              <a:rPr sz="2800" b="1" spc="-5" dirty="0">
                <a:latin typeface="Carlito"/>
                <a:cs typeface="Carlito"/>
              </a:rPr>
              <a:t>the Apollo  </a:t>
            </a:r>
            <a:r>
              <a:rPr sz="2800" b="1" spc="-10" dirty="0">
                <a:latin typeface="Carlito"/>
                <a:cs typeface="Carlito"/>
              </a:rPr>
              <a:t>spacecraft fuel</a:t>
            </a:r>
            <a:r>
              <a:rPr sz="2800" b="1" spc="3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cells</a:t>
            </a:r>
            <a:r>
              <a:rPr sz="2800" spc="-5" dirty="0">
                <a:latin typeface="Carlito"/>
                <a:cs typeface="Carlito"/>
              </a:rPr>
              <a:t>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761229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11" y="748933"/>
            <a:ext cx="10694024" cy="568617"/>
          </a:xfrm>
          <a:prstGeom prst="rect">
            <a:avLst/>
          </a:prstGeom>
        </p:spPr>
        <p:txBody>
          <a:bodyPr vert="horz" wrap="square" lIns="0" tIns="14478" rIns="0" bIns="0" rtlCol="0" anchor="t">
            <a:spAutoFit/>
          </a:bodyPr>
          <a:lstStyle/>
          <a:p>
            <a:pPr marL="15240">
              <a:spcBef>
                <a:spcPts val="114"/>
              </a:spcBef>
              <a:tabLst>
                <a:tab pos="3534918" algn="l"/>
                <a:tab pos="4495038" algn="l"/>
                <a:tab pos="6096000" algn="l"/>
              </a:tabLst>
            </a:pPr>
            <a:r>
              <a:rPr spc="-18" dirty="0"/>
              <a:t>Advantage</a:t>
            </a:r>
            <a:r>
              <a:rPr spc="96" dirty="0"/>
              <a:t>s</a:t>
            </a:r>
            <a:r>
              <a:rPr dirty="0"/>
              <a:t>	</a:t>
            </a:r>
            <a:r>
              <a:rPr spc="726" dirty="0"/>
              <a:t>o</a:t>
            </a:r>
            <a:r>
              <a:rPr spc="420" dirty="0"/>
              <a:t>f</a:t>
            </a:r>
            <a:r>
              <a:rPr dirty="0"/>
              <a:t>	</a:t>
            </a:r>
            <a:r>
              <a:rPr spc="234" dirty="0"/>
              <a:t>Fue</a:t>
            </a:r>
            <a:r>
              <a:rPr spc="137" dirty="0"/>
              <a:t>l</a:t>
            </a:r>
            <a:r>
              <a:rPr dirty="0"/>
              <a:t>	</a:t>
            </a:r>
            <a:r>
              <a:rPr spc="384" dirty="0"/>
              <a:t>Cells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1813" y="1655156"/>
            <a:ext cx="8068056" cy="4585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0960">
              <a:spcBef>
                <a:spcPts val="120"/>
              </a:spcBef>
              <a:tabLst>
                <a:tab pos="1850898" algn="l"/>
                <a:tab pos="4594860" algn="l"/>
                <a:tab pos="6630162" algn="l"/>
                <a:tab pos="7537704" algn="l"/>
              </a:tabLst>
            </a:pPr>
            <a:r>
              <a:rPr sz="2880" spc="-78" dirty="0">
                <a:latin typeface="Arial"/>
                <a:cs typeface="Arial"/>
              </a:rPr>
              <a:t>reactants,	</a:t>
            </a:r>
            <a:r>
              <a:rPr sz="2880" spc="-54" dirty="0">
                <a:latin typeface="Arial"/>
                <a:cs typeface="Arial"/>
              </a:rPr>
              <a:t>environmentally	</a:t>
            </a:r>
            <a:r>
              <a:rPr sz="2880" spc="-96" dirty="0">
                <a:latin typeface="Arial"/>
                <a:cs typeface="Arial"/>
              </a:rPr>
              <a:t>undesirable	</a:t>
            </a:r>
            <a:r>
              <a:rPr sz="2880" spc="-102" dirty="0">
                <a:latin typeface="Arial"/>
                <a:cs typeface="Arial"/>
              </a:rPr>
              <a:t>NO</a:t>
            </a:r>
            <a:r>
              <a:rPr sz="2880" spc="-152" baseline="-20833" dirty="0">
                <a:latin typeface="Arial"/>
                <a:cs typeface="Arial"/>
              </a:rPr>
              <a:t>x	</a:t>
            </a:r>
            <a:r>
              <a:rPr sz="2880" spc="-126" dirty="0">
                <a:latin typeface="Arial"/>
                <a:cs typeface="Arial"/>
              </a:rPr>
              <a:t>are</a:t>
            </a:r>
            <a:endParaRPr sz="288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8558" y="1216304"/>
            <a:ext cx="9328404" cy="9017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6096" algn="r">
              <a:spcBef>
                <a:spcPts val="120"/>
              </a:spcBef>
              <a:tabLst>
                <a:tab pos="548640" algn="l"/>
                <a:tab pos="1404366" algn="l"/>
                <a:tab pos="2647950" algn="l"/>
                <a:tab pos="3531870" algn="l"/>
                <a:tab pos="4881372" algn="l"/>
                <a:tab pos="6275070" algn="l"/>
                <a:tab pos="7676388" algn="l"/>
                <a:tab pos="8965691" algn="l"/>
              </a:tabLst>
            </a:pPr>
            <a:r>
              <a:rPr sz="2880" spc="-66" dirty="0">
                <a:latin typeface="Arial"/>
                <a:cs typeface="Arial"/>
              </a:rPr>
              <a:t>6.	I</a:t>
            </a:r>
            <a:r>
              <a:rPr sz="2880" spc="-120" dirty="0">
                <a:latin typeface="Arial"/>
                <a:cs typeface="Arial"/>
              </a:rPr>
              <a:t>n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228" dirty="0">
                <a:latin typeface="Arial"/>
                <a:cs typeface="Arial"/>
              </a:rPr>
              <a:t>ca</a:t>
            </a:r>
            <a:r>
              <a:rPr sz="2880" spc="-210" dirty="0">
                <a:latin typeface="Arial"/>
                <a:cs typeface="Arial"/>
              </a:rPr>
              <a:t>s</a:t>
            </a:r>
            <a:r>
              <a:rPr sz="2880" spc="-174" dirty="0">
                <a:latin typeface="Arial"/>
                <a:cs typeface="Arial"/>
              </a:rPr>
              <a:t>e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18" dirty="0">
                <a:latin typeface="Arial"/>
                <a:cs typeface="Arial"/>
              </a:rPr>
              <a:t>o</a:t>
            </a:r>
            <a:r>
              <a:rPr sz="2880" spc="12" dirty="0">
                <a:latin typeface="Arial"/>
                <a:cs typeface="Arial"/>
              </a:rPr>
              <a:t>f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12" dirty="0">
                <a:latin typeface="Arial"/>
                <a:cs typeface="Arial"/>
              </a:rPr>
              <a:t>fo</a:t>
            </a:r>
            <a:r>
              <a:rPr sz="2880" spc="-222" dirty="0">
                <a:latin typeface="Arial"/>
                <a:cs typeface="Arial"/>
              </a:rPr>
              <a:t>ss</a:t>
            </a:r>
            <a:r>
              <a:rPr sz="2880" spc="-90" dirty="0">
                <a:latin typeface="Arial"/>
                <a:cs typeface="Arial"/>
              </a:rPr>
              <a:t>i</a:t>
            </a:r>
            <a:r>
              <a:rPr sz="2880" spc="24" dirty="0">
                <a:latin typeface="Arial"/>
                <a:cs typeface="Arial"/>
              </a:rPr>
              <a:t>l</a:t>
            </a:r>
            <a:r>
              <a:rPr sz="2880" dirty="0">
                <a:latin typeface="Arial"/>
                <a:cs typeface="Arial"/>
              </a:rPr>
              <a:t>	f</a:t>
            </a:r>
            <a:r>
              <a:rPr sz="2880" spc="6" dirty="0">
                <a:latin typeface="Arial"/>
                <a:cs typeface="Arial"/>
              </a:rPr>
              <a:t>u</a:t>
            </a:r>
            <a:r>
              <a:rPr sz="2880" spc="-120" dirty="0">
                <a:latin typeface="Arial"/>
                <a:cs typeface="Arial"/>
              </a:rPr>
              <a:t>els,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60" dirty="0">
                <a:latin typeface="Arial"/>
                <a:cs typeface="Arial"/>
              </a:rPr>
              <a:t>wh</a:t>
            </a:r>
            <a:r>
              <a:rPr sz="2880" spc="-126" dirty="0">
                <a:latin typeface="Arial"/>
                <a:cs typeface="Arial"/>
              </a:rPr>
              <a:t>en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86" dirty="0">
                <a:latin typeface="Arial"/>
                <a:cs typeface="Arial"/>
              </a:rPr>
              <a:t>us</a:t>
            </a:r>
            <a:r>
              <a:rPr sz="2880" spc="-180" dirty="0">
                <a:latin typeface="Arial"/>
                <a:cs typeface="Arial"/>
              </a:rPr>
              <a:t>e</a:t>
            </a:r>
            <a:r>
              <a:rPr sz="2880" spc="-60" dirty="0">
                <a:latin typeface="Arial"/>
                <a:cs typeface="Arial"/>
              </a:rPr>
              <a:t>d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222" dirty="0">
                <a:latin typeface="Arial"/>
                <a:cs typeface="Arial"/>
              </a:rPr>
              <a:t>as</a:t>
            </a:r>
            <a:endParaRPr sz="2880">
              <a:latin typeface="Arial"/>
              <a:cs typeface="Arial"/>
            </a:endParaRPr>
          </a:p>
          <a:p>
            <a:pPr marR="6096" algn="r"/>
            <a:r>
              <a:rPr sz="2880" spc="-108" dirty="0">
                <a:latin typeface="Arial"/>
                <a:cs typeface="Arial"/>
              </a:rPr>
              <a:t>n</a:t>
            </a:r>
            <a:r>
              <a:rPr sz="2880" spc="60" dirty="0">
                <a:latin typeface="Arial"/>
                <a:cs typeface="Arial"/>
              </a:rPr>
              <a:t>ot</a:t>
            </a:r>
            <a:endParaRPr sz="288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8559" y="2094432"/>
            <a:ext cx="9330690" cy="444737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63880">
              <a:spcBef>
                <a:spcPts val="120"/>
              </a:spcBef>
            </a:pPr>
            <a:r>
              <a:rPr sz="2880" spc="-90" dirty="0">
                <a:latin typeface="Arial"/>
                <a:cs typeface="Arial"/>
              </a:rPr>
              <a:t>produced</a:t>
            </a:r>
            <a:r>
              <a:rPr sz="2880" spc="-264" dirty="0">
                <a:latin typeface="Arial"/>
                <a:cs typeface="Arial"/>
              </a:rPr>
              <a:t> </a:t>
            </a:r>
            <a:r>
              <a:rPr sz="2880" spc="-144" dirty="0">
                <a:latin typeface="Arial"/>
                <a:cs typeface="Arial"/>
              </a:rPr>
              <a:t>since</a:t>
            </a:r>
            <a:r>
              <a:rPr sz="2880" spc="-216" dirty="0">
                <a:latin typeface="Arial"/>
                <a:cs typeface="Arial"/>
              </a:rPr>
              <a:t> </a:t>
            </a:r>
            <a:r>
              <a:rPr sz="2880" spc="-48" dirty="0">
                <a:latin typeface="Arial"/>
                <a:cs typeface="Arial"/>
              </a:rPr>
              <a:t>there</a:t>
            </a:r>
            <a:r>
              <a:rPr sz="2880" spc="-198" dirty="0">
                <a:latin typeface="Arial"/>
                <a:cs typeface="Arial"/>
              </a:rPr>
              <a:t> </a:t>
            </a:r>
            <a:r>
              <a:rPr sz="2880" spc="-132" dirty="0">
                <a:latin typeface="Arial"/>
                <a:cs typeface="Arial"/>
              </a:rPr>
              <a:t>is</a:t>
            </a:r>
            <a:r>
              <a:rPr sz="2880" spc="-222" dirty="0">
                <a:latin typeface="Arial"/>
                <a:cs typeface="Arial"/>
              </a:rPr>
              <a:t> </a:t>
            </a:r>
            <a:r>
              <a:rPr sz="2880" spc="-84" dirty="0">
                <a:latin typeface="Arial"/>
                <a:cs typeface="Arial"/>
              </a:rPr>
              <a:t>no</a:t>
            </a:r>
            <a:r>
              <a:rPr sz="2880" spc="-234" dirty="0">
                <a:latin typeface="Arial"/>
                <a:cs typeface="Arial"/>
              </a:rPr>
              <a:t> </a:t>
            </a:r>
            <a:r>
              <a:rPr sz="2880" spc="-66" dirty="0">
                <a:latin typeface="Arial"/>
                <a:cs typeface="Arial"/>
              </a:rPr>
              <a:t>combustion</a:t>
            </a:r>
            <a:r>
              <a:rPr sz="2880" spc="-234" dirty="0">
                <a:latin typeface="Arial"/>
                <a:cs typeface="Arial"/>
              </a:rPr>
              <a:t> </a:t>
            </a:r>
            <a:r>
              <a:rPr sz="2880" spc="-36" dirty="0">
                <a:latin typeface="Arial"/>
                <a:cs typeface="Arial"/>
              </a:rPr>
              <a:t>in</a:t>
            </a:r>
            <a:r>
              <a:rPr sz="2880" spc="-216" dirty="0">
                <a:latin typeface="Arial"/>
                <a:cs typeface="Arial"/>
              </a:rPr>
              <a:t> </a:t>
            </a:r>
            <a:r>
              <a:rPr sz="2880" spc="-24" dirty="0">
                <a:latin typeface="Arial"/>
                <a:cs typeface="Arial"/>
              </a:rPr>
              <a:t>the</a:t>
            </a:r>
            <a:r>
              <a:rPr sz="2880" spc="-222" dirty="0">
                <a:latin typeface="Arial"/>
                <a:cs typeface="Arial"/>
              </a:rPr>
              <a:t> </a:t>
            </a:r>
            <a:r>
              <a:rPr sz="2880" spc="-137" dirty="0">
                <a:latin typeface="Arial"/>
                <a:cs typeface="Arial"/>
              </a:rPr>
              <a:t>process.</a:t>
            </a:r>
            <a:endParaRPr sz="2880">
              <a:latin typeface="Arial"/>
              <a:cs typeface="Arial"/>
            </a:endParaRPr>
          </a:p>
          <a:p>
            <a:pPr marL="563880" marR="8382" indent="-549401">
              <a:buAutoNum type="arabicPeriod" startAt="7"/>
              <a:tabLst>
                <a:tab pos="563880" algn="l"/>
                <a:tab pos="564641" algn="l"/>
                <a:tab pos="3537966" algn="l"/>
                <a:tab pos="4282440" algn="l"/>
                <a:tab pos="5119878" algn="l"/>
                <a:tab pos="6535674" algn="l"/>
                <a:tab pos="7952994" algn="l"/>
                <a:tab pos="8999220" algn="l"/>
              </a:tabLst>
            </a:pPr>
            <a:r>
              <a:rPr sz="2880" spc="-162" dirty="0">
                <a:latin typeface="Arial"/>
                <a:cs typeface="Arial"/>
              </a:rPr>
              <a:t>H</a:t>
            </a:r>
            <a:r>
              <a:rPr sz="2880" spc="-48" dirty="0">
                <a:latin typeface="Arial"/>
                <a:cs typeface="Arial"/>
              </a:rPr>
              <a:t>ydr</a:t>
            </a:r>
            <a:r>
              <a:rPr sz="2880" spc="-114" dirty="0">
                <a:latin typeface="Arial"/>
                <a:cs typeface="Arial"/>
              </a:rPr>
              <a:t>og</a:t>
            </a:r>
            <a:r>
              <a:rPr sz="2880" spc="-108" dirty="0">
                <a:latin typeface="Arial"/>
                <a:cs typeface="Arial"/>
              </a:rPr>
              <a:t>e</a:t>
            </a:r>
            <a:r>
              <a:rPr sz="2880" spc="-84" dirty="0">
                <a:latin typeface="Arial"/>
                <a:cs typeface="Arial"/>
              </a:rPr>
              <a:t>n</a:t>
            </a:r>
            <a:r>
              <a:rPr sz="2880" spc="-18" dirty="0">
                <a:latin typeface="Arial"/>
                <a:cs typeface="Arial"/>
              </a:rPr>
              <a:t>-</a:t>
            </a:r>
            <a:r>
              <a:rPr sz="2880" spc="-120" dirty="0">
                <a:latin typeface="Arial"/>
                <a:cs typeface="Arial"/>
              </a:rPr>
              <a:t>Oxyge</a:t>
            </a:r>
            <a:r>
              <a:rPr sz="2880" spc="-108" dirty="0">
                <a:latin typeface="Arial"/>
                <a:cs typeface="Arial"/>
              </a:rPr>
              <a:t>n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54" dirty="0">
                <a:latin typeface="Arial"/>
                <a:cs typeface="Arial"/>
              </a:rPr>
              <a:t>fu</a:t>
            </a:r>
            <a:r>
              <a:rPr sz="2880" spc="-78" dirty="0">
                <a:latin typeface="Arial"/>
                <a:cs typeface="Arial"/>
              </a:rPr>
              <a:t>e</a:t>
            </a:r>
            <a:r>
              <a:rPr sz="2880" spc="24" dirty="0">
                <a:latin typeface="Arial"/>
                <a:cs typeface="Arial"/>
              </a:rPr>
              <a:t>l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74" dirty="0">
                <a:latin typeface="Arial"/>
                <a:cs typeface="Arial"/>
              </a:rPr>
              <a:t>c</a:t>
            </a:r>
            <a:r>
              <a:rPr sz="2880" spc="-180" dirty="0">
                <a:latin typeface="Arial"/>
                <a:cs typeface="Arial"/>
              </a:rPr>
              <a:t>e</a:t>
            </a:r>
            <a:r>
              <a:rPr sz="2880" spc="30" dirty="0">
                <a:latin typeface="Arial"/>
                <a:cs typeface="Arial"/>
              </a:rPr>
              <a:t>l</a:t>
            </a:r>
            <a:r>
              <a:rPr sz="2880" spc="-126" dirty="0">
                <a:latin typeface="Arial"/>
                <a:cs typeface="Arial"/>
              </a:rPr>
              <a:t>ls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84" dirty="0">
                <a:latin typeface="Arial"/>
                <a:cs typeface="Arial"/>
              </a:rPr>
              <a:t>produ</a:t>
            </a:r>
            <a:r>
              <a:rPr sz="2880" spc="-78" dirty="0">
                <a:latin typeface="Arial"/>
                <a:cs typeface="Arial"/>
              </a:rPr>
              <a:t>c</a:t>
            </a:r>
            <a:r>
              <a:rPr sz="2880" spc="-174" dirty="0">
                <a:latin typeface="Arial"/>
                <a:cs typeface="Arial"/>
              </a:rPr>
              <a:t>e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2" dirty="0">
                <a:latin typeface="Arial"/>
                <a:cs typeface="Arial"/>
              </a:rPr>
              <a:t>dr</a:t>
            </a:r>
            <a:r>
              <a:rPr sz="2880" spc="-18" dirty="0">
                <a:latin typeface="Arial"/>
                <a:cs typeface="Arial"/>
              </a:rPr>
              <a:t>i</a:t>
            </a:r>
            <a:r>
              <a:rPr sz="2880" spc="-72" dirty="0">
                <a:latin typeface="Arial"/>
                <a:cs typeface="Arial"/>
              </a:rPr>
              <a:t>n</a:t>
            </a:r>
            <a:r>
              <a:rPr sz="2880" spc="-78" dirty="0">
                <a:latin typeface="Arial"/>
                <a:cs typeface="Arial"/>
              </a:rPr>
              <a:t>k</a:t>
            </a:r>
            <a:r>
              <a:rPr sz="2880" spc="-48" dirty="0">
                <a:latin typeface="Arial"/>
                <a:cs typeface="Arial"/>
              </a:rPr>
              <a:t>ing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26" dirty="0">
                <a:latin typeface="Arial"/>
                <a:cs typeface="Arial"/>
              </a:rPr>
              <a:t>w</a:t>
            </a:r>
            <a:r>
              <a:rPr sz="2880" spc="-90" dirty="0">
                <a:latin typeface="Arial"/>
                <a:cs typeface="Arial"/>
              </a:rPr>
              <a:t>a</a:t>
            </a:r>
            <a:r>
              <a:rPr sz="2880" spc="6" dirty="0">
                <a:latin typeface="Arial"/>
                <a:cs typeface="Arial"/>
              </a:rPr>
              <a:t>ter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18" dirty="0">
                <a:latin typeface="Arial"/>
                <a:cs typeface="Arial"/>
              </a:rPr>
              <a:t>of  </a:t>
            </a:r>
            <a:r>
              <a:rPr sz="2880" spc="-48" dirty="0">
                <a:latin typeface="Arial"/>
                <a:cs typeface="Arial"/>
              </a:rPr>
              <a:t>potable</a:t>
            </a:r>
            <a:r>
              <a:rPr sz="2880" spc="-240" dirty="0">
                <a:latin typeface="Arial"/>
                <a:cs typeface="Arial"/>
              </a:rPr>
              <a:t> </a:t>
            </a:r>
            <a:r>
              <a:rPr sz="2880" spc="-54" dirty="0">
                <a:latin typeface="Arial"/>
                <a:cs typeface="Arial"/>
              </a:rPr>
              <a:t>quality.</a:t>
            </a:r>
            <a:endParaRPr sz="2880">
              <a:latin typeface="Arial"/>
              <a:cs typeface="Arial"/>
            </a:endParaRPr>
          </a:p>
          <a:p>
            <a:pPr marL="563880" marR="9906" indent="-549401">
              <a:buAutoNum type="arabicPeriod" startAt="7"/>
              <a:tabLst>
                <a:tab pos="563880" algn="l"/>
                <a:tab pos="564641" algn="l"/>
                <a:tab pos="2494787" algn="l"/>
                <a:tab pos="3137154" algn="l"/>
                <a:tab pos="4896612" algn="l"/>
                <a:tab pos="6733032" algn="l"/>
                <a:tab pos="7645908" algn="l"/>
                <a:tab pos="8825484" algn="l"/>
              </a:tabLst>
            </a:pPr>
            <a:r>
              <a:rPr sz="2880" spc="-168" dirty="0">
                <a:latin typeface="Arial"/>
                <a:cs typeface="Arial"/>
              </a:rPr>
              <a:t>Des</a:t>
            </a:r>
            <a:r>
              <a:rPr sz="2880" spc="-60" dirty="0">
                <a:latin typeface="Arial"/>
                <a:cs typeface="Arial"/>
              </a:rPr>
              <a:t>igning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84" dirty="0">
                <a:latin typeface="Arial"/>
                <a:cs typeface="Arial"/>
              </a:rPr>
              <a:t>i</a:t>
            </a:r>
            <a:r>
              <a:rPr sz="2880" spc="-174" dirty="0">
                <a:latin typeface="Arial"/>
                <a:cs typeface="Arial"/>
              </a:rPr>
              <a:t>s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48" dirty="0">
                <a:latin typeface="Arial"/>
                <a:cs typeface="Arial"/>
              </a:rPr>
              <a:t>m</a:t>
            </a:r>
            <a:r>
              <a:rPr sz="2880" spc="-30" dirty="0">
                <a:latin typeface="Arial"/>
                <a:cs typeface="Arial"/>
              </a:rPr>
              <a:t>o</a:t>
            </a:r>
            <a:r>
              <a:rPr sz="2880" spc="-84" dirty="0">
                <a:latin typeface="Arial"/>
                <a:cs typeface="Arial"/>
              </a:rPr>
              <a:t>dula</a:t>
            </a:r>
            <a:r>
              <a:rPr sz="2880" spc="-150" dirty="0">
                <a:latin typeface="Arial"/>
                <a:cs typeface="Arial"/>
              </a:rPr>
              <a:t>r</a:t>
            </a:r>
            <a:r>
              <a:rPr sz="2880" spc="-42" dirty="0">
                <a:latin typeface="Arial"/>
                <a:cs typeface="Arial"/>
              </a:rPr>
              <a:t>,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36" dirty="0">
                <a:latin typeface="Arial"/>
                <a:cs typeface="Arial"/>
              </a:rPr>
              <a:t>t</a:t>
            </a:r>
            <a:r>
              <a:rPr sz="2880" spc="72" dirty="0">
                <a:latin typeface="Arial"/>
                <a:cs typeface="Arial"/>
              </a:rPr>
              <a:t>h</a:t>
            </a:r>
            <a:r>
              <a:rPr sz="2880" spc="-102" dirty="0">
                <a:latin typeface="Arial"/>
                <a:cs typeface="Arial"/>
              </a:rPr>
              <a:t>e</a:t>
            </a:r>
            <a:r>
              <a:rPr sz="2880" spc="-48" dirty="0">
                <a:latin typeface="Arial"/>
                <a:cs typeface="Arial"/>
              </a:rPr>
              <a:t>r</a:t>
            </a:r>
            <a:r>
              <a:rPr sz="2880" spc="-36" dirty="0">
                <a:latin typeface="Arial"/>
                <a:cs typeface="Arial"/>
              </a:rPr>
              <a:t>e</a:t>
            </a:r>
            <a:r>
              <a:rPr sz="2880" spc="-12" dirty="0">
                <a:latin typeface="Arial"/>
                <a:cs typeface="Arial"/>
              </a:rPr>
              <a:t>f</a:t>
            </a:r>
            <a:r>
              <a:rPr sz="2880" spc="-48" dirty="0">
                <a:latin typeface="Arial"/>
                <a:cs typeface="Arial"/>
              </a:rPr>
              <a:t>o</a:t>
            </a:r>
            <a:r>
              <a:rPr sz="2880" spc="-36" dirty="0">
                <a:latin typeface="Arial"/>
                <a:cs typeface="Arial"/>
              </a:rPr>
              <a:t>r</a:t>
            </a:r>
            <a:r>
              <a:rPr sz="2880" spc="-174" dirty="0">
                <a:latin typeface="Arial"/>
                <a:cs typeface="Arial"/>
              </a:rPr>
              <a:t>e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24" dirty="0">
                <a:latin typeface="Arial"/>
                <a:cs typeface="Arial"/>
              </a:rPr>
              <a:t>th</a:t>
            </a:r>
            <a:r>
              <a:rPr sz="2880" spc="-18" dirty="0">
                <a:latin typeface="Arial"/>
                <a:cs typeface="Arial"/>
              </a:rPr>
              <a:t>e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8" dirty="0">
                <a:latin typeface="Arial"/>
                <a:cs typeface="Arial"/>
              </a:rPr>
              <a:t>par</a:t>
            </a:r>
            <a:r>
              <a:rPr sz="2880" spc="-24" dirty="0">
                <a:latin typeface="Arial"/>
                <a:cs typeface="Arial"/>
              </a:rPr>
              <a:t>t</a:t>
            </a:r>
            <a:r>
              <a:rPr sz="2880" spc="-275" dirty="0">
                <a:latin typeface="Arial"/>
                <a:cs typeface="Arial"/>
              </a:rPr>
              <a:t>s</a:t>
            </a:r>
            <a:r>
              <a:rPr sz="2880" dirty="0">
                <a:latin typeface="Arial"/>
                <a:cs typeface="Arial"/>
              </a:rPr>
              <a:t>	</a:t>
            </a:r>
            <a:r>
              <a:rPr sz="2880" spc="-180" dirty="0">
                <a:latin typeface="Arial"/>
                <a:cs typeface="Arial"/>
              </a:rPr>
              <a:t>a</a:t>
            </a:r>
            <a:r>
              <a:rPr sz="2880" spc="-72" dirty="0">
                <a:latin typeface="Arial"/>
                <a:cs typeface="Arial"/>
              </a:rPr>
              <a:t>re  </a:t>
            </a:r>
            <a:r>
              <a:rPr sz="2880" spc="-120" dirty="0">
                <a:latin typeface="Arial"/>
                <a:cs typeface="Arial"/>
              </a:rPr>
              <a:t>exchangeable.</a:t>
            </a:r>
            <a:endParaRPr sz="2880">
              <a:latin typeface="Arial"/>
              <a:cs typeface="Arial"/>
            </a:endParaRPr>
          </a:p>
          <a:p>
            <a:pPr marL="563880" indent="-549401">
              <a:spcBef>
                <a:spcPts val="6"/>
              </a:spcBef>
              <a:buAutoNum type="arabicPeriod" startAt="7"/>
              <a:tabLst>
                <a:tab pos="563880" algn="l"/>
                <a:tab pos="564641" algn="l"/>
              </a:tabLst>
            </a:pPr>
            <a:r>
              <a:rPr sz="2880" spc="-66" dirty="0">
                <a:latin typeface="Arial"/>
                <a:cs typeface="Arial"/>
              </a:rPr>
              <a:t>Low </a:t>
            </a:r>
            <a:r>
              <a:rPr sz="2880" spc="-90" dirty="0">
                <a:latin typeface="Arial"/>
                <a:cs typeface="Arial"/>
              </a:rPr>
              <a:t>maintenance</a:t>
            </a:r>
            <a:r>
              <a:rPr sz="2880" spc="-396" dirty="0">
                <a:latin typeface="Arial"/>
                <a:cs typeface="Arial"/>
              </a:rPr>
              <a:t> </a:t>
            </a:r>
            <a:r>
              <a:rPr sz="2880" spc="-78" dirty="0">
                <a:latin typeface="Arial"/>
                <a:cs typeface="Arial"/>
              </a:rPr>
              <a:t>cost.</a:t>
            </a:r>
            <a:endParaRPr sz="2880">
              <a:latin typeface="Arial"/>
              <a:cs typeface="Arial"/>
            </a:endParaRPr>
          </a:p>
          <a:p>
            <a:pPr marL="563880" marR="6096" indent="-549401" algn="just">
              <a:buAutoNum type="arabicPeriod" startAt="7"/>
              <a:tabLst>
                <a:tab pos="564641" algn="l"/>
              </a:tabLst>
            </a:pPr>
            <a:r>
              <a:rPr sz="2880" spc="-144" dirty="0">
                <a:latin typeface="Arial"/>
                <a:cs typeface="Arial"/>
              </a:rPr>
              <a:t>Fuel </a:t>
            </a:r>
            <a:r>
              <a:rPr sz="2880" spc="-78" dirty="0">
                <a:latin typeface="Arial"/>
                <a:cs typeface="Arial"/>
              </a:rPr>
              <a:t>cell performance </a:t>
            </a:r>
            <a:r>
              <a:rPr sz="2880" spc="-132" dirty="0">
                <a:latin typeface="Arial"/>
                <a:cs typeface="Arial"/>
              </a:rPr>
              <a:t>is </a:t>
            </a:r>
            <a:r>
              <a:rPr sz="2880" spc="-66" dirty="0">
                <a:latin typeface="Arial"/>
                <a:cs typeface="Arial"/>
              </a:rPr>
              <a:t>independent </a:t>
            </a:r>
            <a:r>
              <a:rPr sz="2880" spc="24" dirty="0">
                <a:latin typeface="Arial"/>
                <a:cs typeface="Arial"/>
              </a:rPr>
              <a:t>of </a:t>
            </a:r>
            <a:r>
              <a:rPr sz="2880" spc="-72" dirty="0">
                <a:latin typeface="Arial"/>
                <a:cs typeface="Arial"/>
              </a:rPr>
              <a:t>power </a:t>
            </a:r>
            <a:r>
              <a:rPr sz="2880" spc="-30" dirty="0">
                <a:latin typeface="Arial"/>
                <a:cs typeface="Arial"/>
              </a:rPr>
              <a:t>plant </a:t>
            </a:r>
            <a:r>
              <a:rPr sz="2880" spc="-126" dirty="0">
                <a:latin typeface="Arial"/>
                <a:cs typeface="Arial"/>
              </a:rPr>
              <a:t>size.  </a:t>
            </a:r>
            <a:r>
              <a:rPr sz="2880" spc="-137" dirty="0">
                <a:latin typeface="Arial"/>
                <a:cs typeface="Arial"/>
              </a:rPr>
              <a:t>The </a:t>
            </a:r>
            <a:r>
              <a:rPr sz="2880" spc="-60" dirty="0">
                <a:latin typeface="Arial"/>
                <a:cs typeface="Arial"/>
              </a:rPr>
              <a:t>efficiency </a:t>
            </a:r>
            <a:r>
              <a:rPr sz="2880" spc="-144" dirty="0">
                <a:latin typeface="Arial"/>
                <a:cs typeface="Arial"/>
              </a:rPr>
              <a:t>does </a:t>
            </a:r>
            <a:r>
              <a:rPr sz="2880" spc="6" dirty="0">
                <a:latin typeface="Arial"/>
                <a:cs typeface="Arial"/>
              </a:rPr>
              <a:t>not </a:t>
            </a:r>
            <a:r>
              <a:rPr sz="2880" spc="-102" dirty="0">
                <a:latin typeface="Arial"/>
                <a:cs typeface="Arial"/>
              </a:rPr>
              <a:t>depend </a:t>
            </a:r>
            <a:r>
              <a:rPr sz="2880" spc="-78" dirty="0">
                <a:latin typeface="Arial"/>
                <a:cs typeface="Arial"/>
              </a:rPr>
              <a:t>on </a:t>
            </a:r>
            <a:r>
              <a:rPr sz="2880" spc="-24" dirty="0">
                <a:latin typeface="Arial"/>
                <a:cs typeface="Arial"/>
              </a:rPr>
              <a:t>the </a:t>
            </a:r>
            <a:r>
              <a:rPr sz="2880" spc="-150" dirty="0">
                <a:latin typeface="Arial"/>
                <a:cs typeface="Arial"/>
              </a:rPr>
              <a:t>size </a:t>
            </a:r>
            <a:r>
              <a:rPr sz="2880" spc="18" dirty="0">
                <a:latin typeface="Arial"/>
                <a:cs typeface="Arial"/>
              </a:rPr>
              <a:t>of </a:t>
            </a:r>
            <a:r>
              <a:rPr sz="2880" spc="-72" dirty="0">
                <a:latin typeface="Arial"/>
                <a:cs typeface="Arial"/>
              </a:rPr>
              <a:t>power  </a:t>
            </a:r>
            <a:r>
              <a:rPr sz="2880" spc="-30" dirty="0">
                <a:latin typeface="Arial"/>
                <a:cs typeface="Arial"/>
              </a:rPr>
              <a:t>plant. </a:t>
            </a:r>
            <a:r>
              <a:rPr sz="2880" spc="48" dirty="0">
                <a:latin typeface="Arial"/>
                <a:cs typeface="Arial"/>
              </a:rPr>
              <a:t>It </a:t>
            </a:r>
            <a:r>
              <a:rPr sz="2880" spc="-102" dirty="0">
                <a:latin typeface="Arial"/>
                <a:cs typeface="Arial"/>
              </a:rPr>
              <a:t>remains </a:t>
            </a:r>
            <a:r>
              <a:rPr sz="2880" spc="-168" dirty="0">
                <a:latin typeface="Arial"/>
                <a:cs typeface="Arial"/>
              </a:rPr>
              <a:t>same </a:t>
            </a:r>
            <a:r>
              <a:rPr sz="2880" spc="12" dirty="0">
                <a:latin typeface="Arial"/>
                <a:cs typeface="Arial"/>
              </a:rPr>
              <a:t>for </a:t>
            </a:r>
            <a:r>
              <a:rPr sz="2880" spc="-24" dirty="0">
                <a:latin typeface="Arial"/>
                <a:cs typeface="Arial"/>
              </a:rPr>
              <a:t>the </a:t>
            </a:r>
            <a:r>
              <a:rPr sz="2880" spc="-72" dirty="0">
                <a:latin typeface="Arial"/>
                <a:cs typeface="Arial"/>
              </a:rPr>
              <a:t>plants </a:t>
            </a:r>
            <a:r>
              <a:rPr sz="2880" spc="24" dirty="0">
                <a:latin typeface="Arial"/>
                <a:cs typeface="Arial"/>
              </a:rPr>
              <a:t>of </a:t>
            </a:r>
            <a:r>
              <a:rPr sz="2880" spc="-114" dirty="0">
                <a:latin typeface="Arial"/>
                <a:cs typeface="Arial"/>
              </a:rPr>
              <a:t>MW </a:t>
            </a:r>
            <a:r>
              <a:rPr sz="2880" spc="-30" dirty="0">
                <a:latin typeface="Arial"/>
                <a:cs typeface="Arial"/>
              </a:rPr>
              <a:t>or </a:t>
            </a:r>
            <a:r>
              <a:rPr sz="2880" spc="-114" dirty="0">
                <a:latin typeface="Arial"/>
                <a:cs typeface="Arial"/>
              </a:rPr>
              <a:t>kW </a:t>
            </a:r>
            <a:r>
              <a:rPr sz="2880" spc="-30" dirty="0">
                <a:latin typeface="Arial"/>
                <a:cs typeface="Arial"/>
              </a:rPr>
              <a:t>or </a:t>
            </a:r>
            <a:r>
              <a:rPr sz="2880" spc="-180" dirty="0">
                <a:latin typeface="Arial"/>
                <a:cs typeface="Arial"/>
              </a:rPr>
              <a:t>W  </a:t>
            </a:r>
            <a:r>
              <a:rPr sz="2880" spc="-126" dirty="0">
                <a:latin typeface="Arial"/>
                <a:cs typeface="Arial"/>
              </a:rPr>
              <a:t>size.</a:t>
            </a:r>
            <a:endParaRPr sz="288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75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1111" y="748933"/>
            <a:ext cx="10694024" cy="568617"/>
          </a:xfrm>
          <a:prstGeom prst="rect">
            <a:avLst/>
          </a:prstGeom>
        </p:spPr>
        <p:txBody>
          <a:bodyPr vert="horz" wrap="square" lIns="0" tIns="14478" rIns="0" bIns="0" rtlCol="0" anchor="t">
            <a:spAutoFit/>
          </a:bodyPr>
          <a:lstStyle/>
          <a:p>
            <a:pPr marL="15240">
              <a:spcBef>
                <a:spcPts val="114"/>
              </a:spcBef>
              <a:tabLst>
                <a:tab pos="3534918" algn="l"/>
                <a:tab pos="4495038" algn="l"/>
                <a:tab pos="6096000" algn="l"/>
              </a:tabLst>
            </a:pPr>
            <a:r>
              <a:rPr spc="-18" dirty="0"/>
              <a:t>Advantage</a:t>
            </a:r>
            <a:r>
              <a:rPr spc="96" dirty="0"/>
              <a:t>s</a:t>
            </a:r>
            <a:r>
              <a:rPr dirty="0"/>
              <a:t>	</a:t>
            </a:r>
            <a:r>
              <a:rPr spc="726" dirty="0"/>
              <a:t>o</a:t>
            </a:r>
            <a:r>
              <a:rPr spc="420" dirty="0"/>
              <a:t>f</a:t>
            </a:r>
            <a:r>
              <a:rPr dirty="0"/>
              <a:t>	</a:t>
            </a:r>
            <a:r>
              <a:rPr spc="234" dirty="0"/>
              <a:t>Fue</a:t>
            </a:r>
            <a:r>
              <a:rPr spc="137" dirty="0"/>
              <a:t>l</a:t>
            </a:r>
            <a:r>
              <a:rPr dirty="0"/>
              <a:t>	</a:t>
            </a:r>
            <a:r>
              <a:rPr spc="384" dirty="0"/>
              <a:t>Cells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08140" y="2312126"/>
            <a:ext cx="10698480" cy="28571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63880" indent="-549401" algn="just">
              <a:spcBef>
                <a:spcPts val="120"/>
              </a:spcBef>
              <a:buAutoNum type="arabicPeriod" startAt="11"/>
              <a:tabLst>
                <a:tab pos="564641" algn="l"/>
              </a:tabLst>
            </a:pP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sz="2400" spc="-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sz="2400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spc="-2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563880" indent="-549401" algn="just">
              <a:buAutoNum type="arabicPeriod" startAt="11"/>
              <a:tabLst>
                <a:tab pos="564641" algn="l"/>
              </a:tabLst>
            </a:pPr>
            <a:r>
              <a:rPr sz="2400" spc="-1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spc="-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sz="2400" spc="-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cogenerated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sz="2400" spc="-2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21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400" spc="-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2400" spc="-2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marL="563880" marR="6096" indent="-549401" algn="just">
              <a:buAutoNum type="arabicPeriod" startAt="13"/>
              <a:tabLst>
                <a:tab pos="564641" algn="l"/>
              </a:tabLst>
            </a:pPr>
            <a:r>
              <a:rPr sz="2400" spc="-1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 </a:t>
            </a:r>
            <a:r>
              <a:rPr sz="24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sz="24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400" spc="-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densities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2400" spc="-1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sz="24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</a:t>
            </a:r>
            <a:r>
              <a:rPr sz="24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-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required. </a:t>
            </a:r>
            <a:r>
              <a:rPr sz="2400" spc="-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Laptop, </a:t>
            </a:r>
            <a:r>
              <a:rPr sz="2400" spc="-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computers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 </a:t>
            </a:r>
            <a:r>
              <a:rPr sz="2400" spc="-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sz="2400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</a:t>
            </a:r>
            <a:r>
              <a:rPr sz="24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</a:t>
            </a:r>
            <a:r>
              <a:rPr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sz="2400" spc="-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  <a:r>
              <a:rPr sz="2400" spc="-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automobile </a:t>
            </a:r>
            <a:r>
              <a:rPr sz="2400" spc="-1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sz="2400" spc="-7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density, </a:t>
            </a:r>
            <a:r>
              <a:rPr sz="2400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sz="2400" spc="-9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 </a:t>
            </a:r>
            <a:r>
              <a:rPr sz="2400" spc="-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density.</a:t>
            </a:r>
            <a:r>
              <a:rPr sz="24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sz="2400" spc="-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24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2400" spc="-22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powered</a:t>
            </a:r>
            <a:r>
              <a:rPr sz="2400" spc="-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66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2400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sz="2400" spc="-2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</a:p>
          <a:p>
            <a:pPr marL="563880" marR="9906" indent="-549401" algn="just">
              <a:spcBef>
                <a:spcPts val="6"/>
              </a:spcBef>
              <a:buAutoNum type="arabicPeriod" startAt="13"/>
              <a:tabLst>
                <a:tab pos="564641" algn="l"/>
              </a:tabLst>
            </a:pPr>
            <a:r>
              <a:rPr sz="2400" spc="-144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 </a:t>
            </a:r>
            <a:r>
              <a:rPr sz="24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sz="24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automotive </a:t>
            </a:r>
            <a:r>
              <a:rPr sz="2400" spc="-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batteries</a:t>
            </a:r>
            <a:r>
              <a:rPr sz="2400" spc="70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sz="2400" spc="-7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render  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 </a:t>
            </a:r>
            <a:r>
              <a:rPr sz="24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vehicles, </a:t>
            </a:r>
            <a:r>
              <a:rPr sz="2400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</a:t>
            </a:r>
            <a:r>
              <a:rPr sz="2400" spc="6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2400" spc="-5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refillable.</a:t>
            </a:r>
          </a:p>
        </p:txBody>
      </p:sp>
    </p:spTree>
    <p:extLst>
      <p:ext uri="{BB962C8B-B14F-4D97-AF65-F5344CB8AC3E}">
        <p14:creationId xmlns:p14="http://schemas.microsoft.com/office/powerpoint/2010/main" val="2493217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8729345" cy="60003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618740">
              <a:spcBef>
                <a:spcPts val="869"/>
              </a:spcBef>
            </a:pPr>
            <a:r>
              <a:rPr sz="2800" b="1" spc="-20" dirty="0">
                <a:latin typeface="Carlito"/>
                <a:cs typeface="Carlito"/>
              </a:rPr>
              <a:t>Advantage </a:t>
            </a:r>
            <a:r>
              <a:rPr sz="2800" b="1" dirty="0">
                <a:latin typeface="Carlito"/>
                <a:cs typeface="Carlito"/>
              </a:rPr>
              <a:t>of Fuel</a:t>
            </a:r>
            <a:r>
              <a:rPr sz="2800" b="1" spc="-2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Cell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Fuel </a:t>
            </a:r>
            <a:r>
              <a:rPr sz="2800" dirty="0">
                <a:latin typeface="Carlito"/>
                <a:cs typeface="Carlito"/>
              </a:rPr>
              <a:t>cell </a:t>
            </a:r>
            <a:r>
              <a:rPr sz="2800" spc="-30" dirty="0">
                <a:latin typeface="Carlito"/>
                <a:cs typeface="Carlito"/>
              </a:rPr>
              <a:t>system </a:t>
            </a:r>
            <a:r>
              <a:rPr sz="2800" spc="-10" dirty="0">
                <a:latin typeface="Carlito"/>
                <a:cs typeface="Carlito"/>
              </a:rPr>
              <a:t>are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ecofriendly.</a:t>
            </a:r>
            <a:endParaRPr sz="28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High </a:t>
            </a:r>
            <a:r>
              <a:rPr sz="2800" spc="-20" dirty="0">
                <a:latin typeface="Carlito"/>
                <a:cs typeface="Carlito"/>
              </a:rPr>
              <a:t>conversion </a:t>
            </a:r>
            <a:r>
              <a:rPr sz="2800" spc="-10" dirty="0">
                <a:latin typeface="Carlito"/>
                <a:cs typeface="Carlito"/>
              </a:rPr>
              <a:t>efficiency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.</a:t>
            </a:r>
          </a:p>
          <a:p>
            <a:pPr marL="469900" indent="-457200">
              <a:spcBef>
                <a:spcPts val="765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Extremely low</a:t>
            </a:r>
            <a:r>
              <a:rPr sz="2800" spc="-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emission.</a:t>
            </a:r>
            <a:endParaRPr sz="2800" dirty="0">
              <a:latin typeface="Carlito"/>
              <a:cs typeface="Carlito"/>
            </a:endParaRPr>
          </a:p>
          <a:p>
            <a:pPr marL="469900" marR="1082675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Noise </a:t>
            </a:r>
            <a:r>
              <a:rPr sz="2800" dirty="0">
                <a:latin typeface="Carlito"/>
                <a:cs typeface="Carlito"/>
              </a:rPr>
              <a:t>less </a:t>
            </a:r>
            <a:r>
              <a:rPr sz="2800" spc="-15" dirty="0">
                <a:latin typeface="Carlito"/>
                <a:cs typeface="Carlito"/>
              </a:rPr>
              <a:t>operations </a:t>
            </a:r>
            <a:r>
              <a:rPr sz="2800" spc="-5" dirty="0">
                <a:latin typeface="Carlito"/>
                <a:cs typeface="Carlito"/>
              </a:rPr>
              <a:t>so </a:t>
            </a:r>
            <a:r>
              <a:rPr sz="2800" spc="-10" dirty="0">
                <a:latin typeface="Carlito"/>
                <a:cs typeface="Carlito"/>
              </a:rPr>
              <a:t>readily accepted </a:t>
            </a:r>
            <a:r>
              <a:rPr sz="2800" dirty="0">
                <a:latin typeface="Carlito"/>
                <a:cs typeface="Carlito"/>
              </a:rPr>
              <a:t>in  </a:t>
            </a:r>
            <a:r>
              <a:rPr sz="2800" spc="-10" dirty="0">
                <a:latin typeface="Carlito"/>
                <a:cs typeface="Carlito"/>
              </a:rPr>
              <a:t>residential</a:t>
            </a:r>
            <a:r>
              <a:rPr sz="2800" spc="-5" dirty="0">
                <a:latin typeface="Carlito"/>
                <a:cs typeface="Carlito"/>
              </a:rPr>
              <a:t> areas.</a:t>
            </a:r>
            <a:endParaRPr sz="2800" dirty="0">
              <a:latin typeface="Carlito"/>
              <a:cs typeface="Carlito"/>
            </a:endParaRPr>
          </a:p>
          <a:p>
            <a:pPr marL="469900" marR="1525905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15" dirty="0">
                <a:latin typeface="Carlito"/>
                <a:cs typeface="Carlito"/>
              </a:rPr>
              <a:t>Availability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use </a:t>
            </a:r>
            <a:r>
              <a:rPr sz="2800" spc="-10" dirty="0">
                <a:latin typeface="Carlito"/>
                <a:cs typeface="Carlito"/>
              </a:rPr>
              <a:t>at </a:t>
            </a:r>
            <a:r>
              <a:rPr sz="2800" spc="-20" dirty="0">
                <a:latin typeface="Carlito"/>
                <a:cs typeface="Carlito"/>
              </a:rPr>
              <a:t>any </a:t>
            </a:r>
            <a:r>
              <a:rPr sz="2800" spc="-10" dirty="0">
                <a:latin typeface="Carlito"/>
                <a:cs typeface="Carlito"/>
              </a:rPr>
              <a:t>location. </a:t>
            </a:r>
            <a:r>
              <a:rPr sz="2800" dirty="0">
                <a:latin typeface="Carlito"/>
                <a:cs typeface="Carlito"/>
              </a:rPr>
              <a:t>So </a:t>
            </a:r>
            <a:r>
              <a:rPr sz="2800" spc="-5" dirty="0">
                <a:latin typeface="Carlito"/>
                <a:cs typeface="Carlito"/>
              </a:rPr>
              <a:t>less  </a:t>
            </a:r>
            <a:r>
              <a:rPr sz="2800" spc="-10" dirty="0">
                <a:latin typeface="Carlito"/>
                <a:cs typeface="Carlito"/>
              </a:rPr>
              <a:t>transmission </a:t>
            </a:r>
            <a:r>
              <a:rPr sz="2800" dirty="0">
                <a:latin typeface="Carlito"/>
                <a:cs typeface="Carlito"/>
              </a:rPr>
              <a:t>&amp; </a:t>
            </a:r>
            <a:r>
              <a:rPr sz="2800" spc="-10" dirty="0">
                <a:latin typeface="Carlito"/>
                <a:cs typeface="Carlito"/>
              </a:rPr>
              <a:t>distribution</a:t>
            </a:r>
            <a:r>
              <a:rPr sz="2800" spc="8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losses.</a:t>
            </a:r>
          </a:p>
          <a:p>
            <a:pPr marL="469900" marR="5080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dirty="0">
                <a:latin typeface="Carlito"/>
                <a:cs typeface="Carlito"/>
              </a:rPr>
              <a:t>No </a:t>
            </a:r>
            <a:r>
              <a:rPr sz="2800" spc="-10" dirty="0">
                <a:latin typeface="Carlito"/>
                <a:cs typeface="Carlito"/>
              </a:rPr>
              <a:t>requirements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cooling </a:t>
            </a:r>
            <a:r>
              <a:rPr sz="2800" spc="-15" dirty="0">
                <a:latin typeface="Carlito"/>
                <a:cs typeface="Carlito"/>
              </a:rPr>
              <a:t>tower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15" dirty="0">
                <a:latin typeface="Carlito"/>
                <a:cs typeface="Carlito"/>
              </a:rPr>
              <a:t>conventional  </a:t>
            </a:r>
            <a:r>
              <a:rPr sz="2800" spc="-10" dirty="0">
                <a:latin typeface="Carlito"/>
                <a:cs typeface="Carlito"/>
              </a:rPr>
              <a:t>plants.</a:t>
            </a:r>
            <a:endParaRPr sz="2800" dirty="0">
              <a:latin typeface="Carlito"/>
              <a:cs typeface="Carlito"/>
            </a:endParaRPr>
          </a:p>
          <a:p>
            <a:pPr marL="469900" marR="371475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2800" spc="-5" dirty="0">
                <a:latin typeface="Carlito"/>
                <a:cs typeface="Carlito"/>
              </a:rPr>
              <a:t>Less space </a:t>
            </a:r>
            <a:r>
              <a:rPr sz="2800" spc="-15" dirty="0">
                <a:latin typeface="Carlito"/>
                <a:cs typeface="Carlito"/>
              </a:rPr>
              <a:t>require </a:t>
            </a:r>
            <a:r>
              <a:rPr sz="2800" dirty="0">
                <a:latin typeface="Carlito"/>
                <a:cs typeface="Carlito"/>
              </a:rPr>
              <a:t>as </a:t>
            </a:r>
            <a:r>
              <a:rPr sz="2800" spc="-10" dirty="0">
                <a:latin typeface="Carlito"/>
                <a:cs typeface="Carlito"/>
              </a:rPr>
              <a:t>compared </a:t>
            </a:r>
            <a:r>
              <a:rPr sz="2800" spc="-25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conventional  </a:t>
            </a:r>
            <a:r>
              <a:rPr sz="2800" spc="-10" dirty="0">
                <a:latin typeface="Carlito"/>
                <a:cs typeface="Carlito"/>
              </a:rPr>
              <a:t>plants.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8857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0"/>
            <a:ext cx="8739505" cy="6041396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301875">
              <a:spcBef>
                <a:spcPts val="869"/>
              </a:spcBef>
            </a:pPr>
            <a:r>
              <a:rPr sz="3200" b="1" spc="-15" dirty="0">
                <a:latin typeface="Carlito"/>
                <a:cs typeface="Carlito"/>
              </a:rPr>
              <a:t>Disadvantages </a:t>
            </a:r>
            <a:r>
              <a:rPr sz="3200" b="1" dirty="0">
                <a:latin typeface="Carlito"/>
                <a:cs typeface="Carlito"/>
              </a:rPr>
              <a:t>of Fuel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Cell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Higher Initial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Cost.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10" dirty="0">
                <a:latin typeface="Carlito"/>
                <a:cs typeface="Carlito"/>
              </a:rPr>
              <a:t>Lower </a:t>
            </a:r>
            <a:r>
              <a:rPr sz="3200" dirty="0">
                <a:latin typeface="Carlito"/>
                <a:cs typeface="Carlito"/>
              </a:rPr>
              <a:t>Service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25" dirty="0">
                <a:latin typeface="Carlito"/>
                <a:cs typeface="Carlito"/>
              </a:rPr>
              <a:t>Life.</a:t>
            </a:r>
            <a:endParaRPr sz="3200" dirty="0">
              <a:latin typeface="Carlito"/>
              <a:cs typeface="Carlito"/>
            </a:endParaRPr>
          </a:p>
          <a:p>
            <a:pPr marL="469900" marR="5080" indent="-457200">
              <a:spcBef>
                <a:spcPts val="76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Fuelling</a:t>
            </a:r>
            <a:r>
              <a:rPr sz="3200" spc="-5" dirty="0">
                <a:latin typeface="Carlito"/>
                <a:cs typeface="Carlito"/>
              </a:rPr>
              <a:t> fuel </a:t>
            </a:r>
            <a:r>
              <a:rPr sz="3200" dirty="0">
                <a:latin typeface="Carlito"/>
                <a:cs typeface="Carlito"/>
              </a:rPr>
              <a:t>cells is </a:t>
            </a:r>
            <a:r>
              <a:rPr sz="3200" spc="-15" dirty="0">
                <a:latin typeface="Carlito"/>
                <a:cs typeface="Carlito"/>
              </a:rPr>
              <a:t>still </a:t>
            </a:r>
            <a:r>
              <a:rPr sz="3200" dirty="0">
                <a:latin typeface="Carlito"/>
                <a:cs typeface="Carlito"/>
              </a:rPr>
              <a:t>a major </a:t>
            </a:r>
            <a:r>
              <a:rPr sz="3200" spc="-10" dirty="0">
                <a:latin typeface="Carlito"/>
                <a:cs typeface="Carlito"/>
              </a:rPr>
              <a:t>problem </a:t>
            </a:r>
            <a:r>
              <a:rPr sz="3200" spc="-5" dirty="0">
                <a:latin typeface="Carlito"/>
                <a:cs typeface="Carlito"/>
              </a:rPr>
              <a:t>since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production, transportation, distribution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25" dirty="0">
                <a:latin typeface="Carlito"/>
                <a:cs typeface="Carlito"/>
              </a:rPr>
              <a:t>storage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5" dirty="0">
                <a:latin typeface="Carlito"/>
                <a:cs typeface="Carlito"/>
              </a:rPr>
              <a:t>hydrogen </a:t>
            </a:r>
            <a:r>
              <a:rPr sz="3200" spc="-5" dirty="0">
                <a:latin typeface="Carlito"/>
                <a:cs typeface="Carlito"/>
              </a:rPr>
              <a:t>is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difficult.</a:t>
            </a:r>
            <a:endParaRPr sz="3200" dirty="0">
              <a:latin typeface="Carlito"/>
              <a:cs typeface="Carlito"/>
            </a:endParaRPr>
          </a:p>
          <a:p>
            <a:pPr marL="469900" marR="73025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The technology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not </a:t>
            </a:r>
            <a:r>
              <a:rPr sz="3200" spc="-15" dirty="0">
                <a:latin typeface="Carlito"/>
                <a:cs typeface="Carlito"/>
              </a:rPr>
              <a:t>yet </a:t>
            </a:r>
            <a:r>
              <a:rPr sz="3200" spc="-5" dirty="0">
                <a:latin typeface="Carlito"/>
                <a:cs typeface="Carlito"/>
              </a:rPr>
              <a:t>fully developed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35" dirty="0">
                <a:latin typeface="Carlito"/>
                <a:cs typeface="Carlito"/>
              </a:rPr>
              <a:t>few  </a:t>
            </a:r>
            <a:r>
              <a:rPr sz="3200" spc="-10" dirty="0">
                <a:latin typeface="Carlito"/>
                <a:cs typeface="Carlito"/>
              </a:rPr>
              <a:t>products </a:t>
            </a:r>
            <a:r>
              <a:rPr sz="3200" spc="-15" dirty="0">
                <a:latin typeface="Carlito"/>
                <a:cs typeface="Carlito"/>
              </a:rPr>
              <a:t>are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available.</a:t>
            </a:r>
            <a:endParaRPr sz="3200" dirty="0">
              <a:latin typeface="Carlito"/>
              <a:cs typeface="Carlito"/>
            </a:endParaRPr>
          </a:p>
          <a:p>
            <a:pPr marL="469900" marR="20955" indent="-457200">
              <a:spcBef>
                <a:spcPts val="77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Fuel </a:t>
            </a:r>
            <a:r>
              <a:rPr sz="3200" dirty="0">
                <a:latin typeface="Carlito"/>
                <a:cs typeface="Carlito"/>
              </a:rPr>
              <a:t>cells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10" dirty="0">
                <a:latin typeface="Carlito"/>
                <a:cs typeface="Carlito"/>
              </a:rPr>
              <a:t>currently very </a:t>
            </a:r>
            <a:r>
              <a:rPr sz="3200" spc="-15" dirty="0">
                <a:latin typeface="Carlito"/>
                <a:cs typeface="Carlito"/>
              </a:rPr>
              <a:t>expensive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produce,  </a:t>
            </a:r>
            <a:r>
              <a:rPr sz="3200" spc="-5" dirty="0">
                <a:latin typeface="Carlito"/>
                <a:cs typeface="Carlito"/>
              </a:rPr>
              <a:t>since </a:t>
            </a:r>
            <a:r>
              <a:rPr sz="3200" spc="-15" dirty="0">
                <a:latin typeface="Carlito"/>
                <a:cs typeface="Carlito"/>
              </a:rPr>
              <a:t>most </a:t>
            </a:r>
            <a:r>
              <a:rPr sz="3200" spc="-5" dirty="0">
                <a:latin typeface="Carlito"/>
                <a:cs typeface="Carlito"/>
              </a:rPr>
              <a:t>units </a:t>
            </a:r>
            <a:r>
              <a:rPr sz="3200" spc="-15" dirty="0">
                <a:latin typeface="Carlito"/>
                <a:cs typeface="Carlito"/>
              </a:rPr>
              <a:t>are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handmade.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29261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0"/>
            <a:ext cx="8384540" cy="46113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28695">
              <a:spcBef>
                <a:spcPts val="869"/>
              </a:spcBef>
            </a:pPr>
            <a:r>
              <a:rPr sz="3200" b="1" spc="-5" dirty="0">
                <a:latin typeface="Carlito"/>
                <a:cs typeface="Carlito"/>
              </a:rPr>
              <a:t>Application</a:t>
            </a:r>
            <a:endParaRPr sz="3200" dirty="0">
              <a:latin typeface="Carlito"/>
              <a:cs typeface="Carlito"/>
            </a:endParaRPr>
          </a:p>
          <a:p>
            <a:pPr marL="12700" marR="5080">
              <a:spcBef>
                <a:spcPts val="770"/>
              </a:spcBef>
            </a:pPr>
            <a:r>
              <a:rPr sz="3200" spc="-5" dirty="0">
                <a:latin typeface="Carlito"/>
                <a:cs typeface="Carlito"/>
              </a:rPr>
              <a:t>The application of the fuel </a:t>
            </a:r>
            <a:r>
              <a:rPr sz="3200" dirty="0">
                <a:latin typeface="Carlito"/>
                <a:cs typeface="Carlito"/>
              </a:rPr>
              <a:t>cell </a:t>
            </a:r>
            <a:r>
              <a:rPr sz="3200" spc="-20" dirty="0">
                <a:latin typeface="Carlito"/>
                <a:cs typeface="Carlito"/>
              </a:rPr>
              <a:t>may </a:t>
            </a:r>
            <a:r>
              <a:rPr sz="3200" spc="-5" dirty="0">
                <a:latin typeface="Carlito"/>
                <a:cs typeface="Carlito"/>
              </a:rPr>
              <a:t>be discussed </a:t>
            </a:r>
            <a:r>
              <a:rPr sz="3200" dirty="0">
                <a:latin typeface="Carlito"/>
                <a:cs typeface="Carlito"/>
              </a:rPr>
              <a:t>in  the </a:t>
            </a:r>
            <a:r>
              <a:rPr sz="3200" spc="-15" dirty="0">
                <a:latin typeface="Carlito"/>
                <a:cs typeface="Carlito"/>
              </a:rPr>
              <a:t>following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areas.</a:t>
            </a:r>
            <a:endParaRPr sz="3200" dirty="0">
              <a:latin typeface="Carlito"/>
              <a:cs typeface="Carlito"/>
            </a:endParaRPr>
          </a:p>
          <a:p>
            <a:pPr>
              <a:spcBef>
                <a:spcPts val="5"/>
              </a:spcBef>
            </a:pPr>
            <a:endParaRPr sz="4400" dirty="0">
              <a:latin typeface="Carlito"/>
              <a:cs typeface="Carlito"/>
            </a:endParaRPr>
          </a:p>
          <a:p>
            <a:pPr marL="414655" indent="-402590">
              <a:spcBef>
                <a:spcPts val="5"/>
              </a:spcBef>
              <a:buAutoNum type="arabicPeriod"/>
              <a:tabLst>
                <a:tab pos="415290" algn="l"/>
              </a:tabLst>
            </a:pPr>
            <a:r>
              <a:rPr sz="3200" spc="-10" dirty="0">
                <a:latin typeface="Carlito"/>
                <a:cs typeface="Carlito"/>
              </a:rPr>
              <a:t>Domestic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Power</a:t>
            </a:r>
            <a:endParaRPr sz="3200" dirty="0">
              <a:latin typeface="Carlito"/>
              <a:cs typeface="Carlito"/>
            </a:endParaRPr>
          </a:p>
          <a:p>
            <a:pPr marL="414655" indent="-402590">
              <a:spcBef>
                <a:spcPts val="765"/>
              </a:spcBef>
              <a:buAutoNum type="arabicPeriod"/>
              <a:tabLst>
                <a:tab pos="415290" algn="l"/>
              </a:tabLst>
            </a:pPr>
            <a:r>
              <a:rPr sz="3200" spc="-15" dirty="0">
                <a:latin typeface="Carlito"/>
                <a:cs typeface="Carlito"/>
              </a:rPr>
              <a:t>Central </a:t>
            </a:r>
            <a:r>
              <a:rPr sz="3200" spc="-20" dirty="0">
                <a:latin typeface="Carlito"/>
                <a:cs typeface="Carlito"/>
              </a:rPr>
              <a:t>Power</a:t>
            </a:r>
            <a:r>
              <a:rPr sz="3200" spc="-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Station.</a:t>
            </a:r>
            <a:endParaRPr sz="3200" dirty="0">
              <a:latin typeface="Carlito"/>
              <a:cs typeface="Carlito"/>
            </a:endParaRPr>
          </a:p>
          <a:p>
            <a:pPr marL="414655" indent="-402590">
              <a:spcBef>
                <a:spcPts val="770"/>
              </a:spcBef>
              <a:buAutoNum type="arabicPeriod"/>
              <a:tabLst>
                <a:tab pos="415290" algn="l"/>
              </a:tabLst>
            </a:pPr>
            <a:r>
              <a:rPr sz="3200" spc="-10" dirty="0">
                <a:latin typeface="Carlito"/>
                <a:cs typeface="Carlito"/>
              </a:rPr>
              <a:t>Automotive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Vehicles.</a:t>
            </a:r>
            <a:endParaRPr sz="3200" dirty="0">
              <a:latin typeface="Carlito"/>
              <a:cs typeface="Carlito"/>
            </a:endParaRPr>
          </a:p>
          <a:p>
            <a:pPr marL="414655" indent="-402590">
              <a:spcBef>
                <a:spcPts val="770"/>
              </a:spcBef>
              <a:buAutoNum type="arabicPeriod"/>
              <a:tabLst>
                <a:tab pos="415290" algn="l"/>
              </a:tabLst>
            </a:pPr>
            <a:r>
              <a:rPr sz="3200" spc="-5" dirty="0">
                <a:latin typeface="Carlito"/>
                <a:cs typeface="Carlito"/>
              </a:rPr>
              <a:t>Special</a:t>
            </a:r>
            <a:r>
              <a:rPr sz="3200" spc="-10" dirty="0">
                <a:latin typeface="Carlito"/>
                <a:cs typeface="Carlito"/>
              </a:rPr>
              <a:t> Application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082178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3669" y="86055"/>
            <a:ext cx="83445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AUTO </a:t>
            </a:r>
            <a:r>
              <a:rPr dirty="0"/>
              <a:t>POWER EFFICIENCY</a:t>
            </a:r>
            <a:r>
              <a:rPr spc="-160" dirty="0"/>
              <a:t> </a:t>
            </a:r>
            <a:r>
              <a:rPr spc="-25" dirty="0"/>
              <a:t>COMPARISON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2846323"/>
            <a:ext cx="5943600" cy="0"/>
          </a:xfrm>
          <a:custGeom>
            <a:avLst/>
            <a:gdLst/>
            <a:ahLst/>
            <a:cxnLst/>
            <a:rect l="l" t="t" r="r" b="b"/>
            <a:pathLst>
              <a:path w="5943600">
                <a:moveTo>
                  <a:pt x="0" y="0"/>
                </a:moveTo>
                <a:lnTo>
                  <a:pt x="59436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67327" y="2289759"/>
            <a:ext cx="20021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Times New Roman"/>
                <a:cs typeface="Times New Roman"/>
              </a:rPr>
              <a:t>Technology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93381" y="1802383"/>
            <a:ext cx="17672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9784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System  Efficiency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0378" y="2778607"/>
            <a:ext cx="2729865" cy="176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0785" algn="just">
              <a:lnSpc>
                <a:spcPct val="1187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Fuel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Cell  Electric Battery  Gasoline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Engine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4485" y="2778607"/>
            <a:ext cx="1318260" cy="17633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820"/>
              </a:spcBef>
            </a:pPr>
            <a:r>
              <a:rPr sz="3200" spc="5" dirty="0">
                <a:latin typeface="Times New Roman"/>
                <a:cs typeface="Times New Roman"/>
              </a:rPr>
              <a:t>24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5" dirty="0">
                <a:latin typeface="Times New Roman"/>
                <a:cs typeface="Times New Roman"/>
              </a:rPr>
              <a:t>32%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3200" spc="5" dirty="0">
                <a:latin typeface="Times New Roman"/>
                <a:cs typeface="Times New Roman"/>
              </a:rPr>
              <a:t>26%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20"/>
              </a:spcBef>
            </a:pPr>
            <a:r>
              <a:rPr sz="3200" dirty="0">
                <a:latin typeface="Times New Roman"/>
                <a:cs typeface="Times New Roman"/>
              </a:rPr>
              <a:t>20%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4868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8257" y="368300"/>
            <a:ext cx="65551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FUEL CELL ENERGY</a:t>
            </a:r>
            <a:r>
              <a:rPr spc="-535" dirty="0"/>
              <a:t> </a:t>
            </a:r>
            <a:r>
              <a:rPr dirty="0"/>
              <a:t>EXCHANGE</a:t>
            </a:r>
          </a:p>
        </p:txBody>
      </p:sp>
      <p:sp>
        <p:nvSpPr>
          <p:cNvPr id="3" name="object 3"/>
          <p:cNvSpPr/>
          <p:nvPr/>
        </p:nvSpPr>
        <p:spPr>
          <a:xfrm>
            <a:off x="3361523" y="1539828"/>
            <a:ext cx="5468953" cy="52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12305" y="6640169"/>
            <a:ext cx="34385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  <a:hlinkClick r:id="rId3"/>
              </a:rPr>
              <a:t>http://hyperphysics.phy-astr.gsu.edu/hbase/thermo/electrol.html</a:t>
            </a:r>
            <a:endParaRPr sz="10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12783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2226" y="6807"/>
            <a:ext cx="2282607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Fuel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Cell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2740" y="495656"/>
            <a:ext cx="8894445" cy="495327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spcBef>
                <a:spcPts val="865"/>
              </a:spcBef>
            </a:pPr>
            <a:r>
              <a:rPr sz="3200" b="1" spc="-10" dirty="0">
                <a:latin typeface="Carlito"/>
                <a:cs typeface="Carlito"/>
              </a:rPr>
              <a:t>What </a:t>
            </a:r>
            <a:r>
              <a:rPr sz="3200" b="1" dirty="0">
                <a:latin typeface="Carlito"/>
                <a:cs typeface="Carlito"/>
              </a:rPr>
              <a:t>is a </a:t>
            </a:r>
            <a:r>
              <a:rPr sz="3200" b="1" spc="-5" dirty="0">
                <a:latin typeface="Carlito"/>
                <a:cs typeface="Carlito"/>
              </a:rPr>
              <a:t>Fuel Cell</a:t>
            </a:r>
            <a:r>
              <a:rPr sz="3200" b="1" spc="-1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?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latin typeface="Carlito"/>
                <a:cs typeface="Carlito"/>
              </a:rPr>
              <a:t>Electrochemical energy </a:t>
            </a:r>
            <a:r>
              <a:rPr sz="3200" spc="-20" dirty="0">
                <a:latin typeface="Carlito"/>
                <a:cs typeface="Carlito"/>
              </a:rPr>
              <a:t>conversion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device.</a:t>
            </a:r>
            <a:endParaRPr sz="3200" dirty="0">
              <a:latin typeface="Carlito"/>
              <a:cs typeface="Carlito"/>
            </a:endParaRPr>
          </a:p>
          <a:p>
            <a:pPr marL="469900" marR="236854" indent="-457200">
              <a:spcBef>
                <a:spcPts val="7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Carlito"/>
                <a:cs typeface="Carlito"/>
              </a:rPr>
              <a:t>Converts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chemicals </a:t>
            </a:r>
            <a:r>
              <a:rPr sz="3200" spc="-25" dirty="0">
                <a:latin typeface="Carlito"/>
                <a:cs typeface="Carlito"/>
              </a:rPr>
              <a:t>hydrogen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20" dirty="0">
                <a:latin typeface="Carlito"/>
                <a:cs typeface="Carlito"/>
              </a:rPr>
              <a:t>oxygen into  </a:t>
            </a:r>
            <a:r>
              <a:rPr sz="3200" spc="-75" dirty="0">
                <a:latin typeface="Carlito"/>
                <a:cs typeface="Carlito"/>
              </a:rPr>
              <a:t>water.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5" dirty="0">
                <a:latin typeface="Carlito"/>
                <a:cs typeface="Carlito"/>
              </a:rPr>
              <a:t>Generates </a:t>
            </a:r>
            <a:r>
              <a:rPr sz="3200" spc="-5" dirty="0">
                <a:latin typeface="Carlito"/>
                <a:cs typeface="Carlito"/>
              </a:rPr>
              <a:t>electricity by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chemical reaction.</a:t>
            </a:r>
            <a:endParaRPr sz="3200" dirty="0">
              <a:latin typeface="Carlito"/>
              <a:cs typeface="Carlito"/>
            </a:endParaRPr>
          </a:p>
          <a:p>
            <a:pPr marL="469900" marR="5080" indent="-457200" algn="just"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25" dirty="0">
                <a:latin typeface="Carlito"/>
                <a:cs typeface="Carlito"/>
              </a:rPr>
              <a:t>Every </a:t>
            </a:r>
            <a:r>
              <a:rPr sz="3200" spc="-5" dirty="0">
                <a:latin typeface="Carlito"/>
                <a:cs typeface="Carlito"/>
              </a:rPr>
              <a:t>fuel </a:t>
            </a:r>
            <a:r>
              <a:rPr sz="3200" dirty="0">
                <a:latin typeface="Carlito"/>
                <a:cs typeface="Carlito"/>
              </a:rPr>
              <a:t>cell </a:t>
            </a:r>
            <a:r>
              <a:rPr sz="3200" spc="-5" dirty="0">
                <a:latin typeface="Carlito"/>
                <a:cs typeface="Carlito"/>
              </a:rPr>
              <a:t>has two </a:t>
            </a:r>
            <a:r>
              <a:rPr sz="3200" spc="-10" dirty="0">
                <a:latin typeface="Carlito"/>
                <a:cs typeface="Carlito"/>
              </a:rPr>
              <a:t>electrodes, </a:t>
            </a:r>
            <a:r>
              <a:rPr sz="3200" dirty="0">
                <a:latin typeface="Carlito"/>
                <a:cs typeface="Carlito"/>
              </a:rPr>
              <a:t>one </a:t>
            </a:r>
            <a:r>
              <a:rPr sz="3200" spc="-10" dirty="0">
                <a:latin typeface="Carlito"/>
                <a:cs typeface="Carlito"/>
              </a:rPr>
              <a:t>positive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one </a:t>
            </a:r>
            <a:r>
              <a:rPr sz="3200" spc="-15" dirty="0">
                <a:latin typeface="Carlito"/>
                <a:cs typeface="Carlito"/>
              </a:rPr>
              <a:t>negative, </a:t>
            </a:r>
            <a:r>
              <a:rPr sz="3200" spc="-10" dirty="0">
                <a:latin typeface="Carlito"/>
                <a:cs typeface="Carlito"/>
              </a:rPr>
              <a:t>cathode </a:t>
            </a:r>
            <a:r>
              <a:rPr sz="3200" dirty="0">
                <a:latin typeface="Carlito"/>
                <a:cs typeface="Carlito"/>
              </a:rPr>
              <a:t>and anode </a:t>
            </a:r>
            <a:r>
              <a:rPr sz="3200" spc="-25" dirty="0">
                <a:latin typeface="Carlito"/>
                <a:cs typeface="Carlito"/>
              </a:rPr>
              <a:t>respectively. </a:t>
            </a:r>
            <a:r>
              <a:rPr sz="3200" spc="-5" dirty="0">
                <a:latin typeface="Carlito"/>
                <a:cs typeface="Carlito"/>
              </a:rPr>
              <a:t>The  reactions </a:t>
            </a:r>
            <a:r>
              <a:rPr sz="3200" spc="-10" dirty="0">
                <a:latin typeface="Carlito"/>
                <a:cs typeface="Carlito"/>
              </a:rPr>
              <a:t>that produce </a:t>
            </a:r>
            <a:r>
              <a:rPr sz="3200" spc="-5" dirty="0">
                <a:latin typeface="Carlito"/>
                <a:cs typeface="Carlito"/>
              </a:rPr>
              <a:t>electricity </a:t>
            </a:r>
            <a:r>
              <a:rPr sz="3200" spc="-45" dirty="0">
                <a:latin typeface="Carlito"/>
                <a:cs typeface="Carlito"/>
              </a:rPr>
              <a:t>take </a:t>
            </a:r>
            <a:r>
              <a:rPr sz="3200" spc="-5" dirty="0">
                <a:latin typeface="Carlito"/>
                <a:cs typeface="Carlito"/>
              </a:rPr>
              <a:t>place </a:t>
            </a:r>
            <a:r>
              <a:rPr sz="3200" spc="-15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10" dirty="0">
                <a:latin typeface="Carlito"/>
                <a:cs typeface="Carlito"/>
              </a:rPr>
              <a:t>electrodes.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6246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40" y="1"/>
            <a:ext cx="8883015" cy="653383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2360930">
              <a:spcBef>
                <a:spcPts val="869"/>
              </a:spcBef>
            </a:pPr>
            <a:r>
              <a:rPr sz="3200" b="1" spc="-25" dirty="0">
                <a:latin typeface="Carlito"/>
                <a:cs typeface="Carlito"/>
              </a:rPr>
              <a:t>Why </a:t>
            </a:r>
            <a:r>
              <a:rPr sz="3200" b="1" spc="-15" dirty="0">
                <a:latin typeface="Carlito"/>
                <a:cs typeface="Carlito"/>
              </a:rPr>
              <a:t>we </a:t>
            </a:r>
            <a:r>
              <a:rPr sz="3200" b="1" spc="-5" dirty="0">
                <a:latin typeface="Carlito"/>
                <a:cs typeface="Carlito"/>
              </a:rPr>
              <a:t>need </a:t>
            </a:r>
            <a:r>
              <a:rPr sz="3200" b="1" dirty="0">
                <a:latin typeface="Carlito"/>
                <a:cs typeface="Carlito"/>
              </a:rPr>
              <a:t>Fuel </a:t>
            </a:r>
            <a:r>
              <a:rPr sz="3200" b="1" spc="-5" dirty="0">
                <a:latin typeface="Carlito"/>
                <a:cs typeface="Carlito"/>
              </a:rPr>
              <a:t>Cells</a:t>
            </a:r>
            <a:r>
              <a:rPr sz="3200" b="1" spc="2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?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energy </a:t>
            </a:r>
            <a:r>
              <a:rPr sz="3200" spc="-5" dirty="0">
                <a:latin typeface="Carlito"/>
                <a:cs typeface="Carlito"/>
              </a:rPr>
              <a:t>crisis </a:t>
            </a:r>
            <a:r>
              <a:rPr sz="3200" dirty="0">
                <a:latin typeface="Carlito"/>
                <a:cs typeface="Carlito"/>
              </a:rPr>
              <a:t>all </a:t>
            </a:r>
            <a:r>
              <a:rPr sz="3200" spc="-15" dirty="0">
                <a:latin typeface="Carlito"/>
                <a:cs typeface="Carlito"/>
              </a:rPr>
              <a:t>over </a:t>
            </a:r>
            <a:r>
              <a:rPr sz="3200" dirty="0">
                <a:latin typeface="Carlito"/>
                <a:cs typeface="Carlito"/>
              </a:rPr>
              <a:t>the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world.</a:t>
            </a:r>
            <a:endParaRPr sz="3200" dirty="0">
              <a:latin typeface="Carlito"/>
              <a:cs typeface="Carlito"/>
            </a:endParaRPr>
          </a:p>
          <a:p>
            <a:pPr marL="469900" indent="-457200">
              <a:spcBef>
                <a:spcPts val="7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Due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issue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global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warming.</a:t>
            </a:r>
            <a:endParaRPr sz="3200" dirty="0">
              <a:latin typeface="Carlito"/>
              <a:cs typeface="Carlito"/>
            </a:endParaRPr>
          </a:p>
          <a:p>
            <a:pPr marL="469900" marR="98425" indent="-457200">
              <a:spcBef>
                <a:spcPts val="76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rlito"/>
                <a:cs typeface="Carlito"/>
              </a:rPr>
              <a:t>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unavailability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5" dirty="0">
                <a:latin typeface="Carlito"/>
                <a:cs typeface="Carlito"/>
              </a:rPr>
              <a:t>different </a:t>
            </a:r>
            <a:r>
              <a:rPr sz="3200" spc="-10" dirty="0">
                <a:latin typeface="Carlito"/>
                <a:cs typeface="Carlito"/>
              </a:rPr>
              <a:t>renewable  sources </a:t>
            </a:r>
            <a:r>
              <a:rPr sz="3200" spc="-20" dirty="0">
                <a:latin typeface="Carlito"/>
                <a:cs typeface="Carlito"/>
              </a:rPr>
              <a:t>at </a:t>
            </a:r>
            <a:r>
              <a:rPr sz="3200" dirty="0">
                <a:latin typeface="Carlito"/>
                <a:cs typeface="Carlito"/>
              </a:rPr>
              <a:t>each and </a:t>
            </a:r>
            <a:r>
              <a:rPr sz="3200" spc="-10" dirty="0">
                <a:latin typeface="Carlito"/>
                <a:cs typeface="Carlito"/>
              </a:rPr>
              <a:t>every </a:t>
            </a:r>
            <a:r>
              <a:rPr sz="3200" spc="-5" dirty="0">
                <a:latin typeface="Carlito"/>
                <a:cs typeface="Carlito"/>
              </a:rPr>
              <a:t>place due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geographic  </a:t>
            </a:r>
            <a:r>
              <a:rPr sz="3200" spc="-5" dirty="0">
                <a:latin typeface="Carlito"/>
                <a:cs typeface="Carlito"/>
              </a:rPr>
              <a:t>condition.</a:t>
            </a:r>
            <a:endParaRPr sz="3200" dirty="0">
              <a:latin typeface="Carlito"/>
              <a:cs typeface="Carlito"/>
            </a:endParaRPr>
          </a:p>
          <a:p>
            <a:pPr marL="469900" marR="5080" indent="-457200">
              <a:spcBef>
                <a:spcPts val="7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Carlito"/>
                <a:cs typeface="Carlito"/>
              </a:rPr>
              <a:t>Fuel </a:t>
            </a:r>
            <a:r>
              <a:rPr sz="3200" dirty="0">
                <a:latin typeface="Carlito"/>
                <a:cs typeface="Carlito"/>
              </a:rPr>
              <a:t>cell </a:t>
            </a:r>
            <a:r>
              <a:rPr sz="3200" spc="-10" dirty="0">
                <a:latin typeface="Carlito"/>
                <a:cs typeface="Carlito"/>
              </a:rPr>
              <a:t>provides </a:t>
            </a:r>
            <a:r>
              <a:rPr sz="3200" dirty="0">
                <a:latin typeface="Carlito"/>
                <a:cs typeface="Carlito"/>
              </a:rPr>
              <a:t>an </a:t>
            </a:r>
            <a:r>
              <a:rPr sz="3200" spc="-15" dirty="0">
                <a:latin typeface="Carlito"/>
                <a:cs typeface="Carlito"/>
              </a:rPr>
              <a:t>alternate efficient </a:t>
            </a:r>
            <a:r>
              <a:rPr sz="3200" spc="-5" dirty="0">
                <a:latin typeface="Carlito"/>
                <a:cs typeface="Carlito"/>
              </a:rPr>
              <a:t>non  polluting </a:t>
            </a:r>
            <a:r>
              <a:rPr sz="3200" spc="-10" dirty="0">
                <a:latin typeface="Carlito"/>
                <a:cs typeface="Carlito"/>
              </a:rPr>
              <a:t>power source that produces </a:t>
            </a:r>
            <a:r>
              <a:rPr sz="3200" spc="-5" dirty="0">
                <a:latin typeface="Carlito"/>
                <a:cs typeface="Carlito"/>
              </a:rPr>
              <a:t>no noise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has no moving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parts.</a:t>
            </a:r>
            <a:endParaRPr sz="3200" dirty="0">
              <a:latin typeface="Carlito"/>
              <a:cs typeface="Carlito"/>
            </a:endParaRPr>
          </a:p>
          <a:p>
            <a:pPr marL="469900" marR="1071245" indent="-457200">
              <a:spcBef>
                <a:spcPts val="77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rlito"/>
                <a:cs typeface="Carlito"/>
              </a:rPr>
              <a:t>It is </a:t>
            </a:r>
            <a:r>
              <a:rPr sz="3200" spc="-15" dirty="0">
                <a:latin typeface="Carlito"/>
                <a:cs typeface="Carlito"/>
              </a:rPr>
              <a:t>expected </a:t>
            </a:r>
            <a:r>
              <a:rPr sz="3200" spc="-5" dirty="0">
                <a:latin typeface="Carlito"/>
                <a:cs typeface="Carlito"/>
              </a:rPr>
              <a:t>that by </a:t>
            </a:r>
            <a:r>
              <a:rPr sz="3200" dirty="0">
                <a:latin typeface="Carlito"/>
                <a:cs typeface="Carlito"/>
              </a:rPr>
              <a:t>2050 the global </a:t>
            </a:r>
            <a:r>
              <a:rPr sz="3200" spc="-5" dirty="0">
                <a:latin typeface="Carlito"/>
                <a:cs typeface="Carlito"/>
              </a:rPr>
              <a:t>energy  demand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going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rise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dirty="0">
                <a:latin typeface="Carlito"/>
                <a:cs typeface="Carlito"/>
              </a:rPr>
              <a:t>2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3</a:t>
            </a:r>
            <a:r>
              <a:rPr sz="3200" spc="10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times.</a:t>
            </a:r>
          </a:p>
        </p:txBody>
      </p:sp>
    </p:spTree>
    <p:extLst>
      <p:ext uri="{BB962C8B-B14F-4D97-AF65-F5344CB8AC3E}">
        <p14:creationId xmlns:p14="http://schemas.microsoft.com/office/powerpoint/2010/main" val="352320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8077" y="1085546"/>
            <a:ext cx="9384791" cy="800862"/>
            <a:chOff x="890397" y="904621"/>
            <a:chExt cx="7820659" cy="667385"/>
          </a:xfrm>
        </p:grpSpPr>
        <p:sp>
          <p:nvSpPr>
            <p:cNvPr id="3" name="object 3"/>
            <p:cNvSpPr/>
            <p:nvPr/>
          </p:nvSpPr>
          <p:spPr>
            <a:xfrm>
              <a:off x="914400" y="928624"/>
              <a:ext cx="7772400" cy="619125"/>
            </a:xfrm>
            <a:custGeom>
              <a:avLst/>
              <a:gdLst/>
              <a:ahLst/>
              <a:cxnLst/>
              <a:rect l="l" t="t" r="r" b="b"/>
              <a:pathLst>
                <a:path w="7772400" h="619125">
                  <a:moveTo>
                    <a:pt x="777240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7772400" y="619125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" name="object 4"/>
            <p:cNvSpPr/>
            <p:nvPr/>
          </p:nvSpPr>
          <p:spPr>
            <a:xfrm>
              <a:off x="890397" y="904621"/>
              <a:ext cx="7820659" cy="667385"/>
            </a:xfrm>
            <a:custGeom>
              <a:avLst/>
              <a:gdLst/>
              <a:ahLst/>
              <a:cxnLst/>
              <a:rect l="l" t="t" r="r" b="b"/>
              <a:pathLst>
                <a:path w="7820659" h="667385">
                  <a:moveTo>
                    <a:pt x="7796403" y="0"/>
                  </a:moveTo>
                  <a:lnTo>
                    <a:pt x="24003" y="0"/>
                  </a:lnTo>
                  <a:lnTo>
                    <a:pt x="14658" y="1893"/>
                  </a:lnTo>
                  <a:lnTo>
                    <a:pt x="7029" y="7048"/>
                  </a:lnTo>
                  <a:lnTo>
                    <a:pt x="1885" y="14680"/>
                  </a:lnTo>
                  <a:lnTo>
                    <a:pt x="0" y="24002"/>
                  </a:lnTo>
                  <a:lnTo>
                    <a:pt x="0" y="643127"/>
                  </a:lnTo>
                  <a:lnTo>
                    <a:pt x="1885" y="652504"/>
                  </a:lnTo>
                  <a:lnTo>
                    <a:pt x="7029" y="660130"/>
                  </a:lnTo>
                  <a:lnTo>
                    <a:pt x="14658" y="665255"/>
                  </a:lnTo>
                  <a:lnTo>
                    <a:pt x="24003" y="667130"/>
                  </a:lnTo>
                  <a:lnTo>
                    <a:pt x="7796403" y="667130"/>
                  </a:lnTo>
                  <a:lnTo>
                    <a:pt x="7805725" y="665255"/>
                  </a:lnTo>
                  <a:lnTo>
                    <a:pt x="7813357" y="660130"/>
                  </a:lnTo>
                  <a:lnTo>
                    <a:pt x="7818512" y="652504"/>
                  </a:lnTo>
                  <a:lnTo>
                    <a:pt x="7820406" y="643127"/>
                  </a:lnTo>
                  <a:lnTo>
                    <a:pt x="7820406" y="638428"/>
                  </a:lnTo>
                  <a:lnTo>
                    <a:pt x="28803" y="638428"/>
                  </a:lnTo>
                  <a:lnTo>
                    <a:pt x="28803" y="28828"/>
                  </a:lnTo>
                  <a:lnTo>
                    <a:pt x="7820406" y="28828"/>
                  </a:lnTo>
                  <a:lnTo>
                    <a:pt x="7820406" y="24002"/>
                  </a:lnTo>
                  <a:lnTo>
                    <a:pt x="7818512" y="14680"/>
                  </a:lnTo>
                  <a:lnTo>
                    <a:pt x="7813357" y="7048"/>
                  </a:lnTo>
                  <a:lnTo>
                    <a:pt x="7805725" y="1893"/>
                  </a:lnTo>
                  <a:lnTo>
                    <a:pt x="7796403" y="0"/>
                  </a:lnTo>
                  <a:close/>
                </a:path>
                <a:path w="7820659" h="667385">
                  <a:moveTo>
                    <a:pt x="7820406" y="28828"/>
                  </a:moveTo>
                  <a:lnTo>
                    <a:pt x="7791577" y="28828"/>
                  </a:lnTo>
                  <a:lnTo>
                    <a:pt x="7791577" y="638428"/>
                  </a:lnTo>
                  <a:lnTo>
                    <a:pt x="7820406" y="638428"/>
                  </a:lnTo>
                  <a:lnTo>
                    <a:pt x="7820406" y="28828"/>
                  </a:lnTo>
                  <a:close/>
                </a:path>
                <a:path w="7820659" h="667385">
                  <a:moveTo>
                    <a:pt x="7782052" y="38480"/>
                  </a:moveTo>
                  <a:lnTo>
                    <a:pt x="38404" y="38480"/>
                  </a:lnTo>
                  <a:lnTo>
                    <a:pt x="38404" y="628776"/>
                  </a:lnTo>
                  <a:lnTo>
                    <a:pt x="7782052" y="628776"/>
                  </a:lnTo>
                  <a:lnTo>
                    <a:pt x="7782052" y="619125"/>
                  </a:lnTo>
                  <a:lnTo>
                    <a:pt x="48006" y="619125"/>
                  </a:lnTo>
                  <a:lnTo>
                    <a:pt x="48006" y="48005"/>
                  </a:lnTo>
                  <a:lnTo>
                    <a:pt x="7782052" y="48005"/>
                  </a:lnTo>
                  <a:lnTo>
                    <a:pt x="7782052" y="38480"/>
                  </a:lnTo>
                  <a:close/>
                </a:path>
                <a:path w="7820659" h="667385">
                  <a:moveTo>
                    <a:pt x="7782052" y="48005"/>
                  </a:moveTo>
                  <a:lnTo>
                    <a:pt x="7772400" y="48005"/>
                  </a:lnTo>
                  <a:lnTo>
                    <a:pt x="7772400" y="619125"/>
                  </a:lnTo>
                  <a:lnTo>
                    <a:pt x="7782052" y="619125"/>
                  </a:lnTo>
                  <a:lnTo>
                    <a:pt x="7782052" y="48005"/>
                  </a:lnTo>
                  <a:close/>
                </a:path>
              </a:pathLst>
            </a:custGeom>
            <a:solidFill>
              <a:srgbClr val="7389C7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06880" y="1114349"/>
            <a:ext cx="9326880" cy="544765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541020" indent="-432054">
              <a:spcBef>
                <a:spcPts val="216"/>
              </a:spcBef>
              <a:buFont typeface="Wingdings"/>
              <a:buChar char=""/>
              <a:tabLst>
                <a:tab pos="541781" algn="l"/>
              </a:tabLst>
            </a:pPr>
            <a:r>
              <a:rPr sz="3360" spc="-180" dirty="0">
                <a:latin typeface="Arial"/>
                <a:cs typeface="Arial"/>
              </a:rPr>
              <a:t>Ordinary</a:t>
            </a:r>
            <a:r>
              <a:rPr sz="3360" spc="-654" dirty="0">
                <a:latin typeface="Arial"/>
                <a:cs typeface="Arial"/>
              </a:rPr>
              <a:t> </a:t>
            </a:r>
            <a:r>
              <a:rPr sz="3360" spc="-210" dirty="0">
                <a:latin typeface="Arial"/>
                <a:cs typeface="Arial"/>
              </a:rPr>
              <a:t>Combustion</a:t>
            </a:r>
            <a:r>
              <a:rPr sz="3360" spc="-504" dirty="0">
                <a:latin typeface="Arial"/>
                <a:cs typeface="Arial"/>
              </a:rPr>
              <a:t> </a:t>
            </a:r>
            <a:r>
              <a:rPr sz="3360" spc="-275" dirty="0">
                <a:latin typeface="Arial"/>
                <a:cs typeface="Arial"/>
              </a:rPr>
              <a:t>process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36" dirty="0">
                <a:latin typeface="Arial"/>
                <a:cs typeface="Arial"/>
              </a:rPr>
              <a:t>of</a:t>
            </a:r>
            <a:r>
              <a:rPr sz="3360" spc="-504" dirty="0">
                <a:latin typeface="Arial"/>
                <a:cs typeface="Arial"/>
              </a:rPr>
              <a:t> </a:t>
            </a:r>
            <a:r>
              <a:rPr sz="3360" spc="-132" dirty="0">
                <a:latin typeface="Arial"/>
                <a:cs typeface="Arial"/>
              </a:rPr>
              <a:t>fuel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210" dirty="0">
                <a:latin typeface="Arial"/>
                <a:cs typeface="Arial"/>
              </a:rPr>
              <a:t>is</a:t>
            </a:r>
            <a:endParaRPr sz="336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9462" y="3320642"/>
            <a:ext cx="1431036" cy="1429512"/>
            <a:chOff x="891552" y="2767202"/>
            <a:chExt cx="1192530" cy="1191260"/>
          </a:xfrm>
        </p:grpSpPr>
        <p:sp>
          <p:nvSpPr>
            <p:cNvPr id="7" name="object 7"/>
            <p:cNvSpPr/>
            <p:nvPr/>
          </p:nvSpPr>
          <p:spPr>
            <a:xfrm>
              <a:off x="915504" y="2790189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572046" y="0"/>
                  </a:moveTo>
                  <a:lnTo>
                    <a:pt x="525132" y="1896"/>
                  </a:lnTo>
                  <a:lnTo>
                    <a:pt x="479262" y="7488"/>
                  </a:lnTo>
                  <a:lnTo>
                    <a:pt x="434583" y="16628"/>
                  </a:lnTo>
                  <a:lnTo>
                    <a:pt x="391242" y="29168"/>
                  </a:lnTo>
                  <a:lnTo>
                    <a:pt x="349388" y="44961"/>
                  </a:lnTo>
                  <a:lnTo>
                    <a:pt x="309166" y="63861"/>
                  </a:lnTo>
                  <a:lnTo>
                    <a:pt x="270725" y="85720"/>
                  </a:lnTo>
                  <a:lnTo>
                    <a:pt x="234211" y="110390"/>
                  </a:lnTo>
                  <a:lnTo>
                    <a:pt x="199772" y="137724"/>
                  </a:lnTo>
                  <a:lnTo>
                    <a:pt x="167555" y="167576"/>
                  </a:lnTo>
                  <a:lnTo>
                    <a:pt x="137708" y="199797"/>
                  </a:lnTo>
                  <a:lnTo>
                    <a:pt x="110377" y="234241"/>
                  </a:lnTo>
                  <a:lnTo>
                    <a:pt x="85710" y="270761"/>
                  </a:lnTo>
                  <a:lnTo>
                    <a:pt x="63854" y="309208"/>
                  </a:lnTo>
                  <a:lnTo>
                    <a:pt x="44957" y="349436"/>
                  </a:lnTo>
                  <a:lnTo>
                    <a:pt x="29165" y="391298"/>
                  </a:lnTo>
                  <a:lnTo>
                    <a:pt x="16626" y="434646"/>
                  </a:lnTo>
                  <a:lnTo>
                    <a:pt x="7487" y="479333"/>
                  </a:lnTo>
                  <a:lnTo>
                    <a:pt x="1896" y="525211"/>
                  </a:lnTo>
                  <a:lnTo>
                    <a:pt x="0" y="572135"/>
                  </a:lnTo>
                  <a:lnTo>
                    <a:pt x="1896" y="619058"/>
                  </a:lnTo>
                  <a:lnTo>
                    <a:pt x="7487" y="664936"/>
                  </a:lnTo>
                  <a:lnTo>
                    <a:pt x="16626" y="709623"/>
                  </a:lnTo>
                  <a:lnTo>
                    <a:pt x="29165" y="752971"/>
                  </a:lnTo>
                  <a:lnTo>
                    <a:pt x="44957" y="794833"/>
                  </a:lnTo>
                  <a:lnTo>
                    <a:pt x="63854" y="835061"/>
                  </a:lnTo>
                  <a:lnTo>
                    <a:pt x="85710" y="873508"/>
                  </a:lnTo>
                  <a:lnTo>
                    <a:pt x="110377" y="910028"/>
                  </a:lnTo>
                  <a:lnTo>
                    <a:pt x="137708" y="944472"/>
                  </a:lnTo>
                  <a:lnTo>
                    <a:pt x="167555" y="976693"/>
                  </a:lnTo>
                  <a:lnTo>
                    <a:pt x="199772" y="1006545"/>
                  </a:lnTo>
                  <a:lnTo>
                    <a:pt x="234211" y="1033879"/>
                  </a:lnTo>
                  <a:lnTo>
                    <a:pt x="270725" y="1058549"/>
                  </a:lnTo>
                  <a:lnTo>
                    <a:pt x="309166" y="1080408"/>
                  </a:lnTo>
                  <a:lnTo>
                    <a:pt x="349388" y="1099308"/>
                  </a:lnTo>
                  <a:lnTo>
                    <a:pt x="391242" y="1115101"/>
                  </a:lnTo>
                  <a:lnTo>
                    <a:pt x="434583" y="1127641"/>
                  </a:lnTo>
                  <a:lnTo>
                    <a:pt x="479262" y="1136781"/>
                  </a:lnTo>
                  <a:lnTo>
                    <a:pt x="525132" y="1142373"/>
                  </a:lnTo>
                  <a:lnTo>
                    <a:pt x="572046" y="1144270"/>
                  </a:lnTo>
                  <a:lnTo>
                    <a:pt x="618969" y="1142373"/>
                  </a:lnTo>
                  <a:lnTo>
                    <a:pt x="664848" y="1136781"/>
                  </a:lnTo>
                  <a:lnTo>
                    <a:pt x="709534" y="1127641"/>
                  </a:lnTo>
                  <a:lnTo>
                    <a:pt x="752882" y="1115101"/>
                  </a:lnTo>
                  <a:lnTo>
                    <a:pt x="794744" y="1099308"/>
                  </a:lnTo>
                  <a:lnTo>
                    <a:pt x="834972" y="1080408"/>
                  </a:lnTo>
                  <a:lnTo>
                    <a:pt x="873419" y="1058549"/>
                  </a:lnTo>
                  <a:lnTo>
                    <a:pt x="909939" y="1033879"/>
                  </a:lnTo>
                  <a:lnTo>
                    <a:pt x="944383" y="1006545"/>
                  </a:lnTo>
                  <a:lnTo>
                    <a:pt x="976604" y="976693"/>
                  </a:lnTo>
                  <a:lnTo>
                    <a:pt x="1006456" y="944472"/>
                  </a:lnTo>
                  <a:lnTo>
                    <a:pt x="1033790" y="910028"/>
                  </a:lnTo>
                  <a:lnTo>
                    <a:pt x="1058460" y="873508"/>
                  </a:lnTo>
                  <a:lnTo>
                    <a:pt x="1080319" y="835061"/>
                  </a:lnTo>
                  <a:lnTo>
                    <a:pt x="1099219" y="794833"/>
                  </a:lnTo>
                  <a:lnTo>
                    <a:pt x="1115012" y="752971"/>
                  </a:lnTo>
                  <a:lnTo>
                    <a:pt x="1127553" y="709623"/>
                  </a:lnTo>
                  <a:lnTo>
                    <a:pt x="1136692" y="664936"/>
                  </a:lnTo>
                  <a:lnTo>
                    <a:pt x="1142284" y="619058"/>
                  </a:lnTo>
                  <a:lnTo>
                    <a:pt x="1144181" y="572135"/>
                  </a:lnTo>
                  <a:lnTo>
                    <a:pt x="1142284" y="525211"/>
                  </a:lnTo>
                  <a:lnTo>
                    <a:pt x="1136692" y="479333"/>
                  </a:lnTo>
                  <a:lnTo>
                    <a:pt x="1127553" y="434646"/>
                  </a:lnTo>
                  <a:lnTo>
                    <a:pt x="1115012" y="391298"/>
                  </a:lnTo>
                  <a:lnTo>
                    <a:pt x="1099219" y="349436"/>
                  </a:lnTo>
                  <a:lnTo>
                    <a:pt x="1080319" y="309208"/>
                  </a:lnTo>
                  <a:lnTo>
                    <a:pt x="1058460" y="270761"/>
                  </a:lnTo>
                  <a:lnTo>
                    <a:pt x="1033790" y="234241"/>
                  </a:lnTo>
                  <a:lnTo>
                    <a:pt x="1006456" y="199797"/>
                  </a:lnTo>
                  <a:lnTo>
                    <a:pt x="976604" y="167576"/>
                  </a:lnTo>
                  <a:lnTo>
                    <a:pt x="944383" y="137724"/>
                  </a:lnTo>
                  <a:lnTo>
                    <a:pt x="909939" y="110390"/>
                  </a:lnTo>
                  <a:lnTo>
                    <a:pt x="873419" y="85720"/>
                  </a:lnTo>
                  <a:lnTo>
                    <a:pt x="834972" y="63861"/>
                  </a:lnTo>
                  <a:lnTo>
                    <a:pt x="794744" y="44961"/>
                  </a:lnTo>
                  <a:lnTo>
                    <a:pt x="752882" y="29168"/>
                  </a:lnTo>
                  <a:lnTo>
                    <a:pt x="709534" y="16628"/>
                  </a:lnTo>
                  <a:lnTo>
                    <a:pt x="664848" y="7488"/>
                  </a:lnTo>
                  <a:lnTo>
                    <a:pt x="618969" y="1896"/>
                  </a:lnTo>
                  <a:lnTo>
                    <a:pt x="57204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" name="object 8"/>
            <p:cNvSpPr/>
            <p:nvPr/>
          </p:nvSpPr>
          <p:spPr>
            <a:xfrm>
              <a:off x="891552" y="2767202"/>
              <a:ext cx="1192530" cy="1191260"/>
            </a:xfrm>
            <a:custGeom>
              <a:avLst/>
              <a:gdLst/>
              <a:ahLst/>
              <a:cxnLst/>
              <a:rect l="l" t="t" r="r" b="b"/>
              <a:pathLst>
                <a:path w="1192530" h="1191260">
                  <a:moveTo>
                    <a:pt x="626097" y="0"/>
                  </a:moveTo>
                  <a:lnTo>
                    <a:pt x="564883" y="0"/>
                  </a:lnTo>
                  <a:lnTo>
                    <a:pt x="534530" y="2540"/>
                  </a:lnTo>
                  <a:lnTo>
                    <a:pt x="475348" y="11430"/>
                  </a:lnTo>
                  <a:lnTo>
                    <a:pt x="418325" y="26670"/>
                  </a:lnTo>
                  <a:lnTo>
                    <a:pt x="337070" y="58420"/>
                  </a:lnTo>
                  <a:lnTo>
                    <a:pt x="286461" y="86360"/>
                  </a:lnTo>
                  <a:lnTo>
                    <a:pt x="238887" y="118110"/>
                  </a:lnTo>
                  <a:lnTo>
                    <a:pt x="194894" y="154940"/>
                  </a:lnTo>
                  <a:lnTo>
                    <a:pt x="154444" y="195580"/>
                  </a:lnTo>
                  <a:lnTo>
                    <a:pt x="118033" y="240030"/>
                  </a:lnTo>
                  <a:lnTo>
                    <a:pt x="86080" y="287020"/>
                  </a:lnTo>
                  <a:lnTo>
                    <a:pt x="58496" y="337820"/>
                  </a:lnTo>
                  <a:lnTo>
                    <a:pt x="35915" y="391160"/>
                  </a:lnTo>
                  <a:lnTo>
                    <a:pt x="18605" y="447040"/>
                  </a:lnTo>
                  <a:lnTo>
                    <a:pt x="6756" y="505460"/>
                  </a:lnTo>
                  <a:lnTo>
                    <a:pt x="762" y="565150"/>
                  </a:lnTo>
                  <a:lnTo>
                    <a:pt x="0" y="596900"/>
                  </a:lnTo>
                  <a:lnTo>
                    <a:pt x="825" y="627380"/>
                  </a:lnTo>
                  <a:lnTo>
                    <a:pt x="6934" y="687070"/>
                  </a:lnTo>
                  <a:lnTo>
                    <a:pt x="18910" y="745490"/>
                  </a:lnTo>
                  <a:lnTo>
                    <a:pt x="36360" y="801370"/>
                  </a:lnTo>
                  <a:lnTo>
                    <a:pt x="59029" y="854710"/>
                  </a:lnTo>
                  <a:lnTo>
                    <a:pt x="86575" y="905510"/>
                  </a:lnTo>
                  <a:lnTo>
                    <a:pt x="118732" y="952500"/>
                  </a:lnTo>
                  <a:lnTo>
                    <a:pt x="155194" y="996950"/>
                  </a:lnTo>
                  <a:lnTo>
                    <a:pt x="195770" y="1037590"/>
                  </a:lnTo>
                  <a:lnTo>
                    <a:pt x="239864" y="1074420"/>
                  </a:lnTo>
                  <a:lnTo>
                    <a:pt x="287451" y="1106170"/>
                  </a:lnTo>
                  <a:lnTo>
                    <a:pt x="338162" y="1132840"/>
                  </a:lnTo>
                  <a:lnTo>
                    <a:pt x="419341" y="1165860"/>
                  </a:lnTo>
                  <a:lnTo>
                    <a:pt x="476618" y="1179830"/>
                  </a:lnTo>
                  <a:lnTo>
                    <a:pt x="535800" y="1188720"/>
                  </a:lnTo>
                  <a:lnTo>
                    <a:pt x="566026" y="1191260"/>
                  </a:lnTo>
                  <a:lnTo>
                    <a:pt x="627240" y="1191260"/>
                  </a:lnTo>
                  <a:lnTo>
                    <a:pt x="687438" y="1184910"/>
                  </a:lnTo>
                  <a:lnTo>
                    <a:pt x="745604" y="1173480"/>
                  </a:lnTo>
                  <a:lnTo>
                    <a:pt x="777789" y="1163320"/>
                  </a:lnTo>
                  <a:lnTo>
                    <a:pt x="595998" y="1163320"/>
                  </a:lnTo>
                  <a:lnTo>
                    <a:pt x="566788" y="1162050"/>
                  </a:lnTo>
                  <a:lnTo>
                    <a:pt x="509511" y="1156970"/>
                  </a:lnTo>
                  <a:lnTo>
                    <a:pt x="454139" y="1145540"/>
                  </a:lnTo>
                  <a:lnTo>
                    <a:pt x="400926" y="1129030"/>
                  </a:lnTo>
                  <a:lnTo>
                    <a:pt x="349999" y="1107440"/>
                  </a:lnTo>
                  <a:lnTo>
                    <a:pt x="301853" y="1080770"/>
                  </a:lnTo>
                  <a:lnTo>
                    <a:pt x="256501" y="1050290"/>
                  </a:lnTo>
                  <a:lnTo>
                    <a:pt x="214579" y="1016000"/>
                  </a:lnTo>
                  <a:lnTo>
                    <a:pt x="176060" y="976630"/>
                  </a:lnTo>
                  <a:lnTo>
                    <a:pt x="141401" y="934720"/>
                  </a:lnTo>
                  <a:lnTo>
                    <a:pt x="110794" y="890270"/>
                  </a:lnTo>
                  <a:lnTo>
                    <a:pt x="84645" y="842010"/>
                  </a:lnTo>
                  <a:lnTo>
                    <a:pt x="63119" y="791210"/>
                  </a:lnTo>
                  <a:lnTo>
                    <a:pt x="46609" y="737870"/>
                  </a:lnTo>
                  <a:lnTo>
                    <a:pt x="35293" y="681990"/>
                  </a:lnTo>
                  <a:lnTo>
                    <a:pt x="29634" y="626110"/>
                  </a:lnTo>
                  <a:lnTo>
                    <a:pt x="28790" y="595630"/>
                  </a:lnTo>
                  <a:lnTo>
                    <a:pt x="29552" y="566420"/>
                  </a:lnTo>
                  <a:lnTo>
                    <a:pt x="35318" y="509270"/>
                  </a:lnTo>
                  <a:lnTo>
                    <a:pt x="46672" y="453390"/>
                  </a:lnTo>
                  <a:lnTo>
                    <a:pt x="63207" y="400050"/>
                  </a:lnTo>
                  <a:lnTo>
                    <a:pt x="84759" y="349250"/>
                  </a:lnTo>
                  <a:lnTo>
                    <a:pt x="111010" y="300990"/>
                  </a:lnTo>
                  <a:lnTo>
                    <a:pt x="141541" y="256540"/>
                  </a:lnTo>
                  <a:lnTo>
                    <a:pt x="176212" y="214630"/>
                  </a:lnTo>
                  <a:lnTo>
                    <a:pt x="214757" y="175260"/>
                  </a:lnTo>
                  <a:lnTo>
                    <a:pt x="256705" y="140970"/>
                  </a:lnTo>
                  <a:lnTo>
                    <a:pt x="302044" y="110490"/>
                  </a:lnTo>
                  <a:lnTo>
                    <a:pt x="350227" y="83820"/>
                  </a:lnTo>
                  <a:lnTo>
                    <a:pt x="401180" y="62230"/>
                  </a:lnTo>
                  <a:lnTo>
                    <a:pt x="509765" y="34290"/>
                  </a:lnTo>
                  <a:lnTo>
                    <a:pt x="567042" y="29210"/>
                  </a:lnTo>
                  <a:lnTo>
                    <a:pt x="596125" y="27940"/>
                  </a:lnTo>
                  <a:lnTo>
                    <a:pt x="776737" y="27940"/>
                  </a:lnTo>
                  <a:lnTo>
                    <a:pt x="744461" y="17780"/>
                  </a:lnTo>
                  <a:lnTo>
                    <a:pt x="715632" y="11430"/>
                  </a:lnTo>
                  <a:lnTo>
                    <a:pt x="686168" y="6350"/>
                  </a:lnTo>
                  <a:lnTo>
                    <a:pt x="656323" y="2540"/>
                  </a:lnTo>
                  <a:lnTo>
                    <a:pt x="626097" y="0"/>
                  </a:lnTo>
                  <a:close/>
                </a:path>
                <a:path w="1192530" h="1191260">
                  <a:moveTo>
                    <a:pt x="776737" y="27940"/>
                  </a:moveTo>
                  <a:lnTo>
                    <a:pt x="596125" y="27940"/>
                  </a:lnTo>
                  <a:lnTo>
                    <a:pt x="625335" y="29210"/>
                  </a:lnTo>
                  <a:lnTo>
                    <a:pt x="654164" y="31750"/>
                  </a:lnTo>
                  <a:lnTo>
                    <a:pt x="710552" y="40640"/>
                  </a:lnTo>
                  <a:lnTo>
                    <a:pt x="764908" y="53340"/>
                  </a:lnTo>
                  <a:lnTo>
                    <a:pt x="842124" y="85090"/>
                  </a:lnTo>
                  <a:lnTo>
                    <a:pt x="890384" y="110490"/>
                  </a:lnTo>
                  <a:lnTo>
                    <a:pt x="935596" y="140970"/>
                  </a:lnTo>
                  <a:lnTo>
                    <a:pt x="977633" y="175260"/>
                  </a:lnTo>
                  <a:lnTo>
                    <a:pt x="1016114" y="214630"/>
                  </a:lnTo>
                  <a:lnTo>
                    <a:pt x="1050785" y="256540"/>
                  </a:lnTo>
                  <a:lnTo>
                    <a:pt x="1081265" y="302260"/>
                  </a:lnTo>
                  <a:lnTo>
                    <a:pt x="1107554" y="349250"/>
                  </a:lnTo>
                  <a:lnTo>
                    <a:pt x="1129144" y="401320"/>
                  </a:lnTo>
                  <a:lnTo>
                    <a:pt x="1145654" y="454660"/>
                  </a:lnTo>
                  <a:lnTo>
                    <a:pt x="1156957" y="509270"/>
                  </a:lnTo>
                  <a:lnTo>
                    <a:pt x="1162672" y="566420"/>
                  </a:lnTo>
                  <a:lnTo>
                    <a:pt x="1163434" y="595630"/>
                  </a:lnTo>
                  <a:lnTo>
                    <a:pt x="1162672" y="624840"/>
                  </a:lnTo>
                  <a:lnTo>
                    <a:pt x="1156830" y="681990"/>
                  </a:lnTo>
                  <a:lnTo>
                    <a:pt x="1145527" y="737870"/>
                  </a:lnTo>
                  <a:lnTo>
                    <a:pt x="1129017" y="791210"/>
                  </a:lnTo>
                  <a:lnTo>
                    <a:pt x="1107427" y="842010"/>
                  </a:lnTo>
                  <a:lnTo>
                    <a:pt x="1081138" y="890270"/>
                  </a:lnTo>
                  <a:lnTo>
                    <a:pt x="1050658" y="935990"/>
                  </a:lnTo>
                  <a:lnTo>
                    <a:pt x="1033767" y="956310"/>
                  </a:lnTo>
                  <a:lnTo>
                    <a:pt x="1015987" y="977900"/>
                  </a:lnTo>
                  <a:lnTo>
                    <a:pt x="977506" y="1016000"/>
                  </a:lnTo>
                  <a:lnTo>
                    <a:pt x="935469" y="1050290"/>
                  </a:lnTo>
                  <a:lnTo>
                    <a:pt x="890130" y="1080770"/>
                  </a:lnTo>
                  <a:lnTo>
                    <a:pt x="841870" y="1107440"/>
                  </a:lnTo>
                  <a:lnTo>
                    <a:pt x="791070" y="1129030"/>
                  </a:lnTo>
                  <a:lnTo>
                    <a:pt x="737730" y="1145540"/>
                  </a:lnTo>
                  <a:lnTo>
                    <a:pt x="682358" y="1156970"/>
                  </a:lnTo>
                  <a:lnTo>
                    <a:pt x="625081" y="1162050"/>
                  </a:lnTo>
                  <a:lnTo>
                    <a:pt x="595998" y="1163320"/>
                  </a:lnTo>
                  <a:lnTo>
                    <a:pt x="777789" y="1163320"/>
                  </a:lnTo>
                  <a:lnTo>
                    <a:pt x="855078" y="1132840"/>
                  </a:lnTo>
                  <a:lnTo>
                    <a:pt x="905751" y="1104900"/>
                  </a:lnTo>
                  <a:lnTo>
                    <a:pt x="953249" y="1073150"/>
                  </a:lnTo>
                  <a:lnTo>
                    <a:pt x="997318" y="1036320"/>
                  </a:lnTo>
                  <a:lnTo>
                    <a:pt x="1037831" y="995680"/>
                  </a:lnTo>
                  <a:lnTo>
                    <a:pt x="1074153" y="952500"/>
                  </a:lnTo>
                  <a:lnTo>
                    <a:pt x="1106157" y="904240"/>
                  </a:lnTo>
                  <a:lnTo>
                    <a:pt x="1133716" y="853440"/>
                  </a:lnTo>
                  <a:lnTo>
                    <a:pt x="1156322" y="800100"/>
                  </a:lnTo>
                  <a:lnTo>
                    <a:pt x="1173594" y="744220"/>
                  </a:lnTo>
                  <a:lnTo>
                    <a:pt x="1185405" y="685800"/>
                  </a:lnTo>
                  <a:lnTo>
                    <a:pt x="1191406" y="627380"/>
                  </a:lnTo>
                  <a:lnTo>
                    <a:pt x="1192263" y="595630"/>
                  </a:lnTo>
                  <a:lnTo>
                    <a:pt x="1191374" y="563880"/>
                  </a:lnTo>
                  <a:lnTo>
                    <a:pt x="1185278" y="504190"/>
                  </a:lnTo>
                  <a:lnTo>
                    <a:pt x="1173340" y="445770"/>
                  </a:lnTo>
                  <a:lnTo>
                    <a:pt x="1155814" y="389890"/>
                  </a:lnTo>
                  <a:lnTo>
                    <a:pt x="1133208" y="336550"/>
                  </a:lnTo>
                  <a:lnTo>
                    <a:pt x="1105522" y="285750"/>
                  </a:lnTo>
                  <a:lnTo>
                    <a:pt x="1073391" y="238760"/>
                  </a:lnTo>
                  <a:lnTo>
                    <a:pt x="1037069" y="194310"/>
                  </a:lnTo>
                  <a:lnTo>
                    <a:pt x="996556" y="153670"/>
                  </a:lnTo>
                  <a:lnTo>
                    <a:pt x="952233" y="118110"/>
                  </a:lnTo>
                  <a:lnTo>
                    <a:pt x="904735" y="85090"/>
                  </a:lnTo>
                  <a:lnTo>
                    <a:pt x="853935" y="58420"/>
                  </a:lnTo>
                  <a:lnTo>
                    <a:pt x="800468" y="35560"/>
                  </a:lnTo>
                  <a:lnTo>
                    <a:pt x="776737" y="27940"/>
                  </a:lnTo>
                  <a:close/>
                </a:path>
                <a:path w="1192530" h="1191260">
                  <a:moveTo>
                    <a:pt x="596379" y="38100"/>
                  </a:moveTo>
                  <a:lnTo>
                    <a:pt x="539356" y="40640"/>
                  </a:lnTo>
                  <a:lnTo>
                    <a:pt x="483984" y="49530"/>
                  </a:lnTo>
                  <a:lnTo>
                    <a:pt x="430517" y="63500"/>
                  </a:lnTo>
                  <a:lnTo>
                    <a:pt x="379336" y="81280"/>
                  </a:lnTo>
                  <a:lnTo>
                    <a:pt x="330530" y="105410"/>
                  </a:lnTo>
                  <a:lnTo>
                    <a:pt x="284530" y="133350"/>
                  </a:lnTo>
                  <a:lnTo>
                    <a:pt x="241642" y="165100"/>
                  </a:lnTo>
                  <a:lnTo>
                    <a:pt x="201968" y="200660"/>
                  </a:lnTo>
                  <a:lnTo>
                    <a:pt x="165887" y="241300"/>
                  </a:lnTo>
                  <a:lnTo>
                    <a:pt x="133845" y="283210"/>
                  </a:lnTo>
                  <a:lnTo>
                    <a:pt x="105854" y="330200"/>
                  </a:lnTo>
                  <a:lnTo>
                    <a:pt x="82334" y="378460"/>
                  </a:lnTo>
                  <a:lnTo>
                    <a:pt x="63563" y="429260"/>
                  </a:lnTo>
                  <a:lnTo>
                    <a:pt x="49784" y="482600"/>
                  </a:lnTo>
                  <a:lnTo>
                    <a:pt x="41300" y="538480"/>
                  </a:lnTo>
                  <a:lnTo>
                    <a:pt x="38379" y="595630"/>
                  </a:lnTo>
                  <a:lnTo>
                    <a:pt x="39116" y="623570"/>
                  </a:lnTo>
                  <a:lnTo>
                    <a:pt x="44742" y="680720"/>
                  </a:lnTo>
                  <a:lnTo>
                    <a:pt x="55841" y="735330"/>
                  </a:lnTo>
                  <a:lnTo>
                    <a:pt x="72047" y="787400"/>
                  </a:lnTo>
                  <a:lnTo>
                    <a:pt x="93192" y="836930"/>
                  </a:lnTo>
                  <a:lnTo>
                    <a:pt x="118872" y="885190"/>
                  </a:lnTo>
                  <a:lnTo>
                    <a:pt x="148958" y="929640"/>
                  </a:lnTo>
                  <a:lnTo>
                    <a:pt x="183007" y="970280"/>
                  </a:lnTo>
                  <a:lnTo>
                    <a:pt x="220840" y="1008380"/>
                  </a:lnTo>
                  <a:lnTo>
                    <a:pt x="262051" y="1042670"/>
                  </a:lnTo>
                  <a:lnTo>
                    <a:pt x="306654" y="1073150"/>
                  </a:lnTo>
                  <a:lnTo>
                    <a:pt x="353949" y="1098550"/>
                  </a:lnTo>
                  <a:lnTo>
                    <a:pt x="403974" y="1120140"/>
                  </a:lnTo>
                  <a:lnTo>
                    <a:pt x="456298" y="1135380"/>
                  </a:lnTo>
                  <a:lnTo>
                    <a:pt x="510654" y="1146810"/>
                  </a:lnTo>
                  <a:lnTo>
                    <a:pt x="567042" y="1153160"/>
                  </a:lnTo>
                  <a:lnTo>
                    <a:pt x="624446" y="1153160"/>
                  </a:lnTo>
                  <a:lnTo>
                    <a:pt x="652767" y="1150620"/>
                  </a:lnTo>
                  <a:lnTo>
                    <a:pt x="680707" y="1146810"/>
                  </a:lnTo>
                  <a:lnTo>
                    <a:pt x="694423" y="1144270"/>
                  </a:lnTo>
                  <a:lnTo>
                    <a:pt x="595490" y="1144270"/>
                  </a:lnTo>
                  <a:lnTo>
                    <a:pt x="567296" y="1143000"/>
                  </a:lnTo>
                  <a:lnTo>
                    <a:pt x="511924" y="1137920"/>
                  </a:lnTo>
                  <a:lnTo>
                    <a:pt x="458457" y="1126490"/>
                  </a:lnTo>
                  <a:lnTo>
                    <a:pt x="407022" y="1109980"/>
                  </a:lnTo>
                  <a:lnTo>
                    <a:pt x="357898" y="1089660"/>
                  </a:lnTo>
                  <a:lnTo>
                    <a:pt x="311454" y="1064260"/>
                  </a:lnTo>
                  <a:lnTo>
                    <a:pt x="267601" y="1035050"/>
                  </a:lnTo>
                  <a:lnTo>
                    <a:pt x="227114" y="1000760"/>
                  </a:lnTo>
                  <a:lnTo>
                    <a:pt x="189966" y="963930"/>
                  </a:lnTo>
                  <a:lnTo>
                    <a:pt x="156514" y="923290"/>
                  </a:lnTo>
                  <a:lnTo>
                    <a:pt x="126949" y="880110"/>
                  </a:lnTo>
                  <a:lnTo>
                    <a:pt x="101727" y="833120"/>
                  </a:lnTo>
                  <a:lnTo>
                    <a:pt x="80962" y="783590"/>
                  </a:lnTo>
                  <a:lnTo>
                    <a:pt x="65074" y="732790"/>
                  </a:lnTo>
                  <a:lnTo>
                    <a:pt x="54190" y="678180"/>
                  </a:lnTo>
                  <a:lnTo>
                    <a:pt x="48679" y="623570"/>
                  </a:lnTo>
                  <a:lnTo>
                    <a:pt x="47980" y="595630"/>
                  </a:lnTo>
                  <a:lnTo>
                    <a:pt x="48742" y="566420"/>
                  </a:lnTo>
                  <a:lnTo>
                    <a:pt x="54368" y="511810"/>
                  </a:lnTo>
                  <a:lnTo>
                    <a:pt x="65379" y="458470"/>
                  </a:lnTo>
                  <a:lnTo>
                    <a:pt x="81407" y="406400"/>
                  </a:lnTo>
                  <a:lnTo>
                    <a:pt x="102260" y="358140"/>
                  </a:lnTo>
                  <a:lnTo>
                    <a:pt x="127635" y="311150"/>
                  </a:lnTo>
                  <a:lnTo>
                    <a:pt x="157213" y="266700"/>
                  </a:lnTo>
                  <a:lnTo>
                    <a:pt x="190715" y="227330"/>
                  </a:lnTo>
                  <a:lnTo>
                    <a:pt x="227990" y="189230"/>
                  </a:lnTo>
                  <a:lnTo>
                    <a:pt x="268579" y="156210"/>
                  </a:lnTo>
                  <a:lnTo>
                    <a:pt x="312445" y="127000"/>
                  </a:lnTo>
                  <a:lnTo>
                    <a:pt x="358990" y="101600"/>
                  </a:lnTo>
                  <a:lnTo>
                    <a:pt x="408165" y="80010"/>
                  </a:lnTo>
                  <a:lnTo>
                    <a:pt x="459600" y="64770"/>
                  </a:lnTo>
                  <a:lnTo>
                    <a:pt x="513194" y="53340"/>
                  </a:lnTo>
                  <a:lnTo>
                    <a:pt x="568439" y="48260"/>
                  </a:lnTo>
                  <a:lnTo>
                    <a:pt x="596633" y="46990"/>
                  </a:lnTo>
                  <a:lnTo>
                    <a:pt x="695185" y="46990"/>
                  </a:lnTo>
                  <a:lnTo>
                    <a:pt x="681469" y="44450"/>
                  </a:lnTo>
                  <a:lnTo>
                    <a:pt x="653402" y="40640"/>
                  </a:lnTo>
                  <a:lnTo>
                    <a:pt x="596379" y="38100"/>
                  </a:lnTo>
                  <a:close/>
                </a:path>
                <a:path w="1192530" h="1191260">
                  <a:moveTo>
                    <a:pt x="695185" y="46990"/>
                  </a:moveTo>
                  <a:lnTo>
                    <a:pt x="596633" y="46990"/>
                  </a:lnTo>
                  <a:lnTo>
                    <a:pt x="624827" y="48260"/>
                  </a:lnTo>
                  <a:lnTo>
                    <a:pt x="652767" y="50800"/>
                  </a:lnTo>
                  <a:lnTo>
                    <a:pt x="707123" y="58420"/>
                  </a:lnTo>
                  <a:lnTo>
                    <a:pt x="759574" y="72390"/>
                  </a:lnTo>
                  <a:lnTo>
                    <a:pt x="834250" y="101600"/>
                  </a:lnTo>
                  <a:lnTo>
                    <a:pt x="880732" y="127000"/>
                  </a:lnTo>
                  <a:lnTo>
                    <a:pt x="903084" y="142240"/>
                  </a:lnTo>
                  <a:lnTo>
                    <a:pt x="924547" y="156210"/>
                  </a:lnTo>
                  <a:lnTo>
                    <a:pt x="965060" y="190500"/>
                  </a:lnTo>
                  <a:lnTo>
                    <a:pt x="1002271" y="227330"/>
                  </a:lnTo>
                  <a:lnTo>
                    <a:pt x="1035799" y="267970"/>
                  </a:lnTo>
                  <a:lnTo>
                    <a:pt x="1065136" y="312420"/>
                  </a:lnTo>
                  <a:lnTo>
                    <a:pt x="1090536" y="358140"/>
                  </a:lnTo>
                  <a:lnTo>
                    <a:pt x="1111237" y="407670"/>
                  </a:lnTo>
                  <a:lnTo>
                    <a:pt x="1127112" y="459740"/>
                  </a:lnTo>
                  <a:lnTo>
                    <a:pt x="1138034" y="513080"/>
                  </a:lnTo>
                  <a:lnTo>
                    <a:pt x="1143495" y="567690"/>
                  </a:lnTo>
                  <a:lnTo>
                    <a:pt x="1144257" y="596900"/>
                  </a:lnTo>
                  <a:lnTo>
                    <a:pt x="1143495" y="624840"/>
                  </a:lnTo>
                  <a:lnTo>
                    <a:pt x="1137907" y="679450"/>
                  </a:lnTo>
                  <a:lnTo>
                    <a:pt x="1126858" y="732790"/>
                  </a:lnTo>
                  <a:lnTo>
                    <a:pt x="1110856" y="784860"/>
                  </a:lnTo>
                  <a:lnTo>
                    <a:pt x="1089901" y="834390"/>
                  </a:lnTo>
                  <a:lnTo>
                    <a:pt x="1064501" y="880110"/>
                  </a:lnTo>
                  <a:lnTo>
                    <a:pt x="1035037" y="924560"/>
                  </a:lnTo>
                  <a:lnTo>
                    <a:pt x="1001509" y="965200"/>
                  </a:lnTo>
                  <a:lnTo>
                    <a:pt x="964171" y="1002030"/>
                  </a:lnTo>
                  <a:lnTo>
                    <a:pt x="923531" y="1035050"/>
                  </a:lnTo>
                  <a:lnTo>
                    <a:pt x="879843" y="1064260"/>
                  </a:lnTo>
                  <a:lnTo>
                    <a:pt x="833107" y="1089660"/>
                  </a:lnTo>
                  <a:lnTo>
                    <a:pt x="783958" y="1111250"/>
                  </a:lnTo>
                  <a:lnTo>
                    <a:pt x="705980" y="1132840"/>
                  </a:lnTo>
                  <a:lnTo>
                    <a:pt x="651497" y="1141730"/>
                  </a:lnTo>
                  <a:lnTo>
                    <a:pt x="595490" y="1144270"/>
                  </a:lnTo>
                  <a:lnTo>
                    <a:pt x="694423" y="1144270"/>
                  </a:lnTo>
                  <a:lnTo>
                    <a:pt x="761606" y="1129030"/>
                  </a:lnTo>
                  <a:lnTo>
                    <a:pt x="812787" y="1109980"/>
                  </a:lnTo>
                  <a:lnTo>
                    <a:pt x="861555" y="1085850"/>
                  </a:lnTo>
                  <a:lnTo>
                    <a:pt x="907656" y="1057910"/>
                  </a:lnTo>
                  <a:lnTo>
                    <a:pt x="950582" y="1026160"/>
                  </a:lnTo>
                  <a:lnTo>
                    <a:pt x="990206" y="990600"/>
                  </a:lnTo>
                  <a:lnTo>
                    <a:pt x="1026274" y="951230"/>
                  </a:lnTo>
                  <a:lnTo>
                    <a:pt x="1058405" y="908050"/>
                  </a:lnTo>
                  <a:lnTo>
                    <a:pt x="1086345" y="862330"/>
                  </a:lnTo>
                  <a:lnTo>
                    <a:pt x="1109840" y="812800"/>
                  </a:lnTo>
                  <a:lnTo>
                    <a:pt x="1128636" y="762000"/>
                  </a:lnTo>
                  <a:lnTo>
                    <a:pt x="1142479" y="708660"/>
                  </a:lnTo>
                  <a:lnTo>
                    <a:pt x="1150861" y="652780"/>
                  </a:lnTo>
                  <a:lnTo>
                    <a:pt x="1153782" y="595630"/>
                  </a:lnTo>
                  <a:lnTo>
                    <a:pt x="1153147" y="567690"/>
                  </a:lnTo>
                  <a:lnTo>
                    <a:pt x="1147432" y="510540"/>
                  </a:lnTo>
                  <a:lnTo>
                    <a:pt x="1136383" y="457200"/>
                  </a:lnTo>
                  <a:lnTo>
                    <a:pt x="1120127" y="403860"/>
                  </a:lnTo>
                  <a:lnTo>
                    <a:pt x="1099045" y="354330"/>
                  </a:lnTo>
                  <a:lnTo>
                    <a:pt x="1073264" y="307340"/>
                  </a:lnTo>
                  <a:lnTo>
                    <a:pt x="1043292" y="262890"/>
                  </a:lnTo>
                  <a:lnTo>
                    <a:pt x="1009256" y="220980"/>
                  </a:lnTo>
                  <a:lnTo>
                    <a:pt x="971283" y="182880"/>
                  </a:lnTo>
                  <a:lnTo>
                    <a:pt x="930008" y="148590"/>
                  </a:lnTo>
                  <a:lnTo>
                    <a:pt x="885558" y="119380"/>
                  </a:lnTo>
                  <a:lnTo>
                    <a:pt x="838187" y="92710"/>
                  </a:lnTo>
                  <a:lnTo>
                    <a:pt x="788276" y="72390"/>
                  </a:lnTo>
                  <a:lnTo>
                    <a:pt x="735825" y="55880"/>
                  </a:lnTo>
                  <a:lnTo>
                    <a:pt x="708901" y="49530"/>
                  </a:lnTo>
                  <a:lnTo>
                    <a:pt x="695185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37562" y="3824173"/>
            <a:ext cx="512064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174" dirty="0">
                <a:latin typeface="Arial"/>
                <a:cs typeface="Arial"/>
              </a:rPr>
              <a:t>F</a:t>
            </a:r>
            <a:r>
              <a:rPr sz="2160" spc="-144" dirty="0">
                <a:latin typeface="Arial"/>
                <a:cs typeface="Arial"/>
              </a:rPr>
              <a:t>u</a:t>
            </a:r>
            <a:r>
              <a:rPr sz="2160" spc="-54" dirty="0">
                <a:latin typeface="Arial"/>
                <a:cs typeface="Arial"/>
              </a:rPr>
              <a:t>el</a:t>
            </a:r>
            <a:endParaRPr sz="216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98393" y="3742943"/>
            <a:ext cx="585216" cy="585216"/>
          </a:xfrm>
          <a:custGeom>
            <a:avLst/>
            <a:gdLst/>
            <a:ahLst/>
            <a:cxnLst/>
            <a:rect l="l" t="t" r="r" b="b"/>
            <a:pathLst>
              <a:path w="487680" h="487679">
                <a:moveTo>
                  <a:pt x="487680" y="165100"/>
                </a:moveTo>
                <a:lnTo>
                  <a:pt x="321818" y="165100"/>
                </a:lnTo>
                <a:lnTo>
                  <a:pt x="321818" y="0"/>
                </a:lnTo>
                <a:lnTo>
                  <a:pt x="165735" y="0"/>
                </a:lnTo>
                <a:lnTo>
                  <a:pt x="165735" y="165100"/>
                </a:lnTo>
                <a:lnTo>
                  <a:pt x="0" y="165100"/>
                </a:lnTo>
                <a:lnTo>
                  <a:pt x="0" y="321310"/>
                </a:lnTo>
                <a:lnTo>
                  <a:pt x="165735" y="321310"/>
                </a:lnTo>
                <a:lnTo>
                  <a:pt x="165735" y="487680"/>
                </a:lnTo>
                <a:lnTo>
                  <a:pt x="321818" y="487680"/>
                </a:lnTo>
                <a:lnTo>
                  <a:pt x="321818" y="321310"/>
                </a:lnTo>
                <a:lnTo>
                  <a:pt x="487680" y="321310"/>
                </a:lnTo>
                <a:lnTo>
                  <a:pt x="487680" y="16510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1" name="object 11"/>
          <p:cNvGrpSpPr/>
          <p:nvPr/>
        </p:nvGrpSpPr>
        <p:grpSpPr>
          <a:xfrm>
            <a:off x="4071822" y="3320642"/>
            <a:ext cx="1431036" cy="1429512"/>
            <a:chOff x="2885185" y="2767202"/>
            <a:chExt cx="1192530" cy="1191260"/>
          </a:xfrm>
        </p:grpSpPr>
        <p:sp>
          <p:nvSpPr>
            <p:cNvPr id="12" name="object 12"/>
            <p:cNvSpPr/>
            <p:nvPr/>
          </p:nvSpPr>
          <p:spPr>
            <a:xfrm>
              <a:off x="2909188" y="2790189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572135" y="0"/>
                  </a:moveTo>
                  <a:lnTo>
                    <a:pt x="525211" y="1896"/>
                  </a:lnTo>
                  <a:lnTo>
                    <a:pt x="479333" y="7488"/>
                  </a:lnTo>
                  <a:lnTo>
                    <a:pt x="434646" y="16628"/>
                  </a:lnTo>
                  <a:lnTo>
                    <a:pt x="391298" y="29168"/>
                  </a:lnTo>
                  <a:lnTo>
                    <a:pt x="349436" y="44961"/>
                  </a:lnTo>
                  <a:lnTo>
                    <a:pt x="309208" y="63861"/>
                  </a:lnTo>
                  <a:lnTo>
                    <a:pt x="270761" y="85720"/>
                  </a:lnTo>
                  <a:lnTo>
                    <a:pt x="234241" y="110390"/>
                  </a:lnTo>
                  <a:lnTo>
                    <a:pt x="199797" y="137724"/>
                  </a:lnTo>
                  <a:lnTo>
                    <a:pt x="167576" y="167576"/>
                  </a:lnTo>
                  <a:lnTo>
                    <a:pt x="137724" y="199797"/>
                  </a:lnTo>
                  <a:lnTo>
                    <a:pt x="110390" y="234241"/>
                  </a:lnTo>
                  <a:lnTo>
                    <a:pt x="85720" y="270761"/>
                  </a:lnTo>
                  <a:lnTo>
                    <a:pt x="63861" y="309208"/>
                  </a:lnTo>
                  <a:lnTo>
                    <a:pt x="44961" y="349436"/>
                  </a:lnTo>
                  <a:lnTo>
                    <a:pt x="29168" y="391298"/>
                  </a:lnTo>
                  <a:lnTo>
                    <a:pt x="16628" y="434646"/>
                  </a:lnTo>
                  <a:lnTo>
                    <a:pt x="7488" y="479333"/>
                  </a:lnTo>
                  <a:lnTo>
                    <a:pt x="1896" y="525211"/>
                  </a:lnTo>
                  <a:lnTo>
                    <a:pt x="0" y="572135"/>
                  </a:lnTo>
                  <a:lnTo>
                    <a:pt x="1896" y="619058"/>
                  </a:lnTo>
                  <a:lnTo>
                    <a:pt x="7488" y="664936"/>
                  </a:lnTo>
                  <a:lnTo>
                    <a:pt x="16628" y="709623"/>
                  </a:lnTo>
                  <a:lnTo>
                    <a:pt x="29168" y="752971"/>
                  </a:lnTo>
                  <a:lnTo>
                    <a:pt x="44961" y="794833"/>
                  </a:lnTo>
                  <a:lnTo>
                    <a:pt x="63861" y="835061"/>
                  </a:lnTo>
                  <a:lnTo>
                    <a:pt x="85720" y="873508"/>
                  </a:lnTo>
                  <a:lnTo>
                    <a:pt x="110390" y="910028"/>
                  </a:lnTo>
                  <a:lnTo>
                    <a:pt x="137724" y="944472"/>
                  </a:lnTo>
                  <a:lnTo>
                    <a:pt x="167576" y="976693"/>
                  </a:lnTo>
                  <a:lnTo>
                    <a:pt x="199797" y="1006545"/>
                  </a:lnTo>
                  <a:lnTo>
                    <a:pt x="234241" y="1033879"/>
                  </a:lnTo>
                  <a:lnTo>
                    <a:pt x="270761" y="1058549"/>
                  </a:lnTo>
                  <a:lnTo>
                    <a:pt x="309208" y="1080408"/>
                  </a:lnTo>
                  <a:lnTo>
                    <a:pt x="349436" y="1099308"/>
                  </a:lnTo>
                  <a:lnTo>
                    <a:pt x="391298" y="1115101"/>
                  </a:lnTo>
                  <a:lnTo>
                    <a:pt x="434646" y="1127641"/>
                  </a:lnTo>
                  <a:lnTo>
                    <a:pt x="479333" y="1136781"/>
                  </a:lnTo>
                  <a:lnTo>
                    <a:pt x="525211" y="1142373"/>
                  </a:lnTo>
                  <a:lnTo>
                    <a:pt x="572135" y="1144270"/>
                  </a:lnTo>
                  <a:lnTo>
                    <a:pt x="619058" y="1142373"/>
                  </a:lnTo>
                  <a:lnTo>
                    <a:pt x="664936" y="1136781"/>
                  </a:lnTo>
                  <a:lnTo>
                    <a:pt x="709623" y="1127641"/>
                  </a:lnTo>
                  <a:lnTo>
                    <a:pt x="752971" y="1115101"/>
                  </a:lnTo>
                  <a:lnTo>
                    <a:pt x="794833" y="1099308"/>
                  </a:lnTo>
                  <a:lnTo>
                    <a:pt x="835061" y="1080408"/>
                  </a:lnTo>
                  <a:lnTo>
                    <a:pt x="873508" y="1058549"/>
                  </a:lnTo>
                  <a:lnTo>
                    <a:pt x="910028" y="1033879"/>
                  </a:lnTo>
                  <a:lnTo>
                    <a:pt x="944472" y="1006545"/>
                  </a:lnTo>
                  <a:lnTo>
                    <a:pt x="976693" y="976693"/>
                  </a:lnTo>
                  <a:lnTo>
                    <a:pt x="1006545" y="944472"/>
                  </a:lnTo>
                  <a:lnTo>
                    <a:pt x="1033879" y="910028"/>
                  </a:lnTo>
                  <a:lnTo>
                    <a:pt x="1058549" y="873508"/>
                  </a:lnTo>
                  <a:lnTo>
                    <a:pt x="1080408" y="835061"/>
                  </a:lnTo>
                  <a:lnTo>
                    <a:pt x="1099308" y="794833"/>
                  </a:lnTo>
                  <a:lnTo>
                    <a:pt x="1115101" y="752971"/>
                  </a:lnTo>
                  <a:lnTo>
                    <a:pt x="1127641" y="709623"/>
                  </a:lnTo>
                  <a:lnTo>
                    <a:pt x="1136781" y="664936"/>
                  </a:lnTo>
                  <a:lnTo>
                    <a:pt x="1142373" y="619058"/>
                  </a:lnTo>
                  <a:lnTo>
                    <a:pt x="1144270" y="572135"/>
                  </a:lnTo>
                  <a:lnTo>
                    <a:pt x="1142373" y="525211"/>
                  </a:lnTo>
                  <a:lnTo>
                    <a:pt x="1136781" y="479333"/>
                  </a:lnTo>
                  <a:lnTo>
                    <a:pt x="1127641" y="434646"/>
                  </a:lnTo>
                  <a:lnTo>
                    <a:pt x="1115101" y="391298"/>
                  </a:lnTo>
                  <a:lnTo>
                    <a:pt x="1099308" y="349436"/>
                  </a:lnTo>
                  <a:lnTo>
                    <a:pt x="1080408" y="309208"/>
                  </a:lnTo>
                  <a:lnTo>
                    <a:pt x="1058549" y="270761"/>
                  </a:lnTo>
                  <a:lnTo>
                    <a:pt x="1033879" y="234241"/>
                  </a:lnTo>
                  <a:lnTo>
                    <a:pt x="1006545" y="199797"/>
                  </a:lnTo>
                  <a:lnTo>
                    <a:pt x="976693" y="167576"/>
                  </a:lnTo>
                  <a:lnTo>
                    <a:pt x="944472" y="137724"/>
                  </a:lnTo>
                  <a:lnTo>
                    <a:pt x="910028" y="110390"/>
                  </a:lnTo>
                  <a:lnTo>
                    <a:pt x="873508" y="85720"/>
                  </a:lnTo>
                  <a:lnTo>
                    <a:pt x="835061" y="63861"/>
                  </a:lnTo>
                  <a:lnTo>
                    <a:pt x="794833" y="44961"/>
                  </a:lnTo>
                  <a:lnTo>
                    <a:pt x="752971" y="29168"/>
                  </a:lnTo>
                  <a:lnTo>
                    <a:pt x="709623" y="16628"/>
                  </a:lnTo>
                  <a:lnTo>
                    <a:pt x="664936" y="7488"/>
                  </a:lnTo>
                  <a:lnTo>
                    <a:pt x="619058" y="1896"/>
                  </a:lnTo>
                  <a:lnTo>
                    <a:pt x="57213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885185" y="2767202"/>
              <a:ext cx="1192530" cy="1191260"/>
            </a:xfrm>
            <a:custGeom>
              <a:avLst/>
              <a:gdLst/>
              <a:ahLst/>
              <a:cxnLst/>
              <a:rect l="l" t="t" r="r" b="b"/>
              <a:pathLst>
                <a:path w="1192529" h="1191260">
                  <a:moveTo>
                    <a:pt x="626237" y="0"/>
                  </a:moveTo>
                  <a:lnTo>
                    <a:pt x="565023" y="0"/>
                  </a:lnTo>
                  <a:lnTo>
                    <a:pt x="534669" y="2540"/>
                  </a:lnTo>
                  <a:lnTo>
                    <a:pt x="475488" y="11430"/>
                  </a:lnTo>
                  <a:lnTo>
                    <a:pt x="418464" y="26670"/>
                  </a:lnTo>
                  <a:lnTo>
                    <a:pt x="337184" y="58420"/>
                  </a:lnTo>
                  <a:lnTo>
                    <a:pt x="286512" y="86360"/>
                  </a:lnTo>
                  <a:lnTo>
                    <a:pt x="239013" y="118110"/>
                  </a:lnTo>
                  <a:lnTo>
                    <a:pt x="194944" y="154940"/>
                  </a:lnTo>
                  <a:lnTo>
                    <a:pt x="154431" y="195580"/>
                  </a:lnTo>
                  <a:lnTo>
                    <a:pt x="118109" y="240030"/>
                  </a:lnTo>
                  <a:lnTo>
                    <a:pt x="86106" y="287020"/>
                  </a:lnTo>
                  <a:lnTo>
                    <a:pt x="58546" y="337820"/>
                  </a:lnTo>
                  <a:lnTo>
                    <a:pt x="35940" y="391160"/>
                  </a:lnTo>
                  <a:lnTo>
                    <a:pt x="18668" y="447040"/>
                  </a:lnTo>
                  <a:lnTo>
                    <a:pt x="6857" y="505460"/>
                  </a:lnTo>
                  <a:lnTo>
                    <a:pt x="762" y="565150"/>
                  </a:lnTo>
                  <a:lnTo>
                    <a:pt x="0" y="596900"/>
                  </a:lnTo>
                  <a:lnTo>
                    <a:pt x="888" y="627380"/>
                  </a:lnTo>
                  <a:lnTo>
                    <a:pt x="6984" y="687070"/>
                  </a:lnTo>
                  <a:lnTo>
                    <a:pt x="18922" y="745490"/>
                  </a:lnTo>
                  <a:lnTo>
                    <a:pt x="36449" y="801370"/>
                  </a:lnTo>
                  <a:lnTo>
                    <a:pt x="59055" y="854710"/>
                  </a:lnTo>
                  <a:lnTo>
                    <a:pt x="86740" y="905510"/>
                  </a:lnTo>
                  <a:lnTo>
                    <a:pt x="118871" y="952500"/>
                  </a:lnTo>
                  <a:lnTo>
                    <a:pt x="155194" y="996950"/>
                  </a:lnTo>
                  <a:lnTo>
                    <a:pt x="195833" y="1037590"/>
                  </a:lnTo>
                  <a:lnTo>
                    <a:pt x="240030" y="1074420"/>
                  </a:lnTo>
                  <a:lnTo>
                    <a:pt x="287527" y="1106170"/>
                  </a:lnTo>
                  <a:lnTo>
                    <a:pt x="364616" y="1145540"/>
                  </a:lnTo>
                  <a:lnTo>
                    <a:pt x="419480" y="1165860"/>
                  </a:lnTo>
                  <a:lnTo>
                    <a:pt x="476630" y="1179830"/>
                  </a:lnTo>
                  <a:lnTo>
                    <a:pt x="535939" y="1188720"/>
                  </a:lnTo>
                  <a:lnTo>
                    <a:pt x="566165" y="1191260"/>
                  </a:lnTo>
                  <a:lnTo>
                    <a:pt x="627379" y="1191260"/>
                  </a:lnTo>
                  <a:lnTo>
                    <a:pt x="687451" y="1184910"/>
                  </a:lnTo>
                  <a:lnTo>
                    <a:pt x="745743" y="1173480"/>
                  </a:lnTo>
                  <a:lnTo>
                    <a:pt x="777911" y="1163320"/>
                  </a:lnTo>
                  <a:lnTo>
                    <a:pt x="596138" y="1163320"/>
                  </a:lnTo>
                  <a:lnTo>
                    <a:pt x="566927" y="1162050"/>
                  </a:lnTo>
                  <a:lnTo>
                    <a:pt x="509650" y="1156970"/>
                  </a:lnTo>
                  <a:lnTo>
                    <a:pt x="454278" y="1145540"/>
                  </a:lnTo>
                  <a:lnTo>
                    <a:pt x="400938" y="1129030"/>
                  </a:lnTo>
                  <a:lnTo>
                    <a:pt x="350138" y="1107440"/>
                  </a:lnTo>
                  <a:lnTo>
                    <a:pt x="301878" y="1080770"/>
                  </a:lnTo>
                  <a:lnTo>
                    <a:pt x="256666" y="1050290"/>
                  </a:lnTo>
                  <a:lnTo>
                    <a:pt x="214630" y="1016000"/>
                  </a:lnTo>
                  <a:lnTo>
                    <a:pt x="176149" y="976630"/>
                  </a:lnTo>
                  <a:lnTo>
                    <a:pt x="141477" y="934720"/>
                  </a:lnTo>
                  <a:lnTo>
                    <a:pt x="110997" y="890270"/>
                  </a:lnTo>
                  <a:lnTo>
                    <a:pt x="84708" y="842010"/>
                  </a:lnTo>
                  <a:lnTo>
                    <a:pt x="63118" y="791210"/>
                  </a:lnTo>
                  <a:lnTo>
                    <a:pt x="46608" y="737870"/>
                  </a:lnTo>
                  <a:lnTo>
                    <a:pt x="35306" y="681990"/>
                  </a:lnTo>
                  <a:lnTo>
                    <a:pt x="29590" y="624840"/>
                  </a:lnTo>
                  <a:lnTo>
                    <a:pt x="28828" y="595630"/>
                  </a:lnTo>
                  <a:lnTo>
                    <a:pt x="29590" y="566420"/>
                  </a:lnTo>
                  <a:lnTo>
                    <a:pt x="35306" y="509270"/>
                  </a:lnTo>
                  <a:lnTo>
                    <a:pt x="46736" y="453390"/>
                  </a:lnTo>
                  <a:lnTo>
                    <a:pt x="63245" y="400050"/>
                  </a:lnTo>
                  <a:lnTo>
                    <a:pt x="84836" y="349250"/>
                  </a:lnTo>
                  <a:lnTo>
                    <a:pt x="110997" y="300990"/>
                  </a:lnTo>
                  <a:lnTo>
                    <a:pt x="141605" y="256540"/>
                  </a:lnTo>
                  <a:lnTo>
                    <a:pt x="176275" y="214630"/>
                  </a:lnTo>
                  <a:lnTo>
                    <a:pt x="214756" y="175260"/>
                  </a:lnTo>
                  <a:lnTo>
                    <a:pt x="256794" y="140970"/>
                  </a:lnTo>
                  <a:lnTo>
                    <a:pt x="302132" y="110490"/>
                  </a:lnTo>
                  <a:lnTo>
                    <a:pt x="350393" y="83820"/>
                  </a:lnTo>
                  <a:lnTo>
                    <a:pt x="401192" y="62230"/>
                  </a:lnTo>
                  <a:lnTo>
                    <a:pt x="509904" y="34290"/>
                  </a:lnTo>
                  <a:lnTo>
                    <a:pt x="567181" y="29210"/>
                  </a:lnTo>
                  <a:lnTo>
                    <a:pt x="596264" y="27940"/>
                  </a:lnTo>
                  <a:lnTo>
                    <a:pt x="776877" y="27940"/>
                  </a:lnTo>
                  <a:lnTo>
                    <a:pt x="744601" y="17780"/>
                  </a:lnTo>
                  <a:lnTo>
                    <a:pt x="715644" y="11430"/>
                  </a:lnTo>
                  <a:lnTo>
                    <a:pt x="686308" y="6350"/>
                  </a:lnTo>
                  <a:lnTo>
                    <a:pt x="656463" y="2540"/>
                  </a:lnTo>
                  <a:lnTo>
                    <a:pt x="626237" y="0"/>
                  </a:lnTo>
                  <a:close/>
                </a:path>
                <a:path w="1192529" h="1191260">
                  <a:moveTo>
                    <a:pt x="776877" y="27940"/>
                  </a:moveTo>
                  <a:lnTo>
                    <a:pt x="596264" y="27940"/>
                  </a:lnTo>
                  <a:lnTo>
                    <a:pt x="625475" y="29210"/>
                  </a:lnTo>
                  <a:lnTo>
                    <a:pt x="654303" y="31750"/>
                  </a:lnTo>
                  <a:lnTo>
                    <a:pt x="710564" y="40640"/>
                  </a:lnTo>
                  <a:lnTo>
                    <a:pt x="765048" y="53340"/>
                  </a:lnTo>
                  <a:lnTo>
                    <a:pt x="817117" y="73660"/>
                  </a:lnTo>
                  <a:lnTo>
                    <a:pt x="866648" y="96520"/>
                  </a:lnTo>
                  <a:lnTo>
                    <a:pt x="913511" y="125730"/>
                  </a:lnTo>
                  <a:lnTo>
                    <a:pt x="957072" y="157480"/>
                  </a:lnTo>
                  <a:lnTo>
                    <a:pt x="997458" y="194310"/>
                  </a:lnTo>
                  <a:lnTo>
                    <a:pt x="1033906" y="234950"/>
                  </a:lnTo>
                  <a:lnTo>
                    <a:pt x="1066673" y="278130"/>
                  </a:lnTo>
                  <a:lnTo>
                    <a:pt x="1095121" y="325120"/>
                  </a:lnTo>
                  <a:lnTo>
                    <a:pt x="1118997" y="374650"/>
                  </a:lnTo>
                  <a:lnTo>
                    <a:pt x="1138047" y="426720"/>
                  </a:lnTo>
                  <a:lnTo>
                    <a:pt x="1152016" y="481330"/>
                  </a:lnTo>
                  <a:lnTo>
                    <a:pt x="1160526" y="537210"/>
                  </a:lnTo>
                  <a:lnTo>
                    <a:pt x="1163447" y="595630"/>
                  </a:lnTo>
                  <a:lnTo>
                    <a:pt x="1162718" y="623570"/>
                  </a:lnTo>
                  <a:lnTo>
                    <a:pt x="1156969" y="681990"/>
                  </a:lnTo>
                  <a:lnTo>
                    <a:pt x="1145539" y="737870"/>
                  </a:lnTo>
                  <a:lnTo>
                    <a:pt x="1129029" y="791210"/>
                  </a:lnTo>
                  <a:lnTo>
                    <a:pt x="1107566" y="842010"/>
                  </a:lnTo>
                  <a:lnTo>
                    <a:pt x="1081277" y="890270"/>
                  </a:lnTo>
                  <a:lnTo>
                    <a:pt x="1050671" y="935990"/>
                  </a:lnTo>
                  <a:lnTo>
                    <a:pt x="1033779" y="956310"/>
                  </a:lnTo>
                  <a:lnTo>
                    <a:pt x="1016000" y="977900"/>
                  </a:lnTo>
                  <a:lnTo>
                    <a:pt x="977518" y="1016000"/>
                  </a:lnTo>
                  <a:lnTo>
                    <a:pt x="935481" y="1050290"/>
                  </a:lnTo>
                  <a:lnTo>
                    <a:pt x="890269" y="1080770"/>
                  </a:lnTo>
                  <a:lnTo>
                    <a:pt x="842010" y="1107440"/>
                  </a:lnTo>
                  <a:lnTo>
                    <a:pt x="791083" y="1129030"/>
                  </a:lnTo>
                  <a:lnTo>
                    <a:pt x="737869" y="1145540"/>
                  </a:lnTo>
                  <a:lnTo>
                    <a:pt x="682371" y="1156970"/>
                  </a:lnTo>
                  <a:lnTo>
                    <a:pt x="625221" y="1162050"/>
                  </a:lnTo>
                  <a:lnTo>
                    <a:pt x="596138" y="1163320"/>
                  </a:lnTo>
                  <a:lnTo>
                    <a:pt x="777911" y="1163320"/>
                  </a:lnTo>
                  <a:lnTo>
                    <a:pt x="828801" y="1144270"/>
                  </a:lnTo>
                  <a:lnTo>
                    <a:pt x="880872" y="1120140"/>
                  </a:lnTo>
                  <a:lnTo>
                    <a:pt x="929893" y="1089660"/>
                  </a:lnTo>
                  <a:lnTo>
                    <a:pt x="975740" y="1055370"/>
                  </a:lnTo>
                  <a:lnTo>
                    <a:pt x="1018159" y="1017270"/>
                  </a:lnTo>
                  <a:lnTo>
                    <a:pt x="1056386" y="974090"/>
                  </a:lnTo>
                  <a:lnTo>
                    <a:pt x="1090802" y="928370"/>
                  </a:lnTo>
                  <a:lnTo>
                    <a:pt x="1120521" y="880110"/>
                  </a:lnTo>
                  <a:lnTo>
                    <a:pt x="1145666" y="826770"/>
                  </a:lnTo>
                  <a:lnTo>
                    <a:pt x="1165605" y="772160"/>
                  </a:lnTo>
                  <a:lnTo>
                    <a:pt x="1180338" y="715010"/>
                  </a:lnTo>
                  <a:lnTo>
                    <a:pt x="1189227" y="656590"/>
                  </a:lnTo>
                  <a:lnTo>
                    <a:pt x="1192276" y="595630"/>
                  </a:lnTo>
                  <a:lnTo>
                    <a:pt x="1191387" y="563880"/>
                  </a:lnTo>
                  <a:lnTo>
                    <a:pt x="1185290" y="504190"/>
                  </a:lnTo>
                  <a:lnTo>
                    <a:pt x="1173352" y="445770"/>
                  </a:lnTo>
                  <a:lnTo>
                    <a:pt x="1155827" y="389890"/>
                  </a:lnTo>
                  <a:lnTo>
                    <a:pt x="1133221" y="336550"/>
                  </a:lnTo>
                  <a:lnTo>
                    <a:pt x="1105662" y="285750"/>
                  </a:lnTo>
                  <a:lnTo>
                    <a:pt x="1073403" y="238760"/>
                  </a:lnTo>
                  <a:lnTo>
                    <a:pt x="1037081" y="194310"/>
                  </a:lnTo>
                  <a:lnTo>
                    <a:pt x="996568" y="153670"/>
                  </a:lnTo>
                  <a:lnTo>
                    <a:pt x="952373" y="118110"/>
                  </a:lnTo>
                  <a:lnTo>
                    <a:pt x="904875" y="85090"/>
                  </a:lnTo>
                  <a:lnTo>
                    <a:pt x="854075" y="58420"/>
                  </a:lnTo>
                  <a:lnTo>
                    <a:pt x="800608" y="35560"/>
                  </a:lnTo>
                  <a:lnTo>
                    <a:pt x="776877" y="27940"/>
                  </a:lnTo>
                  <a:close/>
                </a:path>
                <a:path w="1192529" h="1191260">
                  <a:moveTo>
                    <a:pt x="596518" y="38100"/>
                  </a:moveTo>
                  <a:lnTo>
                    <a:pt x="539496" y="40640"/>
                  </a:lnTo>
                  <a:lnTo>
                    <a:pt x="484124" y="49530"/>
                  </a:lnTo>
                  <a:lnTo>
                    <a:pt x="430656" y="63500"/>
                  </a:lnTo>
                  <a:lnTo>
                    <a:pt x="379475" y="81280"/>
                  </a:lnTo>
                  <a:lnTo>
                    <a:pt x="330581" y="105410"/>
                  </a:lnTo>
                  <a:lnTo>
                    <a:pt x="284606" y="133350"/>
                  </a:lnTo>
                  <a:lnTo>
                    <a:pt x="241681" y="165100"/>
                  </a:lnTo>
                  <a:lnTo>
                    <a:pt x="202056" y="200660"/>
                  </a:lnTo>
                  <a:lnTo>
                    <a:pt x="165988" y="241300"/>
                  </a:lnTo>
                  <a:lnTo>
                    <a:pt x="133857" y="283210"/>
                  </a:lnTo>
                  <a:lnTo>
                    <a:pt x="105918" y="330200"/>
                  </a:lnTo>
                  <a:lnTo>
                    <a:pt x="82422" y="378460"/>
                  </a:lnTo>
                  <a:lnTo>
                    <a:pt x="63626" y="429260"/>
                  </a:lnTo>
                  <a:lnTo>
                    <a:pt x="49783" y="482600"/>
                  </a:lnTo>
                  <a:lnTo>
                    <a:pt x="41401" y="538480"/>
                  </a:lnTo>
                  <a:lnTo>
                    <a:pt x="38481" y="595630"/>
                  </a:lnTo>
                  <a:lnTo>
                    <a:pt x="39115" y="623570"/>
                  </a:lnTo>
                  <a:lnTo>
                    <a:pt x="44831" y="680720"/>
                  </a:lnTo>
                  <a:lnTo>
                    <a:pt x="55880" y="735330"/>
                  </a:lnTo>
                  <a:lnTo>
                    <a:pt x="72136" y="787400"/>
                  </a:lnTo>
                  <a:lnTo>
                    <a:pt x="93218" y="836930"/>
                  </a:lnTo>
                  <a:lnTo>
                    <a:pt x="118999" y="885190"/>
                  </a:lnTo>
                  <a:lnTo>
                    <a:pt x="148970" y="929640"/>
                  </a:lnTo>
                  <a:lnTo>
                    <a:pt x="183006" y="970280"/>
                  </a:lnTo>
                  <a:lnTo>
                    <a:pt x="220852" y="1008380"/>
                  </a:lnTo>
                  <a:lnTo>
                    <a:pt x="262255" y="1042670"/>
                  </a:lnTo>
                  <a:lnTo>
                    <a:pt x="306705" y="1071880"/>
                  </a:lnTo>
                  <a:lnTo>
                    <a:pt x="354075" y="1098550"/>
                  </a:lnTo>
                  <a:lnTo>
                    <a:pt x="403987" y="1120140"/>
                  </a:lnTo>
                  <a:lnTo>
                    <a:pt x="456438" y="1135380"/>
                  </a:lnTo>
                  <a:lnTo>
                    <a:pt x="510793" y="1146810"/>
                  </a:lnTo>
                  <a:lnTo>
                    <a:pt x="567181" y="1153160"/>
                  </a:lnTo>
                  <a:lnTo>
                    <a:pt x="624586" y="1153160"/>
                  </a:lnTo>
                  <a:lnTo>
                    <a:pt x="652906" y="1150620"/>
                  </a:lnTo>
                  <a:lnTo>
                    <a:pt x="680719" y="1146810"/>
                  </a:lnTo>
                  <a:lnTo>
                    <a:pt x="694499" y="1144270"/>
                  </a:lnTo>
                  <a:lnTo>
                    <a:pt x="595629" y="1144270"/>
                  </a:lnTo>
                  <a:lnTo>
                    <a:pt x="567436" y="1143000"/>
                  </a:lnTo>
                  <a:lnTo>
                    <a:pt x="512063" y="1137920"/>
                  </a:lnTo>
                  <a:lnTo>
                    <a:pt x="458597" y="1126490"/>
                  </a:lnTo>
                  <a:lnTo>
                    <a:pt x="407035" y="1109980"/>
                  </a:lnTo>
                  <a:lnTo>
                    <a:pt x="358013" y="1089660"/>
                  </a:lnTo>
                  <a:lnTo>
                    <a:pt x="311403" y="1064260"/>
                  </a:lnTo>
                  <a:lnTo>
                    <a:pt x="267715" y="1035050"/>
                  </a:lnTo>
                  <a:lnTo>
                    <a:pt x="227202" y="1000760"/>
                  </a:lnTo>
                  <a:lnTo>
                    <a:pt x="189991" y="963930"/>
                  </a:lnTo>
                  <a:lnTo>
                    <a:pt x="156463" y="923290"/>
                  </a:lnTo>
                  <a:lnTo>
                    <a:pt x="127126" y="880110"/>
                  </a:lnTo>
                  <a:lnTo>
                    <a:pt x="101726" y="833120"/>
                  </a:lnTo>
                  <a:lnTo>
                    <a:pt x="81025" y="783590"/>
                  </a:lnTo>
                  <a:lnTo>
                    <a:pt x="65150" y="732790"/>
                  </a:lnTo>
                  <a:lnTo>
                    <a:pt x="54228" y="678180"/>
                  </a:lnTo>
                  <a:lnTo>
                    <a:pt x="48768" y="623570"/>
                  </a:lnTo>
                  <a:lnTo>
                    <a:pt x="48006" y="595630"/>
                  </a:lnTo>
                  <a:lnTo>
                    <a:pt x="48768" y="566420"/>
                  </a:lnTo>
                  <a:lnTo>
                    <a:pt x="54356" y="511810"/>
                  </a:lnTo>
                  <a:lnTo>
                    <a:pt x="65405" y="458470"/>
                  </a:lnTo>
                  <a:lnTo>
                    <a:pt x="81406" y="406400"/>
                  </a:lnTo>
                  <a:lnTo>
                    <a:pt x="102362" y="358140"/>
                  </a:lnTo>
                  <a:lnTo>
                    <a:pt x="127634" y="311150"/>
                  </a:lnTo>
                  <a:lnTo>
                    <a:pt x="157225" y="266700"/>
                  </a:lnTo>
                  <a:lnTo>
                    <a:pt x="190753" y="227330"/>
                  </a:lnTo>
                  <a:lnTo>
                    <a:pt x="228091" y="189230"/>
                  </a:lnTo>
                  <a:lnTo>
                    <a:pt x="268731" y="156210"/>
                  </a:lnTo>
                  <a:lnTo>
                    <a:pt x="312419" y="127000"/>
                  </a:lnTo>
                  <a:lnTo>
                    <a:pt x="359156" y="101600"/>
                  </a:lnTo>
                  <a:lnTo>
                    <a:pt x="408304" y="80010"/>
                  </a:lnTo>
                  <a:lnTo>
                    <a:pt x="459739" y="64770"/>
                  </a:lnTo>
                  <a:lnTo>
                    <a:pt x="513334" y="53340"/>
                  </a:lnTo>
                  <a:lnTo>
                    <a:pt x="568578" y="48260"/>
                  </a:lnTo>
                  <a:lnTo>
                    <a:pt x="596773" y="46990"/>
                  </a:lnTo>
                  <a:lnTo>
                    <a:pt x="695261" y="46990"/>
                  </a:lnTo>
                  <a:lnTo>
                    <a:pt x="681609" y="44450"/>
                  </a:lnTo>
                  <a:lnTo>
                    <a:pt x="653541" y="40640"/>
                  </a:lnTo>
                  <a:lnTo>
                    <a:pt x="596518" y="38100"/>
                  </a:lnTo>
                  <a:close/>
                </a:path>
                <a:path w="1192529" h="1191260">
                  <a:moveTo>
                    <a:pt x="695261" y="46990"/>
                  </a:moveTo>
                  <a:lnTo>
                    <a:pt x="596773" y="46990"/>
                  </a:lnTo>
                  <a:lnTo>
                    <a:pt x="624966" y="48260"/>
                  </a:lnTo>
                  <a:lnTo>
                    <a:pt x="652906" y="50800"/>
                  </a:lnTo>
                  <a:lnTo>
                    <a:pt x="707263" y="58420"/>
                  </a:lnTo>
                  <a:lnTo>
                    <a:pt x="759713" y="72390"/>
                  </a:lnTo>
                  <a:lnTo>
                    <a:pt x="834389" y="101600"/>
                  </a:lnTo>
                  <a:lnTo>
                    <a:pt x="880744" y="127000"/>
                  </a:lnTo>
                  <a:lnTo>
                    <a:pt x="903097" y="142240"/>
                  </a:lnTo>
                  <a:lnTo>
                    <a:pt x="924560" y="156210"/>
                  </a:lnTo>
                  <a:lnTo>
                    <a:pt x="965073" y="190500"/>
                  </a:lnTo>
                  <a:lnTo>
                    <a:pt x="1002284" y="227330"/>
                  </a:lnTo>
                  <a:lnTo>
                    <a:pt x="1035812" y="267970"/>
                  </a:lnTo>
                  <a:lnTo>
                    <a:pt x="1065149" y="312420"/>
                  </a:lnTo>
                  <a:lnTo>
                    <a:pt x="1090549" y="358140"/>
                  </a:lnTo>
                  <a:lnTo>
                    <a:pt x="1111123" y="407670"/>
                  </a:lnTo>
                  <a:lnTo>
                    <a:pt x="1127125" y="459740"/>
                  </a:lnTo>
                  <a:lnTo>
                    <a:pt x="1138047" y="513080"/>
                  </a:lnTo>
                  <a:lnTo>
                    <a:pt x="1143635" y="567690"/>
                  </a:lnTo>
                  <a:lnTo>
                    <a:pt x="1144269" y="596900"/>
                  </a:lnTo>
                  <a:lnTo>
                    <a:pt x="1143508" y="624840"/>
                  </a:lnTo>
                  <a:lnTo>
                    <a:pt x="1137919" y="679450"/>
                  </a:lnTo>
                  <a:lnTo>
                    <a:pt x="1126871" y="732790"/>
                  </a:lnTo>
                  <a:lnTo>
                    <a:pt x="1110868" y="784860"/>
                  </a:lnTo>
                  <a:lnTo>
                    <a:pt x="1090040" y="834390"/>
                  </a:lnTo>
                  <a:lnTo>
                    <a:pt x="1064640" y="880110"/>
                  </a:lnTo>
                  <a:lnTo>
                    <a:pt x="1035050" y="924560"/>
                  </a:lnTo>
                  <a:lnTo>
                    <a:pt x="1001522" y="965200"/>
                  </a:lnTo>
                  <a:lnTo>
                    <a:pt x="964311" y="1002030"/>
                  </a:lnTo>
                  <a:lnTo>
                    <a:pt x="923543" y="1035050"/>
                  </a:lnTo>
                  <a:lnTo>
                    <a:pt x="879855" y="1064260"/>
                  </a:lnTo>
                  <a:lnTo>
                    <a:pt x="833247" y="1089660"/>
                  </a:lnTo>
                  <a:lnTo>
                    <a:pt x="784098" y="1111250"/>
                  </a:lnTo>
                  <a:lnTo>
                    <a:pt x="706119" y="1132840"/>
                  </a:lnTo>
                  <a:lnTo>
                    <a:pt x="651637" y="1141730"/>
                  </a:lnTo>
                  <a:lnTo>
                    <a:pt x="595629" y="1144270"/>
                  </a:lnTo>
                  <a:lnTo>
                    <a:pt x="694499" y="1144270"/>
                  </a:lnTo>
                  <a:lnTo>
                    <a:pt x="761746" y="1129030"/>
                  </a:lnTo>
                  <a:lnTo>
                    <a:pt x="812926" y="1109980"/>
                  </a:lnTo>
                  <a:lnTo>
                    <a:pt x="861694" y="1085850"/>
                  </a:lnTo>
                  <a:lnTo>
                    <a:pt x="907668" y="1057910"/>
                  </a:lnTo>
                  <a:lnTo>
                    <a:pt x="950594" y="1026160"/>
                  </a:lnTo>
                  <a:lnTo>
                    <a:pt x="990346" y="990600"/>
                  </a:lnTo>
                  <a:lnTo>
                    <a:pt x="1026287" y="951230"/>
                  </a:lnTo>
                  <a:lnTo>
                    <a:pt x="1058417" y="908050"/>
                  </a:lnTo>
                  <a:lnTo>
                    <a:pt x="1086358" y="862330"/>
                  </a:lnTo>
                  <a:lnTo>
                    <a:pt x="1109979" y="812800"/>
                  </a:lnTo>
                  <a:lnTo>
                    <a:pt x="1128649" y="762000"/>
                  </a:lnTo>
                  <a:lnTo>
                    <a:pt x="1142491" y="708660"/>
                  </a:lnTo>
                  <a:lnTo>
                    <a:pt x="1151001" y="652780"/>
                  </a:lnTo>
                  <a:lnTo>
                    <a:pt x="1153922" y="595630"/>
                  </a:lnTo>
                  <a:lnTo>
                    <a:pt x="1153160" y="567690"/>
                  </a:lnTo>
                  <a:lnTo>
                    <a:pt x="1147572" y="510540"/>
                  </a:lnTo>
                  <a:lnTo>
                    <a:pt x="1136396" y="457200"/>
                  </a:lnTo>
                  <a:lnTo>
                    <a:pt x="1120139" y="403860"/>
                  </a:lnTo>
                  <a:lnTo>
                    <a:pt x="1099058" y="354330"/>
                  </a:lnTo>
                  <a:lnTo>
                    <a:pt x="1073277" y="307340"/>
                  </a:lnTo>
                  <a:lnTo>
                    <a:pt x="1043304" y="262890"/>
                  </a:lnTo>
                  <a:lnTo>
                    <a:pt x="1009268" y="220980"/>
                  </a:lnTo>
                  <a:lnTo>
                    <a:pt x="971423" y="182880"/>
                  </a:lnTo>
                  <a:lnTo>
                    <a:pt x="930148" y="148590"/>
                  </a:lnTo>
                  <a:lnTo>
                    <a:pt x="885571" y="119380"/>
                  </a:lnTo>
                  <a:lnTo>
                    <a:pt x="838326" y="92710"/>
                  </a:lnTo>
                  <a:lnTo>
                    <a:pt x="788288" y="72390"/>
                  </a:lnTo>
                  <a:lnTo>
                    <a:pt x="735964" y="55880"/>
                  </a:lnTo>
                  <a:lnTo>
                    <a:pt x="708913" y="49530"/>
                  </a:lnTo>
                  <a:lnTo>
                    <a:pt x="695261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329073" y="3824173"/>
            <a:ext cx="914400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90" dirty="0">
                <a:latin typeface="Arial"/>
                <a:cs typeface="Arial"/>
              </a:rPr>
              <a:t>Oxygen</a:t>
            </a:r>
            <a:endParaRPr sz="216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85155" y="3636568"/>
            <a:ext cx="797052" cy="797052"/>
          </a:xfrm>
          <a:custGeom>
            <a:avLst/>
            <a:gdLst/>
            <a:ahLst/>
            <a:cxnLst/>
            <a:rect l="l" t="t" r="r" b="b"/>
            <a:pathLst>
              <a:path w="664210" h="664210">
                <a:moveTo>
                  <a:pt x="331850" y="0"/>
                </a:moveTo>
                <a:lnTo>
                  <a:pt x="331850" y="165988"/>
                </a:lnTo>
                <a:lnTo>
                  <a:pt x="0" y="165988"/>
                </a:lnTo>
                <a:lnTo>
                  <a:pt x="0" y="497713"/>
                </a:lnTo>
                <a:lnTo>
                  <a:pt x="331850" y="497713"/>
                </a:lnTo>
                <a:lnTo>
                  <a:pt x="331850" y="663701"/>
                </a:lnTo>
                <a:lnTo>
                  <a:pt x="663701" y="331850"/>
                </a:lnTo>
                <a:lnTo>
                  <a:pt x="331850" y="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6" name="object 16"/>
          <p:cNvSpPr/>
          <p:nvPr/>
        </p:nvSpPr>
        <p:spPr>
          <a:xfrm>
            <a:off x="6464351" y="3319272"/>
            <a:ext cx="2204466" cy="1431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7" name="object 17"/>
          <p:cNvSpPr txBox="1"/>
          <p:nvPr/>
        </p:nvSpPr>
        <p:spPr>
          <a:xfrm>
            <a:off x="6859067" y="3673448"/>
            <a:ext cx="1415796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01168" marR="6096" indent="-186690">
              <a:lnSpc>
                <a:spcPts val="2364"/>
              </a:lnSpc>
              <a:spcBef>
                <a:spcPts val="390"/>
              </a:spcBef>
            </a:pPr>
            <a:r>
              <a:rPr sz="2160" spc="-114" dirty="0">
                <a:latin typeface="Arial"/>
                <a:cs typeface="Arial"/>
              </a:rPr>
              <a:t>Co</a:t>
            </a:r>
            <a:r>
              <a:rPr sz="2160" spc="-150" dirty="0">
                <a:latin typeface="Arial"/>
                <a:cs typeface="Arial"/>
              </a:rPr>
              <a:t>m</a:t>
            </a:r>
            <a:r>
              <a:rPr sz="2160" spc="-36" dirty="0">
                <a:latin typeface="Arial"/>
                <a:cs typeface="Arial"/>
              </a:rPr>
              <a:t>bustio</a:t>
            </a:r>
            <a:r>
              <a:rPr sz="2160" spc="-42" dirty="0">
                <a:latin typeface="Arial"/>
                <a:cs typeface="Arial"/>
              </a:rPr>
              <a:t>n  </a:t>
            </a:r>
            <a:r>
              <a:rPr sz="2160" spc="-78" dirty="0">
                <a:latin typeface="Arial"/>
                <a:cs typeface="Arial"/>
              </a:rPr>
              <a:t>Products</a:t>
            </a:r>
            <a:endParaRPr sz="216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55353" y="3808475"/>
            <a:ext cx="585216" cy="585216"/>
          </a:xfrm>
          <a:custGeom>
            <a:avLst/>
            <a:gdLst/>
            <a:ahLst/>
            <a:cxnLst/>
            <a:rect l="l" t="t" r="r" b="b"/>
            <a:pathLst>
              <a:path w="487679" h="487679">
                <a:moveTo>
                  <a:pt x="487680" y="165100"/>
                </a:moveTo>
                <a:lnTo>
                  <a:pt x="321818" y="165100"/>
                </a:lnTo>
                <a:lnTo>
                  <a:pt x="321818" y="0"/>
                </a:lnTo>
                <a:lnTo>
                  <a:pt x="165735" y="0"/>
                </a:lnTo>
                <a:lnTo>
                  <a:pt x="165735" y="165100"/>
                </a:lnTo>
                <a:lnTo>
                  <a:pt x="0" y="165100"/>
                </a:lnTo>
                <a:lnTo>
                  <a:pt x="0" y="321310"/>
                </a:lnTo>
                <a:lnTo>
                  <a:pt x="165735" y="321310"/>
                </a:lnTo>
                <a:lnTo>
                  <a:pt x="165735" y="487680"/>
                </a:lnTo>
                <a:lnTo>
                  <a:pt x="321818" y="487680"/>
                </a:lnTo>
                <a:lnTo>
                  <a:pt x="321818" y="321310"/>
                </a:lnTo>
                <a:lnTo>
                  <a:pt x="487680" y="321310"/>
                </a:lnTo>
                <a:lnTo>
                  <a:pt x="487680" y="16510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9" name="object 19"/>
          <p:cNvGrpSpPr/>
          <p:nvPr/>
        </p:nvGrpSpPr>
        <p:grpSpPr>
          <a:xfrm>
            <a:off x="9630612" y="3320642"/>
            <a:ext cx="1431036" cy="1429512"/>
            <a:chOff x="7517510" y="2767202"/>
            <a:chExt cx="1192530" cy="1191260"/>
          </a:xfrm>
        </p:grpSpPr>
        <p:sp>
          <p:nvSpPr>
            <p:cNvPr id="20" name="object 20"/>
            <p:cNvSpPr/>
            <p:nvPr/>
          </p:nvSpPr>
          <p:spPr>
            <a:xfrm>
              <a:off x="7541513" y="2790189"/>
              <a:ext cx="1144270" cy="1144270"/>
            </a:xfrm>
            <a:custGeom>
              <a:avLst/>
              <a:gdLst/>
              <a:ahLst/>
              <a:cxnLst/>
              <a:rect l="l" t="t" r="r" b="b"/>
              <a:pathLst>
                <a:path w="1144270" h="1144270">
                  <a:moveTo>
                    <a:pt x="572007" y="0"/>
                  </a:moveTo>
                  <a:lnTo>
                    <a:pt x="525102" y="1896"/>
                  </a:lnTo>
                  <a:lnTo>
                    <a:pt x="479240" y="7488"/>
                  </a:lnTo>
                  <a:lnTo>
                    <a:pt x="434568" y="16628"/>
                  </a:lnTo>
                  <a:lnTo>
                    <a:pt x="391233" y="29168"/>
                  </a:lnTo>
                  <a:lnTo>
                    <a:pt x="349382" y="44961"/>
                  </a:lnTo>
                  <a:lnTo>
                    <a:pt x="309164" y="63861"/>
                  </a:lnTo>
                  <a:lnTo>
                    <a:pt x="270726" y="85720"/>
                  </a:lnTo>
                  <a:lnTo>
                    <a:pt x="234214" y="110390"/>
                  </a:lnTo>
                  <a:lnTo>
                    <a:pt x="199776" y="137724"/>
                  </a:lnTo>
                  <a:lnTo>
                    <a:pt x="167560" y="167576"/>
                  </a:lnTo>
                  <a:lnTo>
                    <a:pt x="137713" y="199797"/>
                  </a:lnTo>
                  <a:lnTo>
                    <a:pt x="110382" y="234241"/>
                  </a:lnTo>
                  <a:lnTo>
                    <a:pt x="85714" y="270761"/>
                  </a:lnTo>
                  <a:lnTo>
                    <a:pt x="63858" y="309208"/>
                  </a:lnTo>
                  <a:lnTo>
                    <a:pt x="44959" y="349436"/>
                  </a:lnTo>
                  <a:lnTo>
                    <a:pt x="29167" y="391298"/>
                  </a:lnTo>
                  <a:lnTo>
                    <a:pt x="16627" y="434646"/>
                  </a:lnTo>
                  <a:lnTo>
                    <a:pt x="7488" y="479333"/>
                  </a:lnTo>
                  <a:lnTo>
                    <a:pt x="1896" y="525211"/>
                  </a:lnTo>
                  <a:lnTo>
                    <a:pt x="0" y="572135"/>
                  </a:lnTo>
                  <a:lnTo>
                    <a:pt x="1896" y="619058"/>
                  </a:lnTo>
                  <a:lnTo>
                    <a:pt x="7488" y="664936"/>
                  </a:lnTo>
                  <a:lnTo>
                    <a:pt x="16627" y="709623"/>
                  </a:lnTo>
                  <a:lnTo>
                    <a:pt x="29167" y="752971"/>
                  </a:lnTo>
                  <a:lnTo>
                    <a:pt x="44959" y="794833"/>
                  </a:lnTo>
                  <a:lnTo>
                    <a:pt x="63858" y="835061"/>
                  </a:lnTo>
                  <a:lnTo>
                    <a:pt x="85714" y="873508"/>
                  </a:lnTo>
                  <a:lnTo>
                    <a:pt x="110382" y="910028"/>
                  </a:lnTo>
                  <a:lnTo>
                    <a:pt x="137713" y="944472"/>
                  </a:lnTo>
                  <a:lnTo>
                    <a:pt x="167560" y="976693"/>
                  </a:lnTo>
                  <a:lnTo>
                    <a:pt x="199776" y="1006545"/>
                  </a:lnTo>
                  <a:lnTo>
                    <a:pt x="234214" y="1033879"/>
                  </a:lnTo>
                  <a:lnTo>
                    <a:pt x="270726" y="1058549"/>
                  </a:lnTo>
                  <a:lnTo>
                    <a:pt x="309164" y="1080408"/>
                  </a:lnTo>
                  <a:lnTo>
                    <a:pt x="349382" y="1099308"/>
                  </a:lnTo>
                  <a:lnTo>
                    <a:pt x="391233" y="1115101"/>
                  </a:lnTo>
                  <a:lnTo>
                    <a:pt x="434568" y="1127641"/>
                  </a:lnTo>
                  <a:lnTo>
                    <a:pt x="479240" y="1136781"/>
                  </a:lnTo>
                  <a:lnTo>
                    <a:pt x="525102" y="1142373"/>
                  </a:lnTo>
                  <a:lnTo>
                    <a:pt x="572007" y="1144270"/>
                  </a:lnTo>
                  <a:lnTo>
                    <a:pt x="618931" y="1142373"/>
                  </a:lnTo>
                  <a:lnTo>
                    <a:pt x="664809" y="1136781"/>
                  </a:lnTo>
                  <a:lnTo>
                    <a:pt x="709496" y="1127641"/>
                  </a:lnTo>
                  <a:lnTo>
                    <a:pt x="752844" y="1115101"/>
                  </a:lnTo>
                  <a:lnTo>
                    <a:pt x="794706" y="1099308"/>
                  </a:lnTo>
                  <a:lnTo>
                    <a:pt x="834934" y="1080408"/>
                  </a:lnTo>
                  <a:lnTo>
                    <a:pt x="873381" y="1058549"/>
                  </a:lnTo>
                  <a:lnTo>
                    <a:pt x="909901" y="1033879"/>
                  </a:lnTo>
                  <a:lnTo>
                    <a:pt x="944345" y="1006545"/>
                  </a:lnTo>
                  <a:lnTo>
                    <a:pt x="976566" y="976693"/>
                  </a:lnTo>
                  <a:lnTo>
                    <a:pt x="1006418" y="944472"/>
                  </a:lnTo>
                  <a:lnTo>
                    <a:pt x="1033752" y="910028"/>
                  </a:lnTo>
                  <a:lnTo>
                    <a:pt x="1058422" y="873508"/>
                  </a:lnTo>
                  <a:lnTo>
                    <a:pt x="1080281" y="835061"/>
                  </a:lnTo>
                  <a:lnTo>
                    <a:pt x="1099181" y="794833"/>
                  </a:lnTo>
                  <a:lnTo>
                    <a:pt x="1114974" y="752971"/>
                  </a:lnTo>
                  <a:lnTo>
                    <a:pt x="1127514" y="709623"/>
                  </a:lnTo>
                  <a:lnTo>
                    <a:pt x="1136654" y="664936"/>
                  </a:lnTo>
                  <a:lnTo>
                    <a:pt x="1142246" y="619058"/>
                  </a:lnTo>
                  <a:lnTo>
                    <a:pt x="1144142" y="572135"/>
                  </a:lnTo>
                  <a:lnTo>
                    <a:pt x="1142246" y="525211"/>
                  </a:lnTo>
                  <a:lnTo>
                    <a:pt x="1136654" y="479333"/>
                  </a:lnTo>
                  <a:lnTo>
                    <a:pt x="1127514" y="434646"/>
                  </a:lnTo>
                  <a:lnTo>
                    <a:pt x="1114974" y="391298"/>
                  </a:lnTo>
                  <a:lnTo>
                    <a:pt x="1099181" y="349436"/>
                  </a:lnTo>
                  <a:lnTo>
                    <a:pt x="1080281" y="309208"/>
                  </a:lnTo>
                  <a:lnTo>
                    <a:pt x="1058422" y="270761"/>
                  </a:lnTo>
                  <a:lnTo>
                    <a:pt x="1033752" y="234241"/>
                  </a:lnTo>
                  <a:lnTo>
                    <a:pt x="1006418" y="199797"/>
                  </a:lnTo>
                  <a:lnTo>
                    <a:pt x="976566" y="167576"/>
                  </a:lnTo>
                  <a:lnTo>
                    <a:pt x="944345" y="137724"/>
                  </a:lnTo>
                  <a:lnTo>
                    <a:pt x="909901" y="110390"/>
                  </a:lnTo>
                  <a:lnTo>
                    <a:pt x="873381" y="85720"/>
                  </a:lnTo>
                  <a:lnTo>
                    <a:pt x="834934" y="63861"/>
                  </a:lnTo>
                  <a:lnTo>
                    <a:pt x="794706" y="44961"/>
                  </a:lnTo>
                  <a:lnTo>
                    <a:pt x="752844" y="29168"/>
                  </a:lnTo>
                  <a:lnTo>
                    <a:pt x="709496" y="16628"/>
                  </a:lnTo>
                  <a:lnTo>
                    <a:pt x="664809" y="7488"/>
                  </a:lnTo>
                  <a:lnTo>
                    <a:pt x="618931" y="1896"/>
                  </a:lnTo>
                  <a:lnTo>
                    <a:pt x="57200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517510" y="2767202"/>
              <a:ext cx="1192530" cy="1191260"/>
            </a:xfrm>
            <a:custGeom>
              <a:avLst/>
              <a:gdLst/>
              <a:ahLst/>
              <a:cxnLst/>
              <a:rect l="l" t="t" r="r" b="b"/>
              <a:pathLst>
                <a:path w="1192529" h="1191260">
                  <a:moveTo>
                    <a:pt x="626110" y="0"/>
                  </a:moveTo>
                  <a:lnTo>
                    <a:pt x="564896" y="0"/>
                  </a:lnTo>
                  <a:lnTo>
                    <a:pt x="534543" y="2540"/>
                  </a:lnTo>
                  <a:lnTo>
                    <a:pt x="475361" y="11430"/>
                  </a:lnTo>
                  <a:lnTo>
                    <a:pt x="418338" y="26670"/>
                  </a:lnTo>
                  <a:lnTo>
                    <a:pt x="363474" y="46990"/>
                  </a:lnTo>
                  <a:lnTo>
                    <a:pt x="311404" y="72390"/>
                  </a:lnTo>
                  <a:lnTo>
                    <a:pt x="262382" y="101600"/>
                  </a:lnTo>
                  <a:lnTo>
                    <a:pt x="216535" y="135890"/>
                  </a:lnTo>
                  <a:lnTo>
                    <a:pt x="174117" y="173990"/>
                  </a:lnTo>
                  <a:lnTo>
                    <a:pt x="135763" y="217170"/>
                  </a:lnTo>
                  <a:lnTo>
                    <a:pt x="101473" y="262890"/>
                  </a:lnTo>
                  <a:lnTo>
                    <a:pt x="71755" y="312420"/>
                  </a:lnTo>
                  <a:lnTo>
                    <a:pt x="46609" y="364490"/>
                  </a:lnTo>
                  <a:lnTo>
                    <a:pt x="26670" y="419100"/>
                  </a:lnTo>
                  <a:lnTo>
                    <a:pt x="11938" y="476250"/>
                  </a:lnTo>
                  <a:lnTo>
                    <a:pt x="3048" y="535940"/>
                  </a:lnTo>
                  <a:lnTo>
                    <a:pt x="0" y="596900"/>
                  </a:lnTo>
                  <a:lnTo>
                    <a:pt x="889" y="627380"/>
                  </a:lnTo>
                  <a:lnTo>
                    <a:pt x="6985" y="687070"/>
                  </a:lnTo>
                  <a:lnTo>
                    <a:pt x="18923" y="745490"/>
                  </a:lnTo>
                  <a:lnTo>
                    <a:pt x="36322" y="801370"/>
                  </a:lnTo>
                  <a:lnTo>
                    <a:pt x="59055" y="854710"/>
                  </a:lnTo>
                  <a:lnTo>
                    <a:pt x="86614" y="905510"/>
                  </a:lnTo>
                  <a:lnTo>
                    <a:pt x="118745" y="952500"/>
                  </a:lnTo>
                  <a:lnTo>
                    <a:pt x="155194" y="996950"/>
                  </a:lnTo>
                  <a:lnTo>
                    <a:pt x="195834" y="1037590"/>
                  </a:lnTo>
                  <a:lnTo>
                    <a:pt x="239903" y="1074420"/>
                  </a:lnTo>
                  <a:lnTo>
                    <a:pt x="287400" y="1106170"/>
                  </a:lnTo>
                  <a:lnTo>
                    <a:pt x="364490" y="1145540"/>
                  </a:lnTo>
                  <a:lnTo>
                    <a:pt x="419354" y="1165860"/>
                  </a:lnTo>
                  <a:lnTo>
                    <a:pt x="476631" y="1179830"/>
                  </a:lnTo>
                  <a:lnTo>
                    <a:pt x="535813" y="1188720"/>
                  </a:lnTo>
                  <a:lnTo>
                    <a:pt x="566039" y="1191260"/>
                  </a:lnTo>
                  <a:lnTo>
                    <a:pt x="627253" y="1191260"/>
                  </a:lnTo>
                  <a:lnTo>
                    <a:pt x="687451" y="1184910"/>
                  </a:lnTo>
                  <a:lnTo>
                    <a:pt x="745617" y="1173480"/>
                  </a:lnTo>
                  <a:lnTo>
                    <a:pt x="777802" y="1163320"/>
                  </a:lnTo>
                  <a:lnTo>
                    <a:pt x="596011" y="1163320"/>
                  </a:lnTo>
                  <a:lnTo>
                    <a:pt x="566801" y="1162050"/>
                  </a:lnTo>
                  <a:lnTo>
                    <a:pt x="509524" y="1156970"/>
                  </a:lnTo>
                  <a:lnTo>
                    <a:pt x="454152" y="1145540"/>
                  </a:lnTo>
                  <a:lnTo>
                    <a:pt x="400939" y="1129030"/>
                  </a:lnTo>
                  <a:lnTo>
                    <a:pt x="350012" y="1107440"/>
                  </a:lnTo>
                  <a:lnTo>
                    <a:pt x="301879" y="1080770"/>
                  </a:lnTo>
                  <a:lnTo>
                    <a:pt x="256540" y="1050290"/>
                  </a:lnTo>
                  <a:lnTo>
                    <a:pt x="214630" y="1016000"/>
                  </a:lnTo>
                  <a:lnTo>
                    <a:pt x="176022" y="976630"/>
                  </a:lnTo>
                  <a:lnTo>
                    <a:pt x="141350" y="934720"/>
                  </a:lnTo>
                  <a:lnTo>
                    <a:pt x="110871" y="890270"/>
                  </a:lnTo>
                  <a:lnTo>
                    <a:pt x="84709" y="842010"/>
                  </a:lnTo>
                  <a:lnTo>
                    <a:pt x="63119" y="791210"/>
                  </a:lnTo>
                  <a:lnTo>
                    <a:pt x="46609" y="737870"/>
                  </a:lnTo>
                  <a:lnTo>
                    <a:pt x="35306" y="681990"/>
                  </a:lnTo>
                  <a:lnTo>
                    <a:pt x="29684" y="626110"/>
                  </a:lnTo>
                  <a:lnTo>
                    <a:pt x="28829" y="595630"/>
                  </a:lnTo>
                  <a:lnTo>
                    <a:pt x="29557" y="567690"/>
                  </a:lnTo>
                  <a:lnTo>
                    <a:pt x="35306" y="509270"/>
                  </a:lnTo>
                  <a:lnTo>
                    <a:pt x="46736" y="453390"/>
                  </a:lnTo>
                  <a:lnTo>
                    <a:pt x="63246" y="400050"/>
                  </a:lnTo>
                  <a:lnTo>
                    <a:pt x="84709" y="349250"/>
                  </a:lnTo>
                  <a:lnTo>
                    <a:pt x="110998" y="300990"/>
                  </a:lnTo>
                  <a:lnTo>
                    <a:pt x="141605" y="256540"/>
                  </a:lnTo>
                  <a:lnTo>
                    <a:pt x="176275" y="214630"/>
                  </a:lnTo>
                  <a:lnTo>
                    <a:pt x="214757" y="175260"/>
                  </a:lnTo>
                  <a:lnTo>
                    <a:pt x="256667" y="140970"/>
                  </a:lnTo>
                  <a:lnTo>
                    <a:pt x="302006" y="110490"/>
                  </a:lnTo>
                  <a:lnTo>
                    <a:pt x="350266" y="83820"/>
                  </a:lnTo>
                  <a:lnTo>
                    <a:pt x="401193" y="62230"/>
                  </a:lnTo>
                  <a:lnTo>
                    <a:pt x="509778" y="34290"/>
                  </a:lnTo>
                  <a:lnTo>
                    <a:pt x="567055" y="29210"/>
                  </a:lnTo>
                  <a:lnTo>
                    <a:pt x="596138" y="27940"/>
                  </a:lnTo>
                  <a:lnTo>
                    <a:pt x="776750" y="27940"/>
                  </a:lnTo>
                  <a:lnTo>
                    <a:pt x="744474" y="17780"/>
                  </a:lnTo>
                  <a:lnTo>
                    <a:pt x="715645" y="11430"/>
                  </a:lnTo>
                  <a:lnTo>
                    <a:pt x="686181" y="6350"/>
                  </a:lnTo>
                  <a:lnTo>
                    <a:pt x="656336" y="2540"/>
                  </a:lnTo>
                  <a:lnTo>
                    <a:pt x="626110" y="0"/>
                  </a:lnTo>
                  <a:close/>
                </a:path>
                <a:path w="1192529" h="1191260">
                  <a:moveTo>
                    <a:pt x="776750" y="27940"/>
                  </a:moveTo>
                  <a:lnTo>
                    <a:pt x="596138" y="27940"/>
                  </a:lnTo>
                  <a:lnTo>
                    <a:pt x="625348" y="29210"/>
                  </a:lnTo>
                  <a:lnTo>
                    <a:pt x="654177" y="31750"/>
                  </a:lnTo>
                  <a:lnTo>
                    <a:pt x="710565" y="40640"/>
                  </a:lnTo>
                  <a:lnTo>
                    <a:pt x="764921" y="53340"/>
                  </a:lnTo>
                  <a:lnTo>
                    <a:pt x="842137" y="85090"/>
                  </a:lnTo>
                  <a:lnTo>
                    <a:pt x="890397" y="110490"/>
                  </a:lnTo>
                  <a:lnTo>
                    <a:pt x="935609" y="140970"/>
                  </a:lnTo>
                  <a:lnTo>
                    <a:pt x="977646" y="175260"/>
                  </a:lnTo>
                  <a:lnTo>
                    <a:pt x="1016127" y="214630"/>
                  </a:lnTo>
                  <a:lnTo>
                    <a:pt x="1050798" y="256540"/>
                  </a:lnTo>
                  <a:lnTo>
                    <a:pt x="1081278" y="302260"/>
                  </a:lnTo>
                  <a:lnTo>
                    <a:pt x="1107567" y="349250"/>
                  </a:lnTo>
                  <a:lnTo>
                    <a:pt x="1129157" y="401320"/>
                  </a:lnTo>
                  <a:lnTo>
                    <a:pt x="1145667" y="454660"/>
                  </a:lnTo>
                  <a:lnTo>
                    <a:pt x="1156970" y="509270"/>
                  </a:lnTo>
                  <a:lnTo>
                    <a:pt x="1162591" y="565150"/>
                  </a:lnTo>
                  <a:lnTo>
                    <a:pt x="1163447" y="595630"/>
                  </a:lnTo>
                  <a:lnTo>
                    <a:pt x="1162718" y="623570"/>
                  </a:lnTo>
                  <a:lnTo>
                    <a:pt x="1156843" y="681990"/>
                  </a:lnTo>
                  <a:lnTo>
                    <a:pt x="1145540" y="737870"/>
                  </a:lnTo>
                  <a:lnTo>
                    <a:pt x="1129030" y="791210"/>
                  </a:lnTo>
                  <a:lnTo>
                    <a:pt x="1107440" y="842010"/>
                  </a:lnTo>
                  <a:lnTo>
                    <a:pt x="1081151" y="890270"/>
                  </a:lnTo>
                  <a:lnTo>
                    <a:pt x="1050671" y="935990"/>
                  </a:lnTo>
                  <a:lnTo>
                    <a:pt x="1033780" y="956310"/>
                  </a:lnTo>
                  <a:lnTo>
                    <a:pt x="1016000" y="977900"/>
                  </a:lnTo>
                  <a:lnTo>
                    <a:pt x="977519" y="1016000"/>
                  </a:lnTo>
                  <a:lnTo>
                    <a:pt x="935482" y="1050290"/>
                  </a:lnTo>
                  <a:lnTo>
                    <a:pt x="890143" y="1080770"/>
                  </a:lnTo>
                  <a:lnTo>
                    <a:pt x="841883" y="1107440"/>
                  </a:lnTo>
                  <a:lnTo>
                    <a:pt x="791083" y="1129030"/>
                  </a:lnTo>
                  <a:lnTo>
                    <a:pt x="737743" y="1145540"/>
                  </a:lnTo>
                  <a:lnTo>
                    <a:pt x="682371" y="1156970"/>
                  </a:lnTo>
                  <a:lnTo>
                    <a:pt x="625094" y="1162050"/>
                  </a:lnTo>
                  <a:lnTo>
                    <a:pt x="596011" y="1163320"/>
                  </a:lnTo>
                  <a:lnTo>
                    <a:pt x="777802" y="1163320"/>
                  </a:lnTo>
                  <a:lnTo>
                    <a:pt x="855091" y="1132840"/>
                  </a:lnTo>
                  <a:lnTo>
                    <a:pt x="905764" y="1104900"/>
                  </a:lnTo>
                  <a:lnTo>
                    <a:pt x="953262" y="1073150"/>
                  </a:lnTo>
                  <a:lnTo>
                    <a:pt x="997331" y="1036320"/>
                  </a:lnTo>
                  <a:lnTo>
                    <a:pt x="1037844" y="995680"/>
                  </a:lnTo>
                  <a:lnTo>
                    <a:pt x="1074166" y="952500"/>
                  </a:lnTo>
                  <a:lnTo>
                    <a:pt x="1106170" y="904240"/>
                  </a:lnTo>
                  <a:lnTo>
                    <a:pt x="1133729" y="853440"/>
                  </a:lnTo>
                  <a:lnTo>
                    <a:pt x="1156335" y="800100"/>
                  </a:lnTo>
                  <a:lnTo>
                    <a:pt x="1173607" y="744220"/>
                  </a:lnTo>
                  <a:lnTo>
                    <a:pt x="1185418" y="685800"/>
                  </a:lnTo>
                  <a:lnTo>
                    <a:pt x="1191418" y="627380"/>
                  </a:lnTo>
                  <a:lnTo>
                    <a:pt x="1192276" y="595630"/>
                  </a:lnTo>
                  <a:lnTo>
                    <a:pt x="1191387" y="563880"/>
                  </a:lnTo>
                  <a:lnTo>
                    <a:pt x="1185291" y="504190"/>
                  </a:lnTo>
                  <a:lnTo>
                    <a:pt x="1173353" y="445770"/>
                  </a:lnTo>
                  <a:lnTo>
                    <a:pt x="1155827" y="389890"/>
                  </a:lnTo>
                  <a:lnTo>
                    <a:pt x="1133221" y="336550"/>
                  </a:lnTo>
                  <a:lnTo>
                    <a:pt x="1105535" y="285750"/>
                  </a:lnTo>
                  <a:lnTo>
                    <a:pt x="1073404" y="238760"/>
                  </a:lnTo>
                  <a:lnTo>
                    <a:pt x="1037082" y="194310"/>
                  </a:lnTo>
                  <a:lnTo>
                    <a:pt x="996569" y="153670"/>
                  </a:lnTo>
                  <a:lnTo>
                    <a:pt x="952246" y="118110"/>
                  </a:lnTo>
                  <a:lnTo>
                    <a:pt x="904748" y="85090"/>
                  </a:lnTo>
                  <a:lnTo>
                    <a:pt x="853948" y="58420"/>
                  </a:lnTo>
                  <a:lnTo>
                    <a:pt x="800481" y="35560"/>
                  </a:lnTo>
                  <a:lnTo>
                    <a:pt x="776750" y="27940"/>
                  </a:lnTo>
                  <a:close/>
                </a:path>
                <a:path w="1192529" h="1191260">
                  <a:moveTo>
                    <a:pt x="596392" y="38100"/>
                  </a:moveTo>
                  <a:lnTo>
                    <a:pt x="539369" y="40640"/>
                  </a:lnTo>
                  <a:lnTo>
                    <a:pt x="483997" y="49530"/>
                  </a:lnTo>
                  <a:lnTo>
                    <a:pt x="430530" y="63500"/>
                  </a:lnTo>
                  <a:lnTo>
                    <a:pt x="379349" y="81280"/>
                  </a:lnTo>
                  <a:lnTo>
                    <a:pt x="330581" y="105410"/>
                  </a:lnTo>
                  <a:lnTo>
                    <a:pt x="284480" y="133350"/>
                  </a:lnTo>
                  <a:lnTo>
                    <a:pt x="241681" y="165100"/>
                  </a:lnTo>
                  <a:lnTo>
                    <a:pt x="201930" y="200660"/>
                  </a:lnTo>
                  <a:lnTo>
                    <a:pt x="165862" y="241300"/>
                  </a:lnTo>
                  <a:lnTo>
                    <a:pt x="133858" y="283210"/>
                  </a:lnTo>
                  <a:lnTo>
                    <a:pt x="105918" y="330200"/>
                  </a:lnTo>
                  <a:lnTo>
                    <a:pt x="82296" y="378460"/>
                  </a:lnTo>
                  <a:lnTo>
                    <a:pt x="63627" y="429260"/>
                  </a:lnTo>
                  <a:lnTo>
                    <a:pt x="49784" y="482600"/>
                  </a:lnTo>
                  <a:lnTo>
                    <a:pt x="41275" y="538480"/>
                  </a:lnTo>
                  <a:lnTo>
                    <a:pt x="38354" y="595630"/>
                  </a:lnTo>
                  <a:lnTo>
                    <a:pt x="39116" y="623570"/>
                  </a:lnTo>
                  <a:lnTo>
                    <a:pt x="44704" y="680720"/>
                  </a:lnTo>
                  <a:lnTo>
                    <a:pt x="55880" y="735330"/>
                  </a:lnTo>
                  <a:lnTo>
                    <a:pt x="72009" y="787400"/>
                  </a:lnTo>
                  <a:lnTo>
                    <a:pt x="93218" y="836930"/>
                  </a:lnTo>
                  <a:lnTo>
                    <a:pt x="118872" y="885190"/>
                  </a:lnTo>
                  <a:lnTo>
                    <a:pt x="148971" y="929640"/>
                  </a:lnTo>
                  <a:lnTo>
                    <a:pt x="183007" y="970280"/>
                  </a:lnTo>
                  <a:lnTo>
                    <a:pt x="220853" y="1008380"/>
                  </a:lnTo>
                  <a:lnTo>
                    <a:pt x="262000" y="1042670"/>
                  </a:lnTo>
                  <a:lnTo>
                    <a:pt x="306705" y="1073150"/>
                  </a:lnTo>
                  <a:lnTo>
                    <a:pt x="353949" y="1098550"/>
                  </a:lnTo>
                  <a:lnTo>
                    <a:pt x="403987" y="1120140"/>
                  </a:lnTo>
                  <a:lnTo>
                    <a:pt x="456311" y="1135380"/>
                  </a:lnTo>
                  <a:lnTo>
                    <a:pt x="510667" y="1146810"/>
                  </a:lnTo>
                  <a:lnTo>
                    <a:pt x="567055" y="1153160"/>
                  </a:lnTo>
                  <a:lnTo>
                    <a:pt x="624459" y="1153160"/>
                  </a:lnTo>
                  <a:lnTo>
                    <a:pt x="652780" y="1150620"/>
                  </a:lnTo>
                  <a:lnTo>
                    <a:pt x="680720" y="1146810"/>
                  </a:lnTo>
                  <a:lnTo>
                    <a:pt x="694435" y="1144270"/>
                  </a:lnTo>
                  <a:lnTo>
                    <a:pt x="595503" y="1144270"/>
                  </a:lnTo>
                  <a:lnTo>
                    <a:pt x="567309" y="1143000"/>
                  </a:lnTo>
                  <a:lnTo>
                    <a:pt x="511937" y="1137920"/>
                  </a:lnTo>
                  <a:lnTo>
                    <a:pt x="458470" y="1126490"/>
                  </a:lnTo>
                  <a:lnTo>
                    <a:pt x="382143" y="1101090"/>
                  </a:lnTo>
                  <a:lnTo>
                    <a:pt x="334391" y="1076960"/>
                  </a:lnTo>
                  <a:lnTo>
                    <a:pt x="289179" y="1050290"/>
                  </a:lnTo>
                  <a:lnTo>
                    <a:pt x="247142" y="1018540"/>
                  </a:lnTo>
                  <a:lnTo>
                    <a:pt x="208153" y="982980"/>
                  </a:lnTo>
                  <a:lnTo>
                    <a:pt x="172720" y="943610"/>
                  </a:lnTo>
                  <a:lnTo>
                    <a:pt x="141350" y="901700"/>
                  </a:lnTo>
                  <a:lnTo>
                    <a:pt x="113919" y="855980"/>
                  </a:lnTo>
                  <a:lnTo>
                    <a:pt x="90805" y="808990"/>
                  </a:lnTo>
                  <a:lnTo>
                    <a:pt x="72517" y="758190"/>
                  </a:lnTo>
                  <a:lnTo>
                    <a:pt x="59055" y="706120"/>
                  </a:lnTo>
                  <a:lnTo>
                    <a:pt x="50800" y="651510"/>
                  </a:lnTo>
                  <a:lnTo>
                    <a:pt x="48006" y="595630"/>
                  </a:lnTo>
                  <a:lnTo>
                    <a:pt x="48768" y="566420"/>
                  </a:lnTo>
                  <a:lnTo>
                    <a:pt x="54356" y="511810"/>
                  </a:lnTo>
                  <a:lnTo>
                    <a:pt x="65405" y="458470"/>
                  </a:lnTo>
                  <a:lnTo>
                    <a:pt x="81407" y="406400"/>
                  </a:lnTo>
                  <a:lnTo>
                    <a:pt x="102235" y="358140"/>
                  </a:lnTo>
                  <a:lnTo>
                    <a:pt x="127635" y="311150"/>
                  </a:lnTo>
                  <a:lnTo>
                    <a:pt x="157225" y="266700"/>
                  </a:lnTo>
                  <a:lnTo>
                    <a:pt x="190754" y="227330"/>
                  </a:lnTo>
                  <a:lnTo>
                    <a:pt x="227965" y="189230"/>
                  </a:lnTo>
                  <a:lnTo>
                    <a:pt x="268605" y="156210"/>
                  </a:lnTo>
                  <a:lnTo>
                    <a:pt x="312420" y="127000"/>
                  </a:lnTo>
                  <a:lnTo>
                    <a:pt x="359029" y="101600"/>
                  </a:lnTo>
                  <a:lnTo>
                    <a:pt x="408178" y="80010"/>
                  </a:lnTo>
                  <a:lnTo>
                    <a:pt x="459613" y="64770"/>
                  </a:lnTo>
                  <a:lnTo>
                    <a:pt x="513207" y="53340"/>
                  </a:lnTo>
                  <a:lnTo>
                    <a:pt x="568452" y="48260"/>
                  </a:lnTo>
                  <a:lnTo>
                    <a:pt x="596646" y="46990"/>
                  </a:lnTo>
                  <a:lnTo>
                    <a:pt x="695198" y="46990"/>
                  </a:lnTo>
                  <a:lnTo>
                    <a:pt x="681482" y="44450"/>
                  </a:lnTo>
                  <a:lnTo>
                    <a:pt x="653415" y="40640"/>
                  </a:lnTo>
                  <a:lnTo>
                    <a:pt x="596392" y="38100"/>
                  </a:lnTo>
                  <a:close/>
                </a:path>
                <a:path w="1192529" h="1191260">
                  <a:moveTo>
                    <a:pt x="695198" y="46990"/>
                  </a:moveTo>
                  <a:lnTo>
                    <a:pt x="596646" y="46990"/>
                  </a:lnTo>
                  <a:lnTo>
                    <a:pt x="624840" y="48260"/>
                  </a:lnTo>
                  <a:lnTo>
                    <a:pt x="652780" y="50800"/>
                  </a:lnTo>
                  <a:lnTo>
                    <a:pt x="707136" y="58420"/>
                  </a:lnTo>
                  <a:lnTo>
                    <a:pt x="759587" y="72390"/>
                  </a:lnTo>
                  <a:lnTo>
                    <a:pt x="834263" y="101600"/>
                  </a:lnTo>
                  <a:lnTo>
                    <a:pt x="880745" y="127000"/>
                  </a:lnTo>
                  <a:lnTo>
                    <a:pt x="903097" y="142240"/>
                  </a:lnTo>
                  <a:lnTo>
                    <a:pt x="924560" y="156210"/>
                  </a:lnTo>
                  <a:lnTo>
                    <a:pt x="965073" y="190500"/>
                  </a:lnTo>
                  <a:lnTo>
                    <a:pt x="1002284" y="227330"/>
                  </a:lnTo>
                  <a:lnTo>
                    <a:pt x="1035812" y="267970"/>
                  </a:lnTo>
                  <a:lnTo>
                    <a:pt x="1065149" y="312420"/>
                  </a:lnTo>
                  <a:lnTo>
                    <a:pt x="1090549" y="358140"/>
                  </a:lnTo>
                  <a:lnTo>
                    <a:pt x="1111250" y="407670"/>
                  </a:lnTo>
                  <a:lnTo>
                    <a:pt x="1127125" y="459740"/>
                  </a:lnTo>
                  <a:lnTo>
                    <a:pt x="1138047" y="513080"/>
                  </a:lnTo>
                  <a:lnTo>
                    <a:pt x="1143508" y="567690"/>
                  </a:lnTo>
                  <a:lnTo>
                    <a:pt x="1144270" y="596900"/>
                  </a:lnTo>
                  <a:lnTo>
                    <a:pt x="1143508" y="624840"/>
                  </a:lnTo>
                  <a:lnTo>
                    <a:pt x="1137793" y="679450"/>
                  </a:lnTo>
                  <a:lnTo>
                    <a:pt x="1126871" y="732790"/>
                  </a:lnTo>
                  <a:lnTo>
                    <a:pt x="1110869" y="784860"/>
                  </a:lnTo>
                  <a:lnTo>
                    <a:pt x="1089914" y="834390"/>
                  </a:lnTo>
                  <a:lnTo>
                    <a:pt x="1064514" y="880110"/>
                  </a:lnTo>
                  <a:lnTo>
                    <a:pt x="1035050" y="924560"/>
                  </a:lnTo>
                  <a:lnTo>
                    <a:pt x="1001522" y="965200"/>
                  </a:lnTo>
                  <a:lnTo>
                    <a:pt x="964184" y="1002030"/>
                  </a:lnTo>
                  <a:lnTo>
                    <a:pt x="923544" y="1035050"/>
                  </a:lnTo>
                  <a:lnTo>
                    <a:pt x="879856" y="1064260"/>
                  </a:lnTo>
                  <a:lnTo>
                    <a:pt x="833120" y="1089660"/>
                  </a:lnTo>
                  <a:lnTo>
                    <a:pt x="783971" y="1111250"/>
                  </a:lnTo>
                  <a:lnTo>
                    <a:pt x="705993" y="1132840"/>
                  </a:lnTo>
                  <a:lnTo>
                    <a:pt x="651510" y="1141730"/>
                  </a:lnTo>
                  <a:lnTo>
                    <a:pt x="595503" y="1144270"/>
                  </a:lnTo>
                  <a:lnTo>
                    <a:pt x="694435" y="1144270"/>
                  </a:lnTo>
                  <a:lnTo>
                    <a:pt x="761619" y="1129030"/>
                  </a:lnTo>
                  <a:lnTo>
                    <a:pt x="812800" y="1109980"/>
                  </a:lnTo>
                  <a:lnTo>
                    <a:pt x="861568" y="1085850"/>
                  </a:lnTo>
                  <a:lnTo>
                    <a:pt x="907669" y="1057910"/>
                  </a:lnTo>
                  <a:lnTo>
                    <a:pt x="950595" y="1026160"/>
                  </a:lnTo>
                  <a:lnTo>
                    <a:pt x="990219" y="990600"/>
                  </a:lnTo>
                  <a:lnTo>
                    <a:pt x="1026287" y="951230"/>
                  </a:lnTo>
                  <a:lnTo>
                    <a:pt x="1058418" y="908050"/>
                  </a:lnTo>
                  <a:lnTo>
                    <a:pt x="1086358" y="862330"/>
                  </a:lnTo>
                  <a:lnTo>
                    <a:pt x="1109853" y="812800"/>
                  </a:lnTo>
                  <a:lnTo>
                    <a:pt x="1128649" y="762000"/>
                  </a:lnTo>
                  <a:lnTo>
                    <a:pt x="1142492" y="708660"/>
                  </a:lnTo>
                  <a:lnTo>
                    <a:pt x="1150874" y="652780"/>
                  </a:lnTo>
                  <a:lnTo>
                    <a:pt x="1153795" y="595630"/>
                  </a:lnTo>
                  <a:lnTo>
                    <a:pt x="1153160" y="567690"/>
                  </a:lnTo>
                  <a:lnTo>
                    <a:pt x="1147445" y="510540"/>
                  </a:lnTo>
                  <a:lnTo>
                    <a:pt x="1136396" y="457200"/>
                  </a:lnTo>
                  <a:lnTo>
                    <a:pt x="1120140" y="403860"/>
                  </a:lnTo>
                  <a:lnTo>
                    <a:pt x="1099058" y="354330"/>
                  </a:lnTo>
                  <a:lnTo>
                    <a:pt x="1073277" y="307340"/>
                  </a:lnTo>
                  <a:lnTo>
                    <a:pt x="1043305" y="262890"/>
                  </a:lnTo>
                  <a:lnTo>
                    <a:pt x="1009269" y="220980"/>
                  </a:lnTo>
                  <a:lnTo>
                    <a:pt x="971296" y="182880"/>
                  </a:lnTo>
                  <a:lnTo>
                    <a:pt x="930021" y="148590"/>
                  </a:lnTo>
                  <a:lnTo>
                    <a:pt x="885571" y="119380"/>
                  </a:lnTo>
                  <a:lnTo>
                    <a:pt x="838200" y="92710"/>
                  </a:lnTo>
                  <a:lnTo>
                    <a:pt x="788289" y="72390"/>
                  </a:lnTo>
                  <a:lnTo>
                    <a:pt x="735838" y="55880"/>
                  </a:lnTo>
                  <a:lnTo>
                    <a:pt x="708914" y="49530"/>
                  </a:lnTo>
                  <a:lnTo>
                    <a:pt x="695198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056876" y="3824173"/>
            <a:ext cx="579881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66" dirty="0">
                <a:latin typeface="Arial"/>
                <a:cs typeface="Arial"/>
              </a:rPr>
              <a:t>Heat</a:t>
            </a:r>
            <a:endParaRPr sz="216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90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8077" y="1085546"/>
            <a:ext cx="9384791" cy="800862"/>
            <a:chOff x="890397" y="904621"/>
            <a:chExt cx="7820659" cy="667385"/>
          </a:xfrm>
        </p:grpSpPr>
        <p:sp>
          <p:nvSpPr>
            <p:cNvPr id="3" name="object 3"/>
            <p:cNvSpPr/>
            <p:nvPr/>
          </p:nvSpPr>
          <p:spPr>
            <a:xfrm>
              <a:off x="914400" y="928624"/>
              <a:ext cx="7772400" cy="619125"/>
            </a:xfrm>
            <a:custGeom>
              <a:avLst/>
              <a:gdLst/>
              <a:ahLst/>
              <a:cxnLst/>
              <a:rect l="l" t="t" r="r" b="b"/>
              <a:pathLst>
                <a:path w="7772400" h="619125">
                  <a:moveTo>
                    <a:pt x="7772400" y="0"/>
                  </a:moveTo>
                  <a:lnTo>
                    <a:pt x="0" y="0"/>
                  </a:lnTo>
                  <a:lnTo>
                    <a:pt x="0" y="619125"/>
                  </a:lnTo>
                  <a:lnTo>
                    <a:pt x="7772400" y="619125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4" name="object 4"/>
            <p:cNvSpPr/>
            <p:nvPr/>
          </p:nvSpPr>
          <p:spPr>
            <a:xfrm>
              <a:off x="890397" y="904621"/>
              <a:ext cx="7820659" cy="667385"/>
            </a:xfrm>
            <a:custGeom>
              <a:avLst/>
              <a:gdLst/>
              <a:ahLst/>
              <a:cxnLst/>
              <a:rect l="l" t="t" r="r" b="b"/>
              <a:pathLst>
                <a:path w="7820659" h="667385">
                  <a:moveTo>
                    <a:pt x="7796403" y="0"/>
                  </a:moveTo>
                  <a:lnTo>
                    <a:pt x="24003" y="0"/>
                  </a:lnTo>
                  <a:lnTo>
                    <a:pt x="14658" y="1893"/>
                  </a:lnTo>
                  <a:lnTo>
                    <a:pt x="7029" y="7048"/>
                  </a:lnTo>
                  <a:lnTo>
                    <a:pt x="1885" y="14680"/>
                  </a:lnTo>
                  <a:lnTo>
                    <a:pt x="0" y="24002"/>
                  </a:lnTo>
                  <a:lnTo>
                    <a:pt x="0" y="643127"/>
                  </a:lnTo>
                  <a:lnTo>
                    <a:pt x="1885" y="652504"/>
                  </a:lnTo>
                  <a:lnTo>
                    <a:pt x="7029" y="660130"/>
                  </a:lnTo>
                  <a:lnTo>
                    <a:pt x="14658" y="665255"/>
                  </a:lnTo>
                  <a:lnTo>
                    <a:pt x="24003" y="667130"/>
                  </a:lnTo>
                  <a:lnTo>
                    <a:pt x="7796403" y="667130"/>
                  </a:lnTo>
                  <a:lnTo>
                    <a:pt x="7805725" y="665255"/>
                  </a:lnTo>
                  <a:lnTo>
                    <a:pt x="7813357" y="660130"/>
                  </a:lnTo>
                  <a:lnTo>
                    <a:pt x="7818512" y="652504"/>
                  </a:lnTo>
                  <a:lnTo>
                    <a:pt x="7820406" y="643127"/>
                  </a:lnTo>
                  <a:lnTo>
                    <a:pt x="7820406" y="638428"/>
                  </a:lnTo>
                  <a:lnTo>
                    <a:pt x="28803" y="638428"/>
                  </a:lnTo>
                  <a:lnTo>
                    <a:pt x="28803" y="28828"/>
                  </a:lnTo>
                  <a:lnTo>
                    <a:pt x="7820406" y="28828"/>
                  </a:lnTo>
                  <a:lnTo>
                    <a:pt x="7820406" y="24002"/>
                  </a:lnTo>
                  <a:lnTo>
                    <a:pt x="7818512" y="14680"/>
                  </a:lnTo>
                  <a:lnTo>
                    <a:pt x="7813357" y="7048"/>
                  </a:lnTo>
                  <a:lnTo>
                    <a:pt x="7805725" y="1893"/>
                  </a:lnTo>
                  <a:lnTo>
                    <a:pt x="7796403" y="0"/>
                  </a:lnTo>
                  <a:close/>
                </a:path>
                <a:path w="7820659" h="667385">
                  <a:moveTo>
                    <a:pt x="7820406" y="28828"/>
                  </a:moveTo>
                  <a:lnTo>
                    <a:pt x="7791577" y="28828"/>
                  </a:lnTo>
                  <a:lnTo>
                    <a:pt x="7791577" y="638428"/>
                  </a:lnTo>
                  <a:lnTo>
                    <a:pt x="7820406" y="638428"/>
                  </a:lnTo>
                  <a:lnTo>
                    <a:pt x="7820406" y="28828"/>
                  </a:lnTo>
                  <a:close/>
                </a:path>
                <a:path w="7820659" h="667385">
                  <a:moveTo>
                    <a:pt x="7782052" y="38480"/>
                  </a:moveTo>
                  <a:lnTo>
                    <a:pt x="38404" y="38480"/>
                  </a:lnTo>
                  <a:lnTo>
                    <a:pt x="38404" y="628776"/>
                  </a:lnTo>
                  <a:lnTo>
                    <a:pt x="7782052" y="628776"/>
                  </a:lnTo>
                  <a:lnTo>
                    <a:pt x="7782052" y="619125"/>
                  </a:lnTo>
                  <a:lnTo>
                    <a:pt x="48006" y="619125"/>
                  </a:lnTo>
                  <a:lnTo>
                    <a:pt x="48006" y="48005"/>
                  </a:lnTo>
                  <a:lnTo>
                    <a:pt x="7782052" y="48005"/>
                  </a:lnTo>
                  <a:lnTo>
                    <a:pt x="7782052" y="38480"/>
                  </a:lnTo>
                  <a:close/>
                </a:path>
                <a:path w="7820659" h="667385">
                  <a:moveTo>
                    <a:pt x="7782052" y="48005"/>
                  </a:moveTo>
                  <a:lnTo>
                    <a:pt x="7772400" y="48005"/>
                  </a:lnTo>
                  <a:lnTo>
                    <a:pt x="7772400" y="619125"/>
                  </a:lnTo>
                  <a:lnTo>
                    <a:pt x="7782052" y="619125"/>
                  </a:lnTo>
                  <a:lnTo>
                    <a:pt x="7782052" y="48005"/>
                  </a:lnTo>
                  <a:close/>
                </a:path>
              </a:pathLst>
            </a:custGeom>
            <a:solidFill>
              <a:srgbClr val="7389C7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706880" y="1114349"/>
            <a:ext cx="9326880" cy="544765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530351" indent="-421386">
              <a:spcBef>
                <a:spcPts val="216"/>
              </a:spcBef>
              <a:buFont typeface="Wingdings"/>
              <a:buChar char=""/>
              <a:tabLst>
                <a:tab pos="531114" algn="l"/>
              </a:tabLst>
            </a:pPr>
            <a:r>
              <a:rPr sz="3360" spc="-240" dirty="0">
                <a:latin typeface="Arial"/>
                <a:cs typeface="Arial"/>
              </a:rPr>
              <a:t>The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275" dirty="0">
                <a:latin typeface="Arial"/>
                <a:cs typeface="Arial"/>
              </a:rPr>
              <a:t>process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36" dirty="0">
                <a:latin typeface="Arial"/>
                <a:cs typeface="Arial"/>
              </a:rPr>
              <a:t>of</a:t>
            </a:r>
            <a:r>
              <a:rPr sz="3360" spc="-504" dirty="0">
                <a:latin typeface="Arial"/>
                <a:cs typeface="Arial"/>
              </a:rPr>
              <a:t> </a:t>
            </a:r>
            <a:r>
              <a:rPr sz="3360" spc="-132" dirty="0">
                <a:latin typeface="Arial"/>
                <a:cs typeface="Arial"/>
              </a:rPr>
              <a:t>fuel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180" dirty="0">
                <a:latin typeface="Arial"/>
                <a:cs typeface="Arial"/>
              </a:rPr>
              <a:t>cell</a:t>
            </a:r>
            <a:r>
              <a:rPr sz="3360" spc="-521" dirty="0">
                <a:latin typeface="Arial"/>
                <a:cs typeface="Arial"/>
              </a:rPr>
              <a:t> </a:t>
            </a:r>
            <a:r>
              <a:rPr sz="3360" spc="-210" dirty="0">
                <a:latin typeface="Arial"/>
                <a:cs typeface="Arial"/>
              </a:rPr>
              <a:t>is</a:t>
            </a:r>
            <a:endParaRPr sz="336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78320" y="3392119"/>
            <a:ext cx="1287780" cy="1286256"/>
            <a:chOff x="890600" y="2826766"/>
            <a:chExt cx="1073150" cy="1071880"/>
          </a:xfrm>
        </p:grpSpPr>
        <p:sp>
          <p:nvSpPr>
            <p:cNvPr id="7" name="object 7"/>
            <p:cNvSpPr/>
            <p:nvPr/>
          </p:nvSpPr>
          <p:spPr>
            <a:xfrm>
              <a:off x="914514" y="2850007"/>
              <a:ext cx="1024890" cy="1024890"/>
            </a:xfrm>
            <a:custGeom>
              <a:avLst/>
              <a:gdLst/>
              <a:ahLst/>
              <a:cxnLst/>
              <a:rect l="l" t="t" r="r" b="b"/>
              <a:pathLst>
                <a:path w="1024889" h="1024889">
                  <a:moveTo>
                    <a:pt x="512330" y="0"/>
                  </a:moveTo>
                  <a:lnTo>
                    <a:pt x="465697" y="2093"/>
                  </a:lnTo>
                  <a:lnTo>
                    <a:pt x="420237" y="8253"/>
                  </a:lnTo>
                  <a:lnTo>
                    <a:pt x="376131" y="18299"/>
                  </a:lnTo>
                  <a:lnTo>
                    <a:pt x="333560" y="32050"/>
                  </a:lnTo>
                  <a:lnTo>
                    <a:pt x="292704" y="49325"/>
                  </a:lnTo>
                  <a:lnTo>
                    <a:pt x="253745" y="69944"/>
                  </a:lnTo>
                  <a:lnTo>
                    <a:pt x="216864" y="93724"/>
                  </a:lnTo>
                  <a:lnTo>
                    <a:pt x="182241" y="120487"/>
                  </a:lnTo>
                  <a:lnTo>
                    <a:pt x="150056" y="150050"/>
                  </a:lnTo>
                  <a:lnTo>
                    <a:pt x="120492" y="182233"/>
                  </a:lnTo>
                  <a:lnTo>
                    <a:pt x="93729" y="216855"/>
                  </a:lnTo>
                  <a:lnTo>
                    <a:pt x="69947" y="253736"/>
                  </a:lnTo>
                  <a:lnTo>
                    <a:pt x="49328" y="292694"/>
                  </a:lnTo>
                  <a:lnTo>
                    <a:pt x="32052" y="333549"/>
                  </a:lnTo>
                  <a:lnTo>
                    <a:pt x="18300" y="376119"/>
                  </a:lnTo>
                  <a:lnTo>
                    <a:pt x="8254" y="420225"/>
                  </a:lnTo>
                  <a:lnTo>
                    <a:pt x="2093" y="465685"/>
                  </a:lnTo>
                  <a:lnTo>
                    <a:pt x="0" y="512318"/>
                  </a:lnTo>
                  <a:lnTo>
                    <a:pt x="2093" y="558950"/>
                  </a:lnTo>
                  <a:lnTo>
                    <a:pt x="8254" y="604410"/>
                  </a:lnTo>
                  <a:lnTo>
                    <a:pt x="18300" y="648516"/>
                  </a:lnTo>
                  <a:lnTo>
                    <a:pt x="32052" y="691086"/>
                  </a:lnTo>
                  <a:lnTo>
                    <a:pt x="49328" y="731941"/>
                  </a:lnTo>
                  <a:lnTo>
                    <a:pt x="69947" y="770899"/>
                  </a:lnTo>
                  <a:lnTo>
                    <a:pt x="93729" y="807780"/>
                  </a:lnTo>
                  <a:lnTo>
                    <a:pt x="120492" y="842402"/>
                  </a:lnTo>
                  <a:lnTo>
                    <a:pt x="150056" y="874585"/>
                  </a:lnTo>
                  <a:lnTo>
                    <a:pt x="182241" y="904148"/>
                  </a:lnTo>
                  <a:lnTo>
                    <a:pt x="216864" y="930911"/>
                  </a:lnTo>
                  <a:lnTo>
                    <a:pt x="253745" y="954691"/>
                  </a:lnTo>
                  <a:lnTo>
                    <a:pt x="292704" y="975310"/>
                  </a:lnTo>
                  <a:lnTo>
                    <a:pt x="333560" y="992585"/>
                  </a:lnTo>
                  <a:lnTo>
                    <a:pt x="376131" y="1006336"/>
                  </a:lnTo>
                  <a:lnTo>
                    <a:pt x="420237" y="1016382"/>
                  </a:lnTo>
                  <a:lnTo>
                    <a:pt x="465697" y="1022542"/>
                  </a:lnTo>
                  <a:lnTo>
                    <a:pt x="512330" y="1024636"/>
                  </a:lnTo>
                  <a:lnTo>
                    <a:pt x="558963" y="1022542"/>
                  </a:lnTo>
                  <a:lnTo>
                    <a:pt x="604423" y="1016382"/>
                  </a:lnTo>
                  <a:lnTo>
                    <a:pt x="648528" y="1006336"/>
                  </a:lnTo>
                  <a:lnTo>
                    <a:pt x="691099" y="992585"/>
                  </a:lnTo>
                  <a:lnTo>
                    <a:pt x="731954" y="975310"/>
                  </a:lnTo>
                  <a:lnTo>
                    <a:pt x="770912" y="954691"/>
                  </a:lnTo>
                  <a:lnTo>
                    <a:pt x="807792" y="930911"/>
                  </a:lnTo>
                  <a:lnTo>
                    <a:pt x="842415" y="904148"/>
                  </a:lnTo>
                  <a:lnTo>
                    <a:pt x="874598" y="874585"/>
                  </a:lnTo>
                  <a:lnTo>
                    <a:pt x="904161" y="842402"/>
                  </a:lnTo>
                  <a:lnTo>
                    <a:pt x="930923" y="807780"/>
                  </a:lnTo>
                  <a:lnTo>
                    <a:pt x="954704" y="770899"/>
                  </a:lnTo>
                  <a:lnTo>
                    <a:pt x="975322" y="731941"/>
                  </a:lnTo>
                  <a:lnTo>
                    <a:pt x="992598" y="691086"/>
                  </a:lnTo>
                  <a:lnTo>
                    <a:pt x="1006348" y="648516"/>
                  </a:lnTo>
                  <a:lnTo>
                    <a:pt x="1016394" y="604410"/>
                  </a:lnTo>
                  <a:lnTo>
                    <a:pt x="1022555" y="558950"/>
                  </a:lnTo>
                  <a:lnTo>
                    <a:pt x="1024648" y="512318"/>
                  </a:lnTo>
                  <a:lnTo>
                    <a:pt x="1022555" y="465685"/>
                  </a:lnTo>
                  <a:lnTo>
                    <a:pt x="1016394" y="420225"/>
                  </a:lnTo>
                  <a:lnTo>
                    <a:pt x="1006348" y="376119"/>
                  </a:lnTo>
                  <a:lnTo>
                    <a:pt x="992598" y="333549"/>
                  </a:lnTo>
                  <a:lnTo>
                    <a:pt x="975322" y="292694"/>
                  </a:lnTo>
                  <a:lnTo>
                    <a:pt x="954704" y="253736"/>
                  </a:lnTo>
                  <a:lnTo>
                    <a:pt x="930923" y="216855"/>
                  </a:lnTo>
                  <a:lnTo>
                    <a:pt x="904161" y="182233"/>
                  </a:lnTo>
                  <a:lnTo>
                    <a:pt x="874598" y="150050"/>
                  </a:lnTo>
                  <a:lnTo>
                    <a:pt x="842415" y="120487"/>
                  </a:lnTo>
                  <a:lnTo>
                    <a:pt x="807792" y="93724"/>
                  </a:lnTo>
                  <a:lnTo>
                    <a:pt x="770912" y="69944"/>
                  </a:lnTo>
                  <a:lnTo>
                    <a:pt x="731954" y="49325"/>
                  </a:lnTo>
                  <a:lnTo>
                    <a:pt x="691099" y="32050"/>
                  </a:lnTo>
                  <a:lnTo>
                    <a:pt x="648528" y="18299"/>
                  </a:lnTo>
                  <a:lnTo>
                    <a:pt x="604423" y="8253"/>
                  </a:lnTo>
                  <a:lnTo>
                    <a:pt x="558963" y="2093"/>
                  </a:lnTo>
                  <a:lnTo>
                    <a:pt x="51233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8" name="object 8"/>
            <p:cNvSpPr/>
            <p:nvPr/>
          </p:nvSpPr>
          <p:spPr>
            <a:xfrm>
              <a:off x="890600" y="2826766"/>
              <a:ext cx="1073150" cy="1071880"/>
            </a:xfrm>
            <a:custGeom>
              <a:avLst/>
              <a:gdLst/>
              <a:ahLst/>
              <a:cxnLst/>
              <a:rect l="l" t="t" r="r" b="b"/>
              <a:pathLst>
                <a:path w="1073150" h="1071879">
                  <a:moveTo>
                    <a:pt x="535736" y="0"/>
                  </a:moveTo>
                  <a:lnTo>
                    <a:pt x="480999" y="2539"/>
                  </a:lnTo>
                  <a:lnTo>
                    <a:pt x="401624" y="16510"/>
                  </a:lnTo>
                  <a:lnTo>
                    <a:pt x="351256" y="33020"/>
                  </a:lnTo>
                  <a:lnTo>
                    <a:pt x="303263" y="53339"/>
                  </a:lnTo>
                  <a:lnTo>
                    <a:pt x="257759" y="77470"/>
                  </a:lnTo>
                  <a:lnTo>
                    <a:pt x="214871" y="106680"/>
                  </a:lnTo>
                  <a:lnTo>
                    <a:pt x="175272" y="139700"/>
                  </a:lnTo>
                  <a:lnTo>
                    <a:pt x="138912" y="176530"/>
                  </a:lnTo>
                  <a:lnTo>
                    <a:pt x="106248" y="215900"/>
                  </a:lnTo>
                  <a:lnTo>
                    <a:pt x="77381" y="259080"/>
                  </a:lnTo>
                  <a:lnTo>
                    <a:pt x="52565" y="304800"/>
                  </a:lnTo>
                  <a:lnTo>
                    <a:pt x="32296" y="353060"/>
                  </a:lnTo>
                  <a:lnTo>
                    <a:pt x="16700" y="402589"/>
                  </a:lnTo>
                  <a:lnTo>
                    <a:pt x="6083" y="454660"/>
                  </a:lnTo>
                  <a:lnTo>
                    <a:pt x="660" y="509270"/>
                  </a:lnTo>
                  <a:lnTo>
                    <a:pt x="0" y="537210"/>
                  </a:lnTo>
                  <a:lnTo>
                    <a:pt x="723" y="563880"/>
                  </a:lnTo>
                  <a:lnTo>
                    <a:pt x="6261" y="618489"/>
                  </a:lnTo>
                  <a:lnTo>
                    <a:pt x="17017" y="670560"/>
                  </a:lnTo>
                  <a:lnTo>
                    <a:pt x="32727" y="721360"/>
                  </a:lnTo>
                  <a:lnTo>
                    <a:pt x="53124" y="769619"/>
                  </a:lnTo>
                  <a:lnTo>
                    <a:pt x="77990" y="815340"/>
                  </a:lnTo>
                  <a:lnTo>
                    <a:pt x="106832" y="857250"/>
                  </a:lnTo>
                  <a:lnTo>
                    <a:pt x="139674" y="897890"/>
                  </a:lnTo>
                  <a:lnTo>
                    <a:pt x="176098" y="933450"/>
                  </a:lnTo>
                  <a:lnTo>
                    <a:pt x="215874" y="966469"/>
                  </a:lnTo>
                  <a:lnTo>
                    <a:pt x="258686" y="995680"/>
                  </a:lnTo>
                  <a:lnTo>
                    <a:pt x="328015" y="1031240"/>
                  </a:lnTo>
                  <a:lnTo>
                    <a:pt x="377355" y="1049020"/>
                  </a:lnTo>
                  <a:lnTo>
                    <a:pt x="428929" y="1061720"/>
                  </a:lnTo>
                  <a:lnTo>
                    <a:pt x="509320" y="1071880"/>
                  </a:lnTo>
                  <a:lnTo>
                    <a:pt x="564565" y="1071880"/>
                  </a:lnTo>
                  <a:lnTo>
                    <a:pt x="618667" y="1066800"/>
                  </a:lnTo>
                  <a:lnTo>
                    <a:pt x="644956" y="1061720"/>
                  </a:lnTo>
                  <a:lnTo>
                    <a:pt x="670864" y="1055370"/>
                  </a:lnTo>
                  <a:lnTo>
                    <a:pt x="708837" y="1043940"/>
                  </a:lnTo>
                  <a:lnTo>
                    <a:pt x="536244" y="1043940"/>
                  </a:lnTo>
                  <a:lnTo>
                    <a:pt x="484301" y="1041400"/>
                  </a:lnTo>
                  <a:lnTo>
                    <a:pt x="433882" y="1033780"/>
                  </a:lnTo>
                  <a:lnTo>
                    <a:pt x="385241" y="1021080"/>
                  </a:lnTo>
                  <a:lnTo>
                    <a:pt x="338658" y="1003300"/>
                  </a:lnTo>
                  <a:lnTo>
                    <a:pt x="294309" y="982980"/>
                  </a:lnTo>
                  <a:lnTo>
                    <a:pt x="252412" y="957580"/>
                  </a:lnTo>
                  <a:lnTo>
                    <a:pt x="232613" y="942340"/>
                  </a:lnTo>
                  <a:lnTo>
                    <a:pt x="213347" y="928369"/>
                  </a:lnTo>
                  <a:lnTo>
                    <a:pt x="177317" y="895350"/>
                  </a:lnTo>
                  <a:lnTo>
                    <a:pt x="144589" y="858519"/>
                  </a:lnTo>
                  <a:lnTo>
                    <a:pt x="115442" y="820419"/>
                  </a:lnTo>
                  <a:lnTo>
                    <a:pt x="89966" y="778510"/>
                  </a:lnTo>
                  <a:lnTo>
                    <a:pt x="68656" y="734060"/>
                  </a:lnTo>
                  <a:lnTo>
                    <a:pt x="51587" y="687069"/>
                  </a:lnTo>
                  <a:lnTo>
                    <a:pt x="39052" y="638810"/>
                  </a:lnTo>
                  <a:lnTo>
                    <a:pt x="31419" y="588010"/>
                  </a:lnTo>
                  <a:lnTo>
                    <a:pt x="28790" y="535939"/>
                  </a:lnTo>
                  <a:lnTo>
                    <a:pt x="29451" y="510539"/>
                  </a:lnTo>
                  <a:lnTo>
                    <a:pt x="34658" y="458470"/>
                  </a:lnTo>
                  <a:lnTo>
                    <a:pt x="44767" y="408939"/>
                  </a:lnTo>
                  <a:lnTo>
                    <a:pt x="59588" y="361950"/>
                  </a:lnTo>
                  <a:lnTo>
                    <a:pt x="78854" y="316230"/>
                  </a:lnTo>
                  <a:lnTo>
                    <a:pt x="102349" y="273050"/>
                  </a:lnTo>
                  <a:lnTo>
                    <a:pt x="129730" y="232410"/>
                  </a:lnTo>
                  <a:lnTo>
                    <a:pt x="160680" y="194310"/>
                  </a:lnTo>
                  <a:lnTo>
                    <a:pt x="177482" y="177800"/>
                  </a:lnTo>
                  <a:lnTo>
                    <a:pt x="195135" y="160020"/>
                  </a:lnTo>
                  <a:lnTo>
                    <a:pt x="232702" y="129539"/>
                  </a:lnTo>
                  <a:lnTo>
                    <a:pt x="273278" y="102870"/>
                  </a:lnTo>
                  <a:lnTo>
                    <a:pt x="316407" y="78739"/>
                  </a:lnTo>
                  <a:lnTo>
                    <a:pt x="361899" y="59689"/>
                  </a:lnTo>
                  <a:lnTo>
                    <a:pt x="409498" y="44450"/>
                  </a:lnTo>
                  <a:lnTo>
                    <a:pt x="459155" y="34289"/>
                  </a:lnTo>
                  <a:lnTo>
                    <a:pt x="510336" y="29210"/>
                  </a:lnTo>
                  <a:lnTo>
                    <a:pt x="711843" y="29210"/>
                  </a:lnTo>
                  <a:lnTo>
                    <a:pt x="669721" y="16510"/>
                  </a:lnTo>
                  <a:lnTo>
                    <a:pt x="643813" y="10160"/>
                  </a:lnTo>
                  <a:lnTo>
                    <a:pt x="590600" y="2539"/>
                  </a:lnTo>
                  <a:lnTo>
                    <a:pt x="535736" y="0"/>
                  </a:lnTo>
                  <a:close/>
                </a:path>
                <a:path w="1073150" h="1071879">
                  <a:moveTo>
                    <a:pt x="711843" y="29210"/>
                  </a:moveTo>
                  <a:lnTo>
                    <a:pt x="562660" y="29210"/>
                  </a:lnTo>
                  <a:lnTo>
                    <a:pt x="613714" y="34289"/>
                  </a:lnTo>
                  <a:lnTo>
                    <a:pt x="663244" y="44450"/>
                  </a:lnTo>
                  <a:lnTo>
                    <a:pt x="710869" y="59689"/>
                  </a:lnTo>
                  <a:lnTo>
                    <a:pt x="756462" y="78739"/>
                  </a:lnTo>
                  <a:lnTo>
                    <a:pt x="799642" y="102870"/>
                  </a:lnTo>
                  <a:lnTo>
                    <a:pt x="840028" y="129539"/>
                  </a:lnTo>
                  <a:lnTo>
                    <a:pt x="877620" y="161289"/>
                  </a:lnTo>
                  <a:lnTo>
                    <a:pt x="912037" y="195580"/>
                  </a:lnTo>
                  <a:lnTo>
                    <a:pt x="943152" y="232410"/>
                  </a:lnTo>
                  <a:lnTo>
                    <a:pt x="970330" y="273050"/>
                  </a:lnTo>
                  <a:lnTo>
                    <a:pt x="993825" y="316230"/>
                  </a:lnTo>
                  <a:lnTo>
                    <a:pt x="1013129" y="361950"/>
                  </a:lnTo>
                  <a:lnTo>
                    <a:pt x="1027861" y="408939"/>
                  </a:lnTo>
                  <a:lnTo>
                    <a:pt x="1038021" y="458470"/>
                  </a:lnTo>
                  <a:lnTo>
                    <a:pt x="1043011" y="509270"/>
                  </a:lnTo>
                  <a:lnTo>
                    <a:pt x="1043736" y="535939"/>
                  </a:lnTo>
                  <a:lnTo>
                    <a:pt x="1043132" y="561339"/>
                  </a:lnTo>
                  <a:lnTo>
                    <a:pt x="1037894" y="613410"/>
                  </a:lnTo>
                  <a:lnTo>
                    <a:pt x="1027861" y="662939"/>
                  </a:lnTo>
                  <a:lnTo>
                    <a:pt x="1013002" y="711200"/>
                  </a:lnTo>
                  <a:lnTo>
                    <a:pt x="993698" y="756919"/>
                  </a:lnTo>
                  <a:lnTo>
                    <a:pt x="970203" y="798830"/>
                  </a:lnTo>
                  <a:lnTo>
                    <a:pt x="927912" y="859790"/>
                  </a:lnTo>
                  <a:lnTo>
                    <a:pt x="895146" y="895350"/>
                  </a:lnTo>
                  <a:lnTo>
                    <a:pt x="859078" y="928369"/>
                  </a:lnTo>
                  <a:lnTo>
                    <a:pt x="819962" y="957580"/>
                  </a:lnTo>
                  <a:lnTo>
                    <a:pt x="778052" y="982980"/>
                  </a:lnTo>
                  <a:lnTo>
                    <a:pt x="756208" y="993140"/>
                  </a:lnTo>
                  <a:lnTo>
                    <a:pt x="733729" y="1004569"/>
                  </a:lnTo>
                  <a:lnTo>
                    <a:pt x="687120" y="1021080"/>
                  </a:lnTo>
                  <a:lnTo>
                    <a:pt x="638479" y="1033780"/>
                  </a:lnTo>
                  <a:lnTo>
                    <a:pt x="588187" y="1041400"/>
                  </a:lnTo>
                  <a:lnTo>
                    <a:pt x="536244" y="1043940"/>
                  </a:lnTo>
                  <a:lnTo>
                    <a:pt x="708837" y="1043940"/>
                  </a:lnTo>
                  <a:lnTo>
                    <a:pt x="745667" y="1029969"/>
                  </a:lnTo>
                  <a:lnTo>
                    <a:pt x="792403" y="1007110"/>
                  </a:lnTo>
                  <a:lnTo>
                    <a:pt x="836599" y="980440"/>
                  </a:lnTo>
                  <a:lnTo>
                    <a:pt x="877874" y="949960"/>
                  </a:lnTo>
                  <a:lnTo>
                    <a:pt x="897305" y="932180"/>
                  </a:lnTo>
                  <a:lnTo>
                    <a:pt x="915974" y="915669"/>
                  </a:lnTo>
                  <a:lnTo>
                    <a:pt x="950518" y="877569"/>
                  </a:lnTo>
                  <a:lnTo>
                    <a:pt x="981252" y="835660"/>
                  </a:lnTo>
                  <a:lnTo>
                    <a:pt x="1008176" y="791210"/>
                  </a:lnTo>
                  <a:lnTo>
                    <a:pt x="1030655" y="744219"/>
                  </a:lnTo>
                  <a:lnTo>
                    <a:pt x="1048562" y="694690"/>
                  </a:lnTo>
                  <a:lnTo>
                    <a:pt x="1061897" y="643889"/>
                  </a:lnTo>
                  <a:lnTo>
                    <a:pt x="1069898" y="590550"/>
                  </a:lnTo>
                  <a:lnTo>
                    <a:pt x="1072565" y="535939"/>
                  </a:lnTo>
                  <a:lnTo>
                    <a:pt x="1071803" y="508000"/>
                  </a:lnTo>
                  <a:lnTo>
                    <a:pt x="1066342" y="454660"/>
                  </a:lnTo>
                  <a:lnTo>
                    <a:pt x="1055547" y="401320"/>
                  </a:lnTo>
                  <a:lnTo>
                    <a:pt x="1039799" y="351789"/>
                  </a:lnTo>
                  <a:lnTo>
                    <a:pt x="1019479" y="303530"/>
                  </a:lnTo>
                  <a:lnTo>
                    <a:pt x="994587" y="257810"/>
                  </a:lnTo>
                  <a:lnTo>
                    <a:pt x="965758" y="214630"/>
                  </a:lnTo>
                  <a:lnTo>
                    <a:pt x="932865" y="175260"/>
                  </a:lnTo>
                  <a:lnTo>
                    <a:pt x="896543" y="138430"/>
                  </a:lnTo>
                  <a:lnTo>
                    <a:pt x="856665" y="105410"/>
                  </a:lnTo>
                  <a:lnTo>
                    <a:pt x="813993" y="77470"/>
                  </a:lnTo>
                  <a:lnTo>
                    <a:pt x="768273" y="52070"/>
                  </a:lnTo>
                  <a:lnTo>
                    <a:pt x="720140" y="31750"/>
                  </a:lnTo>
                  <a:lnTo>
                    <a:pt x="711843" y="29210"/>
                  </a:lnTo>
                  <a:close/>
                </a:path>
                <a:path w="1073150" h="1071879">
                  <a:moveTo>
                    <a:pt x="536752" y="38100"/>
                  </a:moveTo>
                  <a:lnTo>
                    <a:pt x="485698" y="40639"/>
                  </a:lnTo>
                  <a:lnTo>
                    <a:pt x="436295" y="48260"/>
                  </a:lnTo>
                  <a:lnTo>
                    <a:pt x="365442" y="68580"/>
                  </a:lnTo>
                  <a:lnTo>
                    <a:pt x="320789" y="87630"/>
                  </a:lnTo>
                  <a:lnTo>
                    <a:pt x="278447" y="110489"/>
                  </a:lnTo>
                  <a:lnTo>
                    <a:pt x="238645" y="137160"/>
                  </a:lnTo>
                  <a:lnTo>
                    <a:pt x="201752" y="167639"/>
                  </a:lnTo>
                  <a:lnTo>
                    <a:pt x="167932" y="200660"/>
                  </a:lnTo>
                  <a:lnTo>
                    <a:pt x="152298" y="219710"/>
                  </a:lnTo>
                  <a:lnTo>
                    <a:pt x="137553" y="237489"/>
                  </a:lnTo>
                  <a:lnTo>
                    <a:pt x="110667" y="278130"/>
                  </a:lnTo>
                  <a:lnTo>
                    <a:pt x="87617" y="320039"/>
                  </a:lnTo>
                  <a:lnTo>
                    <a:pt x="68694" y="364489"/>
                  </a:lnTo>
                  <a:lnTo>
                    <a:pt x="54114" y="411480"/>
                  </a:lnTo>
                  <a:lnTo>
                    <a:pt x="44183" y="459739"/>
                  </a:lnTo>
                  <a:lnTo>
                    <a:pt x="39052" y="510539"/>
                  </a:lnTo>
                  <a:lnTo>
                    <a:pt x="38379" y="535939"/>
                  </a:lnTo>
                  <a:lnTo>
                    <a:pt x="39014" y="561339"/>
                  </a:lnTo>
                  <a:lnTo>
                    <a:pt x="44068" y="612139"/>
                  </a:lnTo>
                  <a:lnTo>
                    <a:pt x="53936" y="660400"/>
                  </a:lnTo>
                  <a:lnTo>
                    <a:pt x="68427" y="707390"/>
                  </a:lnTo>
                  <a:lnTo>
                    <a:pt x="87287" y="751840"/>
                  </a:lnTo>
                  <a:lnTo>
                    <a:pt x="110312" y="793750"/>
                  </a:lnTo>
                  <a:lnTo>
                    <a:pt x="137045" y="834390"/>
                  </a:lnTo>
                  <a:lnTo>
                    <a:pt x="151841" y="852169"/>
                  </a:lnTo>
                  <a:lnTo>
                    <a:pt x="167487" y="871219"/>
                  </a:lnTo>
                  <a:lnTo>
                    <a:pt x="201256" y="904240"/>
                  </a:lnTo>
                  <a:lnTo>
                    <a:pt x="238201" y="934719"/>
                  </a:lnTo>
                  <a:lnTo>
                    <a:pt x="277888" y="961390"/>
                  </a:lnTo>
                  <a:lnTo>
                    <a:pt x="320116" y="985519"/>
                  </a:lnTo>
                  <a:lnTo>
                    <a:pt x="364718" y="1003300"/>
                  </a:lnTo>
                  <a:lnTo>
                    <a:pt x="411530" y="1018540"/>
                  </a:lnTo>
                  <a:lnTo>
                    <a:pt x="460171" y="1028700"/>
                  </a:lnTo>
                  <a:lnTo>
                    <a:pt x="510336" y="1033780"/>
                  </a:lnTo>
                  <a:lnTo>
                    <a:pt x="561644" y="1033780"/>
                  </a:lnTo>
                  <a:lnTo>
                    <a:pt x="611809" y="1028700"/>
                  </a:lnTo>
                  <a:lnTo>
                    <a:pt x="630193" y="1024890"/>
                  </a:lnTo>
                  <a:lnTo>
                    <a:pt x="535736" y="1024890"/>
                  </a:lnTo>
                  <a:lnTo>
                    <a:pt x="485825" y="1022350"/>
                  </a:lnTo>
                  <a:lnTo>
                    <a:pt x="437311" y="1014730"/>
                  </a:lnTo>
                  <a:lnTo>
                    <a:pt x="390575" y="1002030"/>
                  </a:lnTo>
                  <a:lnTo>
                    <a:pt x="324053" y="976630"/>
                  </a:lnTo>
                  <a:lnTo>
                    <a:pt x="282689" y="953769"/>
                  </a:lnTo>
                  <a:lnTo>
                    <a:pt x="243776" y="927100"/>
                  </a:lnTo>
                  <a:lnTo>
                    <a:pt x="207543" y="897890"/>
                  </a:lnTo>
                  <a:lnTo>
                    <a:pt x="174434" y="863600"/>
                  </a:lnTo>
                  <a:lnTo>
                    <a:pt x="159092" y="847090"/>
                  </a:lnTo>
                  <a:lnTo>
                    <a:pt x="131127" y="808990"/>
                  </a:lnTo>
                  <a:lnTo>
                    <a:pt x="106591" y="768350"/>
                  </a:lnTo>
                  <a:lnTo>
                    <a:pt x="86169" y="726440"/>
                  </a:lnTo>
                  <a:lnTo>
                    <a:pt x="69786" y="680719"/>
                  </a:lnTo>
                  <a:lnTo>
                    <a:pt x="57759" y="633730"/>
                  </a:lnTo>
                  <a:lnTo>
                    <a:pt x="50469" y="585470"/>
                  </a:lnTo>
                  <a:lnTo>
                    <a:pt x="47980" y="535939"/>
                  </a:lnTo>
                  <a:lnTo>
                    <a:pt x="48653" y="510539"/>
                  </a:lnTo>
                  <a:lnTo>
                    <a:pt x="53708" y="461010"/>
                  </a:lnTo>
                  <a:lnTo>
                    <a:pt x="63474" y="414020"/>
                  </a:lnTo>
                  <a:lnTo>
                    <a:pt x="77787" y="367030"/>
                  </a:lnTo>
                  <a:lnTo>
                    <a:pt x="96380" y="323850"/>
                  </a:lnTo>
                  <a:lnTo>
                    <a:pt x="118998" y="281939"/>
                  </a:lnTo>
                  <a:lnTo>
                    <a:pt x="145376" y="243839"/>
                  </a:lnTo>
                  <a:lnTo>
                    <a:pt x="175196" y="207010"/>
                  </a:lnTo>
                  <a:lnTo>
                    <a:pt x="208368" y="173989"/>
                  </a:lnTo>
                  <a:lnTo>
                    <a:pt x="244589" y="144780"/>
                  </a:lnTo>
                  <a:lnTo>
                    <a:pt x="283616" y="118110"/>
                  </a:lnTo>
                  <a:lnTo>
                    <a:pt x="325170" y="95250"/>
                  </a:lnTo>
                  <a:lnTo>
                    <a:pt x="368998" y="77470"/>
                  </a:lnTo>
                  <a:lnTo>
                    <a:pt x="438454" y="57150"/>
                  </a:lnTo>
                  <a:lnTo>
                    <a:pt x="511733" y="48260"/>
                  </a:lnTo>
                  <a:lnTo>
                    <a:pt x="637082" y="48260"/>
                  </a:lnTo>
                  <a:lnTo>
                    <a:pt x="587679" y="40639"/>
                  </a:lnTo>
                  <a:lnTo>
                    <a:pt x="536752" y="38100"/>
                  </a:lnTo>
                  <a:close/>
                </a:path>
                <a:path w="1073150" h="1071879">
                  <a:moveTo>
                    <a:pt x="637082" y="48260"/>
                  </a:moveTo>
                  <a:lnTo>
                    <a:pt x="562152" y="48260"/>
                  </a:lnTo>
                  <a:lnTo>
                    <a:pt x="611301" y="53339"/>
                  </a:lnTo>
                  <a:lnTo>
                    <a:pt x="658926" y="63500"/>
                  </a:lnTo>
                  <a:lnTo>
                    <a:pt x="704773" y="77470"/>
                  </a:lnTo>
                  <a:lnTo>
                    <a:pt x="748715" y="96520"/>
                  </a:lnTo>
                  <a:lnTo>
                    <a:pt x="789990" y="119380"/>
                  </a:lnTo>
                  <a:lnTo>
                    <a:pt x="828979" y="144780"/>
                  </a:lnTo>
                  <a:lnTo>
                    <a:pt x="865047" y="175260"/>
                  </a:lnTo>
                  <a:lnTo>
                    <a:pt x="898194" y="208280"/>
                  </a:lnTo>
                  <a:lnTo>
                    <a:pt x="928039" y="245110"/>
                  </a:lnTo>
                  <a:lnTo>
                    <a:pt x="954201" y="283210"/>
                  </a:lnTo>
                  <a:lnTo>
                    <a:pt x="976807" y="325120"/>
                  </a:lnTo>
                  <a:lnTo>
                    <a:pt x="995222" y="369570"/>
                  </a:lnTo>
                  <a:lnTo>
                    <a:pt x="1009446" y="415289"/>
                  </a:lnTo>
                  <a:lnTo>
                    <a:pt x="1019098" y="462280"/>
                  </a:lnTo>
                  <a:lnTo>
                    <a:pt x="1024051" y="511810"/>
                  </a:lnTo>
                  <a:lnTo>
                    <a:pt x="1024559" y="537210"/>
                  </a:lnTo>
                  <a:lnTo>
                    <a:pt x="1023924" y="562610"/>
                  </a:lnTo>
                  <a:lnTo>
                    <a:pt x="1018844" y="610870"/>
                  </a:lnTo>
                  <a:lnTo>
                    <a:pt x="1009065" y="659130"/>
                  </a:lnTo>
                  <a:lnTo>
                    <a:pt x="994841" y="704850"/>
                  </a:lnTo>
                  <a:lnTo>
                    <a:pt x="976172" y="748030"/>
                  </a:lnTo>
                  <a:lnTo>
                    <a:pt x="953566" y="789940"/>
                  </a:lnTo>
                  <a:lnTo>
                    <a:pt x="927277" y="829310"/>
                  </a:lnTo>
                  <a:lnTo>
                    <a:pt x="897432" y="864869"/>
                  </a:lnTo>
                  <a:lnTo>
                    <a:pt x="864158" y="897890"/>
                  </a:lnTo>
                  <a:lnTo>
                    <a:pt x="828090" y="928369"/>
                  </a:lnTo>
                  <a:lnTo>
                    <a:pt x="788974" y="953769"/>
                  </a:lnTo>
                  <a:lnTo>
                    <a:pt x="747445" y="976630"/>
                  </a:lnTo>
                  <a:lnTo>
                    <a:pt x="703630" y="995680"/>
                  </a:lnTo>
                  <a:lnTo>
                    <a:pt x="657783" y="1009650"/>
                  </a:lnTo>
                  <a:lnTo>
                    <a:pt x="585774" y="1022350"/>
                  </a:lnTo>
                  <a:lnTo>
                    <a:pt x="535736" y="1024890"/>
                  </a:lnTo>
                  <a:lnTo>
                    <a:pt x="630193" y="1024890"/>
                  </a:lnTo>
                  <a:lnTo>
                    <a:pt x="683945" y="1012190"/>
                  </a:lnTo>
                  <a:lnTo>
                    <a:pt x="729792" y="995680"/>
                  </a:lnTo>
                  <a:lnTo>
                    <a:pt x="794181" y="962660"/>
                  </a:lnTo>
                  <a:lnTo>
                    <a:pt x="833932" y="935990"/>
                  </a:lnTo>
                  <a:lnTo>
                    <a:pt x="870889" y="905510"/>
                  </a:lnTo>
                  <a:lnTo>
                    <a:pt x="904671" y="871219"/>
                  </a:lnTo>
                  <a:lnTo>
                    <a:pt x="935151" y="834390"/>
                  </a:lnTo>
                  <a:lnTo>
                    <a:pt x="961948" y="795019"/>
                  </a:lnTo>
                  <a:lnTo>
                    <a:pt x="984935" y="751840"/>
                  </a:lnTo>
                  <a:lnTo>
                    <a:pt x="1003858" y="707390"/>
                  </a:lnTo>
                  <a:lnTo>
                    <a:pt x="1018463" y="660400"/>
                  </a:lnTo>
                  <a:lnTo>
                    <a:pt x="1028369" y="612139"/>
                  </a:lnTo>
                  <a:lnTo>
                    <a:pt x="1033576" y="562610"/>
                  </a:lnTo>
                  <a:lnTo>
                    <a:pt x="1034211" y="537210"/>
                  </a:lnTo>
                  <a:lnTo>
                    <a:pt x="1033607" y="511810"/>
                  </a:lnTo>
                  <a:lnTo>
                    <a:pt x="1028496" y="461010"/>
                  </a:lnTo>
                  <a:lnTo>
                    <a:pt x="1018590" y="411480"/>
                  </a:lnTo>
                  <a:lnTo>
                    <a:pt x="1004112" y="365760"/>
                  </a:lnTo>
                  <a:lnTo>
                    <a:pt x="985316" y="321310"/>
                  </a:lnTo>
                  <a:lnTo>
                    <a:pt x="962329" y="278130"/>
                  </a:lnTo>
                  <a:lnTo>
                    <a:pt x="935532" y="238760"/>
                  </a:lnTo>
                  <a:lnTo>
                    <a:pt x="905052" y="201930"/>
                  </a:lnTo>
                  <a:lnTo>
                    <a:pt x="871270" y="167639"/>
                  </a:lnTo>
                  <a:lnTo>
                    <a:pt x="834567" y="137160"/>
                  </a:lnTo>
                  <a:lnTo>
                    <a:pt x="794816" y="110489"/>
                  </a:lnTo>
                  <a:lnTo>
                    <a:pt x="752525" y="87630"/>
                  </a:lnTo>
                  <a:lnTo>
                    <a:pt x="707821" y="68580"/>
                  </a:lnTo>
                  <a:lnTo>
                    <a:pt x="684707" y="60960"/>
                  </a:lnTo>
                  <a:lnTo>
                    <a:pt x="637082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63983" y="3824173"/>
            <a:ext cx="512064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174" dirty="0">
                <a:latin typeface="Arial"/>
                <a:cs typeface="Arial"/>
              </a:rPr>
              <a:t>F</a:t>
            </a:r>
            <a:r>
              <a:rPr sz="2160" spc="-144" dirty="0">
                <a:latin typeface="Arial"/>
                <a:cs typeface="Arial"/>
              </a:rPr>
              <a:t>u</a:t>
            </a:r>
            <a:r>
              <a:rPr sz="2160" spc="-54" dirty="0">
                <a:latin typeface="Arial"/>
                <a:cs typeface="Arial"/>
              </a:rPr>
              <a:t>el</a:t>
            </a:r>
            <a:endParaRPr sz="216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1058" y="3773423"/>
            <a:ext cx="524256" cy="522731"/>
          </a:xfrm>
          <a:custGeom>
            <a:avLst/>
            <a:gdLst/>
            <a:ahLst/>
            <a:cxnLst/>
            <a:rect l="l" t="t" r="r" b="b"/>
            <a:pathLst>
              <a:path w="436880" h="435610">
                <a:moveTo>
                  <a:pt x="436753" y="148590"/>
                </a:moveTo>
                <a:lnTo>
                  <a:pt x="288290" y="148590"/>
                </a:lnTo>
                <a:lnTo>
                  <a:pt x="288290" y="0"/>
                </a:lnTo>
                <a:lnTo>
                  <a:pt x="148463" y="0"/>
                </a:lnTo>
                <a:lnTo>
                  <a:pt x="148463" y="148590"/>
                </a:lnTo>
                <a:lnTo>
                  <a:pt x="0" y="148590"/>
                </a:lnTo>
                <a:lnTo>
                  <a:pt x="0" y="288290"/>
                </a:lnTo>
                <a:lnTo>
                  <a:pt x="148463" y="288290"/>
                </a:lnTo>
                <a:lnTo>
                  <a:pt x="148463" y="435610"/>
                </a:lnTo>
                <a:lnTo>
                  <a:pt x="288290" y="435610"/>
                </a:lnTo>
                <a:lnTo>
                  <a:pt x="288290" y="288290"/>
                </a:lnTo>
                <a:lnTo>
                  <a:pt x="436753" y="288290"/>
                </a:lnTo>
                <a:lnTo>
                  <a:pt x="436753" y="14859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1" name="object 11"/>
          <p:cNvGrpSpPr/>
          <p:nvPr/>
        </p:nvGrpSpPr>
        <p:grpSpPr>
          <a:xfrm>
            <a:off x="3820821" y="3392119"/>
            <a:ext cx="1483614" cy="1286256"/>
            <a:chOff x="2676017" y="2826766"/>
            <a:chExt cx="1236345" cy="1071880"/>
          </a:xfrm>
        </p:grpSpPr>
        <p:sp>
          <p:nvSpPr>
            <p:cNvPr id="12" name="object 12"/>
            <p:cNvSpPr/>
            <p:nvPr/>
          </p:nvSpPr>
          <p:spPr>
            <a:xfrm>
              <a:off x="2699893" y="2850007"/>
              <a:ext cx="1188720" cy="1024890"/>
            </a:xfrm>
            <a:custGeom>
              <a:avLst/>
              <a:gdLst/>
              <a:ahLst/>
              <a:cxnLst/>
              <a:rect l="l" t="t" r="r" b="b"/>
              <a:pathLst>
                <a:path w="1188720" h="1024889">
                  <a:moveTo>
                    <a:pt x="594232" y="0"/>
                  </a:moveTo>
                  <a:lnTo>
                    <a:pt x="542962" y="1880"/>
                  </a:lnTo>
                  <a:lnTo>
                    <a:pt x="492903" y="7419"/>
                  </a:lnTo>
                  <a:lnTo>
                    <a:pt x="444232" y="16462"/>
                  </a:lnTo>
                  <a:lnTo>
                    <a:pt x="397129" y="28856"/>
                  </a:lnTo>
                  <a:lnTo>
                    <a:pt x="351772" y="44448"/>
                  </a:lnTo>
                  <a:lnTo>
                    <a:pt x="308339" y="63082"/>
                  </a:lnTo>
                  <a:lnTo>
                    <a:pt x="267009" y="84607"/>
                  </a:lnTo>
                  <a:lnTo>
                    <a:pt x="227959" y="108867"/>
                  </a:lnTo>
                  <a:lnTo>
                    <a:pt x="191370" y="135709"/>
                  </a:lnTo>
                  <a:lnTo>
                    <a:pt x="157418" y="164979"/>
                  </a:lnTo>
                  <a:lnTo>
                    <a:pt x="126283" y="196524"/>
                  </a:lnTo>
                  <a:lnTo>
                    <a:pt x="98142" y="230190"/>
                  </a:lnTo>
                  <a:lnTo>
                    <a:pt x="73175" y="265823"/>
                  </a:lnTo>
                  <a:lnTo>
                    <a:pt x="51559" y="303269"/>
                  </a:lnTo>
                  <a:lnTo>
                    <a:pt x="33473" y="342375"/>
                  </a:lnTo>
                  <a:lnTo>
                    <a:pt x="19096" y="382986"/>
                  </a:lnTo>
                  <a:lnTo>
                    <a:pt x="8606" y="424949"/>
                  </a:lnTo>
                  <a:lnTo>
                    <a:pt x="2181" y="468111"/>
                  </a:lnTo>
                  <a:lnTo>
                    <a:pt x="0" y="512318"/>
                  </a:lnTo>
                  <a:lnTo>
                    <a:pt x="2181" y="556524"/>
                  </a:lnTo>
                  <a:lnTo>
                    <a:pt x="8606" y="599686"/>
                  </a:lnTo>
                  <a:lnTo>
                    <a:pt x="19096" y="641649"/>
                  </a:lnTo>
                  <a:lnTo>
                    <a:pt x="33473" y="682260"/>
                  </a:lnTo>
                  <a:lnTo>
                    <a:pt x="51559" y="721366"/>
                  </a:lnTo>
                  <a:lnTo>
                    <a:pt x="73175" y="758812"/>
                  </a:lnTo>
                  <a:lnTo>
                    <a:pt x="98142" y="794445"/>
                  </a:lnTo>
                  <a:lnTo>
                    <a:pt x="126283" y="828111"/>
                  </a:lnTo>
                  <a:lnTo>
                    <a:pt x="157418" y="859656"/>
                  </a:lnTo>
                  <a:lnTo>
                    <a:pt x="191370" y="888926"/>
                  </a:lnTo>
                  <a:lnTo>
                    <a:pt x="227959" y="915768"/>
                  </a:lnTo>
                  <a:lnTo>
                    <a:pt x="267009" y="940028"/>
                  </a:lnTo>
                  <a:lnTo>
                    <a:pt x="308339" y="961553"/>
                  </a:lnTo>
                  <a:lnTo>
                    <a:pt x="351772" y="980187"/>
                  </a:lnTo>
                  <a:lnTo>
                    <a:pt x="397129" y="995779"/>
                  </a:lnTo>
                  <a:lnTo>
                    <a:pt x="444232" y="1008173"/>
                  </a:lnTo>
                  <a:lnTo>
                    <a:pt x="492903" y="1017216"/>
                  </a:lnTo>
                  <a:lnTo>
                    <a:pt x="542962" y="1022755"/>
                  </a:lnTo>
                  <a:lnTo>
                    <a:pt x="594232" y="1024636"/>
                  </a:lnTo>
                  <a:lnTo>
                    <a:pt x="645503" y="1022755"/>
                  </a:lnTo>
                  <a:lnTo>
                    <a:pt x="695562" y="1017216"/>
                  </a:lnTo>
                  <a:lnTo>
                    <a:pt x="744233" y="1008173"/>
                  </a:lnTo>
                  <a:lnTo>
                    <a:pt x="791336" y="995779"/>
                  </a:lnTo>
                  <a:lnTo>
                    <a:pt x="836693" y="980187"/>
                  </a:lnTo>
                  <a:lnTo>
                    <a:pt x="880126" y="961553"/>
                  </a:lnTo>
                  <a:lnTo>
                    <a:pt x="921456" y="940028"/>
                  </a:lnTo>
                  <a:lnTo>
                    <a:pt x="960506" y="915768"/>
                  </a:lnTo>
                  <a:lnTo>
                    <a:pt x="997095" y="888926"/>
                  </a:lnTo>
                  <a:lnTo>
                    <a:pt x="1031047" y="859656"/>
                  </a:lnTo>
                  <a:lnTo>
                    <a:pt x="1062182" y="828111"/>
                  </a:lnTo>
                  <a:lnTo>
                    <a:pt x="1090323" y="794445"/>
                  </a:lnTo>
                  <a:lnTo>
                    <a:pt x="1115290" y="758812"/>
                  </a:lnTo>
                  <a:lnTo>
                    <a:pt x="1136906" y="721366"/>
                  </a:lnTo>
                  <a:lnTo>
                    <a:pt x="1154992" y="682260"/>
                  </a:lnTo>
                  <a:lnTo>
                    <a:pt x="1169369" y="641649"/>
                  </a:lnTo>
                  <a:lnTo>
                    <a:pt x="1179859" y="599686"/>
                  </a:lnTo>
                  <a:lnTo>
                    <a:pt x="1186284" y="556524"/>
                  </a:lnTo>
                  <a:lnTo>
                    <a:pt x="1188466" y="512318"/>
                  </a:lnTo>
                  <a:lnTo>
                    <a:pt x="1186284" y="468111"/>
                  </a:lnTo>
                  <a:lnTo>
                    <a:pt x="1179859" y="424949"/>
                  </a:lnTo>
                  <a:lnTo>
                    <a:pt x="1169369" y="382986"/>
                  </a:lnTo>
                  <a:lnTo>
                    <a:pt x="1154992" y="342375"/>
                  </a:lnTo>
                  <a:lnTo>
                    <a:pt x="1136906" y="303269"/>
                  </a:lnTo>
                  <a:lnTo>
                    <a:pt x="1115290" y="265823"/>
                  </a:lnTo>
                  <a:lnTo>
                    <a:pt x="1090323" y="230190"/>
                  </a:lnTo>
                  <a:lnTo>
                    <a:pt x="1062182" y="196524"/>
                  </a:lnTo>
                  <a:lnTo>
                    <a:pt x="1031047" y="164979"/>
                  </a:lnTo>
                  <a:lnTo>
                    <a:pt x="997095" y="135709"/>
                  </a:lnTo>
                  <a:lnTo>
                    <a:pt x="960506" y="108867"/>
                  </a:lnTo>
                  <a:lnTo>
                    <a:pt x="921456" y="84607"/>
                  </a:lnTo>
                  <a:lnTo>
                    <a:pt x="880126" y="63082"/>
                  </a:lnTo>
                  <a:lnTo>
                    <a:pt x="836693" y="44448"/>
                  </a:lnTo>
                  <a:lnTo>
                    <a:pt x="791336" y="28856"/>
                  </a:lnTo>
                  <a:lnTo>
                    <a:pt x="744233" y="16462"/>
                  </a:lnTo>
                  <a:lnTo>
                    <a:pt x="695562" y="7419"/>
                  </a:lnTo>
                  <a:lnTo>
                    <a:pt x="645503" y="1880"/>
                  </a:lnTo>
                  <a:lnTo>
                    <a:pt x="59423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6017" y="2826766"/>
              <a:ext cx="1236345" cy="1071880"/>
            </a:xfrm>
            <a:custGeom>
              <a:avLst/>
              <a:gdLst/>
              <a:ahLst/>
              <a:cxnLst/>
              <a:rect l="l" t="t" r="r" b="b"/>
              <a:pathLst>
                <a:path w="1236345" h="1071879">
                  <a:moveTo>
                    <a:pt x="617600" y="0"/>
                  </a:moveTo>
                  <a:lnTo>
                    <a:pt x="554735" y="2539"/>
                  </a:lnTo>
                  <a:lnTo>
                    <a:pt x="493649" y="10160"/>
                  </a:lnTo>
                  <a:lnTo>
                    <a:pt x="406019" y="31750"/>
                  </a:lnTo>
                  <a:lnTo>
                    <a:pt x="350900" y="52070"/>
                  </a:lnTo>
                  <a:lnTo>
                    <a:pt x="298322" y="77470"/>
                  </a:lnTo>
                  <a:lnTo>
                    <a:pt x="249174" y="105410"/>
                  </a:lnTo>
                  <a:lnTo>
                    <a:pt x="203453" y="138430"/>
                  </a:lnTo>
                  <a:lnTo>
                    <a:pt x="161416" y="175260"/>
                  </a:lnTo>
                  <a:lnTo>
                    <a:pt x="123443" y="214630"/>
                  </a:lnTo>
                  <a:lnTo>
                    <a:pt x="89915" y="257810"/>
                  </a:lnTo>
                  <a:lnTo>
                    <a:pt x="61213" y="302260"/>
                  </a:lnTo>
                  <a:lnTo>
                    <a:pt x="37718" y="351789"/>
                  </a:lnTo>
                  <a:lnTo>
                    <a:pt x="19431" y="402589"/>
                  </a:lnTo>
                  <a:lnTo>
                    <a:pt x="7112" y="454660"/>
                  </a:lnTo>
                  <a:lnTo>
                    <a:pt x="762" y="509270"/>
                  </a:lnTo>
                  <a:lnTo>
                    <a:pt x="0" y="537210"/>
                  </a:lnTo>
                  <a:lnTo>
                    <a:pt x="762" y="565150"/>
                  </a:lnTo>
                  <a:lnTo>
                    <a:pt x="7238" y="619760"/>
                  </a:lnTo>
                  <a:lnTo>
                    <a:pt x="19812" y="671830"/>
                  </a:lnTo>
                  <a:lnTo>
                    <a:pt x="38100" y="722630"/>
                  </a:lnTo>
                  <a:lnTo>
                    <a:pt x="61849" y="770890"/>
                  </a:lnTo>
                  <a:lnTo>
                    <a:pt x="90677" y="816610"/>
                  </a:lnTo>
                  <a:lnTo>
                    <a:pt x="124206" y="858519"/>
                  </a:lnTo>
                  <a:lnTo>
                    <a:pt x="162178" y="899160"/>
                  </a:lnTo>
                  <a:lnTo>
                    <a:pt x="204215" y="934719"/>
                  </a:lnTo>
                  <a:lnTo>
                    <a:pt x="250062" y="967740"/>
                  </a:lnTo>
                  <a:lnTo>
                    <a:pt x="299338" y="995680"/>
                  </a:lnTo>
                  <a:lnTo>
                    <a:pt x="351916" y="1021080"/>
                  </a:lnTo>
                  <a:lnTo>
                    <a:pt x="435609" y="1049020"/>
                  </a:lnTo>
                  <a:lnTo>
                    <a:pt x="525018" y="1066800"/>
                  </a:lnTo>
                  <a:lnTo>
                    <a:pt x="586994" y="1071880"/>
                  </a:lnTo>
                  <a:lnTo>
                    <a:pt x="650240" y="1071880"/>
                  </a:lnTo>
                  <a:lnTo>
                    <a:pt x="712343" y="1066800"/>
                  </a:lnTo>
                  <a:lnTo>
                    <a:pt x="742569" y="1061720"/>
                  </a:lnTo>
                  <a:lnTo>
                    <a:pt x="801496" y="1049020"/>
                  </a:lnTo>
                  <a:lnTo>
                    <a:pt x="817825" y="1043940"/>
                  </a:lnTo>
                  <a:lnTo>
                    <a:pt x="617982" y="1043940"/>
                  </a:lnTo>
                  <a:lnTo>
                    <a:pt x="557657" y="1041400"/>
                  </a:lnTo>
                  <a:lnTo>
                    <a:pt x="499109" y="1033780"/>
                  </a:lnTo>
                  <a:lnTo>
                    <a:pt x="442594" y="1021080"/>
                  </a:lnTo>
                  <a:lnTo>
                    <a:pt x="388365" y="1003300"/>
                  </a:lnTo>
                  <a:lnTo>
                    <a:pt x="336931" y="982980"/>
                  </a:lnTo>
                  <a:lnTo>
                    <a:pt x="288163" y="956310"/>
                  </a:lnTo>
                  <a:lnTo>
                    <a:pt x="242824" y="927100"/>
                  </a:lnTo>
                  <a:lnTo>
                    <a:pt x="201040" y="895350"/>
                  </a:lnTo>
                  <a:lnTo>
                    <a:pt x="162940" y="858519"/>
                  </a:lnTo>
                  <a:lnTo>
                    <a:pt x="129031" y="819150"/>
                  </a:lnTo>
                  <a:lnTo>
                    <a:pt x="99694" y="777240"/>
                  </a:lnTo>
                  <a:lnTo>
                    <a:pt x="74802" y="734060"/>
                  </a:lnTo>
                  <a:lnTo>
                    <a:pt x="55118" y="687069"/>
                  </a:lnTo>
                  <a:lnTo>
                    <a:pt x="40639" y="638810"/>
                  </a:lnTo>
                  <a:lnTo>
                    <a:pt x="31750" y="588010"/>
                  </a:lnTo>
                  <a:lnTo>
                    <a:pt x="28701" y="535939"/>
                  </a:lnTo>
                  <a:lnTo>
                    <a:pt x="29463" y="510539"/>
                  </a:lnTo>
                  <a:lnTo>
                    <a:pt x="35559" y="458470"/>
                  </a:lnTo>
                  <a:lnTo>
                    <a:pt x="47243" y="408939"/>
                  </a:lnTo>
                  <a:lnTo>
                    <a:pt x="64515" y="361950"/>
                  </a:lnTo>
                  <a:lnTo>
                    <a:pt x="86740" y="316230"/>
                  </a:lnTo>
                  <a:lnTo>
                    <a:pt x="113918" y="273050"/>
                  </a:lnTo>
                  <a:lnTo>
                    <a:pt x="145669" y="232410"/>
                  </a:lnTo>
                  <a:lnTo>
                    <a:pt x="181737" y="195580"/>
                  </a:lnTo>
                  <a:lnTo>
                    <a:pt x="221614" y="161289"/>
                  </a:lnTo>
                  <a:lnTo>
                    <a:pt x="265302" y="129539"/>
                  </a:lnTo>
                  <a:lnTo>
                    <a:pt x="312293" y="102870"/>
                  </a:lnTo>
                  <a:lnTo>
                    <a:pt x="362457" y="78739"/>
                  </a:lnTo>
                  <a:lnTo>
                    <a:pt x="415289" y="59689"/>
                  </a:lnTo>
                  <a:lnTo>
                    <a:pt x="470788" y="44450"/>
                  </a:lnTo>
                  <a:lnTo>
                    <a:pt x="528319" y="34289"/>
                  </a:lnTo>
                  <a:lnTo>
                    <a:pt x="587882" y="29210"/>
                  </a:lnTo>
                  <a:lnTo>
                    <a:pt x="819531" y="29210"/>
                  </a:lnTo>
                  <a:lnTo>
                    <a:pt x="771270" y="16510"/>
                  </a:lnTo>
                  <a:lnTo>
                    <a:pt x="741425" y="10160"/>
                  </a:lnTo>
                  <a:lnTo>
                    <a:pt x="680466" y="2539"/>
                  </a:lnTo>
                  <a:lnTo>
                    <a:pt x="617600" y="0"/>
                  </a:lnTo>
                  <a:close/>
                </a:path>
                <a:path w="1236345" h="1071879">
                  <a:moveTo>
                    <a:pt x="819531" y="29210"/>
                  </a:moveTo>
                  <a:lnTo>
                    <a:pt x="648588" y="29210"/>
                  </a:lnTo>
                  <a:lnTo>
                    <a:pt x="708024" y="34289"/>
                  </a:lnTo>
                  <a:lnTo>
                    <a:pt x="765682" y="44450"/>
                  </a:lnTo>
                  <a:lnTo>
                    <a:pt x="821055" y="59689"/>
                  </a:lnTo>
                  <a:lnTo>
                    <a:pt x="874013" y="78739"/>
                  </a:lnTo>
                  <a:lnTo>
                    <a:pt x="924052" y="102870"/>
                  </a:lnTo>
                  <a:lnTo>
                    <a:pt x="971169" y="129539"/>
                  </a:lnTo>
                  <a:lnTo>
                    <a:pt x="1014857" y="161289"/>
                  </a:lnTo>
                  <a:lnTo>
                    <a:pt x="1054734" y="195580"/>
                  </a:lnTo>
                  <a:lnTo>
                    <a:pt x="1090803" y="232410"/>
                  </a:lnTo>
                  <a:lnTo>
                    <a:pt x="1122553" y="273050"/>
                  </a:lnTo>
                  <a:lnTo>
                    <a:pt x="1149731" y="316230"/>
                  </a:lnTo>
                  <a:lnTo>
                    <a:pt x="1171956" y="361950"/>
                  </a:lnTo>
                  <a:lnTo>
                    <a:pt x="1189100" y="410210"/>
                  </a:lnTo>
                  <a:lnTo>
                    <a:pt x="1200784" y="459739"/>
                  </a:lnTo>
                  <a:lnTo>
                    <a:pt x="1206881" y="510539"/>
                  </a:lnTo>
                  <a:lnTo>
                    <a:pt x="1207516" y="535939"/>
                  </a:lnTo>
                  <a:lnTo>
                    <a:pt x="1206754" y="562610"/>
                  </a:lnTo>
                  <a:lnTo>
                    <a:pt x="1200784" y="613410"/>
                  </a:lnTo>
                  <a:lnTo>
                    <a:pt x="1189100" y="662939"/>
                  </a:lnTo>
                  <a:lnTo>
                    <a:pt x="1171829" y="711200"/>
                  </a:lnTo>
                  <a:lnTo>
                    <a:pt x="1149604" y="755650"/>
                  </a:lnTo>
                  <a:lnTo>
                    <a:pt x="1122425" y="798830"/>
                  </a:lnTo>
                  <a:lnTo>
                    <a:pt x="1090675" y="839469"/>
                  </a:lnTo>
                  <a:lnTo>
                    <a:pt x="1054608" y="877569"/>
                  </a:lnTo>
                  <a:lnTo>
                    <a:pt x="1014603" y="911860"/>
                  </a:lnTo>
                  <a:lnTo>
                    <a:pt x="971042" y="942340"/>
                  </a:lnTo>
                  <a:lnTo>
                    <a:pt x="947800" y="957580"/>
                  </a:lnTo>
                  <a:lnTo>
                    <a:pt x="899286" y="982980"/>
                  </a:lnTo>
                  <a:lnTo>
                    <a:pt x="820928" y="1013460"/>
                  </a:lnTo>
                  <a:lnTo>
                    <a:pt x="736854" y="1033780"/>
                  </a:lnTo>
                  <a:lnTo>
                    <a:pt x="678307" y="1041400"/>
                  </a:lnTo>
                  <a:lnTo>
                    <a:pt x="617982" y="1043940"/>
                  </a:lnTo>
                  <a:lnTo>
                    <a:pt x="817825" y="1043940"/>
                  </a:lnTo>
                  <a:lnTo>
                    <a:pt x="858266" y="1031240"/>
                  </a:lnTo>
                  <a:lnTo>
                    <a:pt x="912113" y="1008380"/>
                  </a:lnTo>
                  <a:lnTo>
                    <a:pt x="962913" y="981710"/>
                  </a:lnTo>
                  <a:lnTo>
                    <a:pt x="1010538" y="951230"/>
                  </a:lnTo>
                  <a:lnTo>
                    <a:pt x="1054481" y="916940"/>
                  </a:lnTo>
                  <a:lnTo>
                    <a:pt x="1094358" y="878840"/>
                  </a:lnTo>
                  <a:lnTo>
                    <a:pt x="1130172" y="836930"/>
                  </a:lnTo>
                  <a:lnTo>
                    <a:pt x="1161287" y="792480"/>
                  </a:lnTo>
                  <a:lnTo>
                    <a:pt x="1187577" y="745490"/>
                  </a:lnTo>
                  <a:lnTo>
                    <a:pt x="1208532" y="695960"/>
                  </a:lnTo>
                  <a:lnTo>
                    <a:pt x="1223771" y="643889"/>
                  </a:lnTo>
                  <a:lnTo>
                    <a:pt x="1233170" y="590550"/>
                  </a:lnTo>
                  <a:lnTo>
                    <a:pt x="1236345" y="535939"/>
                  </a:lnTo>
                  <a:lnTo>
                    <a:pt x="1235456" y="508000"/>
                  </a:lnTo>
                  <a:lnTo>
                    <a:pt x="1228979" y="453389"/>
                  </a:lnTo>
                  <a:lnTo>
                    <a:pt x="1216533" y="401320"/>
                  </a:lnTo>
                  <a:lnTo>
                    <a:pt x="1198118" y="350520"/>
                  </a:lnTo>
                  <a:lnTo>
                    <a:pt x="1174369" y="302260"/>
                  </a:lnTo>
                  <a:lnTo>
                    <a:pt x="1145667" y="256539"/>
                  </a:lnTo>
                  <a:lnTo>
                    <a:pt x="1112011" y="213360"/>
                  </a:lnTo>
                  <a:lnTo>
                    <a:pt x="1074166" y="173989"/>
                  </a:lnTo>
                  <a:lnTo>
                    <a:pt x="1032002" y="137160"/>
                  </a:lnTo>
                  <a:lnTo>
                    <a:pt x="986155" y="105410"/>
                  </a:lnTo>
                  <a:lnTo>
                    <a:pt x="936879" y="76200"/>
                  </a:lnTo>
                  <a:lnTo>
                    <a:pt x="884428" y="52070"/>
                  </a:lnTo>
                  <a:lnTo>
                    <a:pt x="829056" y="31750"/>
                  </a:lnTo>
                  <a:lnTo>
                    <a:pt x="819531" y="29210"/>
                  </a:lnTo>
                  <a:close/>
                </a:path>
                <a:path w="1236345" h="1071879">
                  <a:moveTo>
                    <a:pt x="618362" y="38100"/>
                  </a:moveTo>
                  <a:lnTo>
                    <a:pt x="558926" y="40639"/>
                  </a:lnTo>
                  <a:lnTo>
                    <a:pt x="501141" y="48260"/>
                  </a:lnTo>
                  <a:lnTo>
                    <a:pt x="445388" y="60960"/>
                  </a:lnTo>
                  <a:lnTo>
                    <a:pt x="392049" y="77470"/>
                  </a:lnTo>
                  <a:lnTo>
                    <a:pt x="341375" y="99060"/>
                  </a:lnTo>
                  <a:lnTo>
                    <a:pt x="293369" y="124460"/>
                  </a:lnTo>
                  <a:lnTo>
                    <a:pt x="270763" y="137160"/>
                  </a:lnTo>
                  <a:lnTo>
                    <a:pt x="227710" y="167639"/>
                  </a:lnTo>
                  <a:lnTo>
                    <a:pt x="188468" y="201930"/>
                  </a:lnTo>
                  <a:lnTo>
                    <a:pt x="153034" y="238760"/>
                  </a:lnTo>
                  <a:lnTo>
                    <a:pt x="121919" y="278130"/>
                  </a:lnTo>
                  <a:lnTo>
                    <a:pt x="95250" y="321310"/>
                  </a:lnTo>
                  <a:lnTo>
                    <a:pt x="73406" y="365760"/>
                  </a:lnTo>
                  <a:lnTo>
                    <a:pt x="56514" y="411480"/>
                  </a:lnTo>
                  <a:lnTo>
                    <a:pt x="45084" y="459739"/>
                  </a:lnTo>
                  <a:lnTo>
                    <a:pt x="39115" y="510539"/>
                  </a:lnTo>
                  <a:lnTo>
                    <a:pt x="38353" y="535939"/>
                  </a:lnTo>
                  <a:lnTo>
                    <a:pt x="38988" y="561339"/>
                  </a:lnTo>
                  <a:lnTo>
                    <a:pt x="44957" y="610870"/>
                  </a:lnTo>
                  <a:lnTo>
                    <a:pt x="56260" y="659130"/>
                  </a:lnTo>
                  <a:lnTo>
                    <a:pt x="73025" y="706119"/>
                  </a:lnTo>
                  <a:lnTo>
                    <a:pt x="94868" y="750569"/>
                  </a:lnTo>
                  <a:lnTo>
                    <a:pt x="121538" y="793750"/>
                  </a:lnTo>
                  <a:lnTo>
                    <a:pt x="152653" y="833119"/>
                  </a:lnTo>
                  <a:lnTo>
                    <a:pt x="187959" y="869950"/>
                  </a:lnTo>
                  <a:lnTo>
                    <a:pt x="227202" y="904240"/>
                  </a:lnTo>
                  <a:lnTo>
                    <a:pt x="270128" y="934719"/>
                  </a:lnTo>
                  <a:lnTo>
                    <a:pt x="316356" y="961390"/>
                  </a:lnTo>
                  <a:lnTo>
                    <a:pt x="365759" y="984250"/>
                  </a:lnTo>
                  <a:lnTo>
                    <a:pt x="444881" y="1012190"/>
                  </a:lnTo>
                  <a:lnTo>
                    <a:pt x="529208" y="1028700"/>
                  </a:lnTo>
                  <a:lnTo>
                    <a:pt x="587882" y="1033780"/>
                  </a:lnTo>
                  <a:lnTo>
                    <a:pt x="647699" y="1033780"/>
                  </a:lnTo>
                  <a:lnTo>
                    <a:pt x="706373" y="1028700"/>
                  </a:lnTo>
                  <a:lnTo>
                    <a:pt x="727900" y="1024890"/>
                  </a:lnTo>
                  <a:lnTo>
                    <a:pt x="617600" y="1024890"/>
                  </a:lnTo>
                  <a:lnTo>
                    <a:pt x="558926" y="1022350"/>
                  </a:lnTo>
                  <a:lnTo>
                    <a:pt x="502031" y="1014730"/>
                  </a:lnTo>
                  <a:lnTo>
                    <a:pt x="447166" y="1002030"/>
                  </a:lnTo>
                  <a:lnTo>
                    <a:pt x="394588" y="985519"/>
                  </a:lnTo>
                  <a:lnTo>
                    <a:pt x="344677" y="965200"/>
                  </a:lnTo>
                  <a:lnTo>
                    <a:pt x="297433" y="939800"/>
                  </a:lnTo>
                  <a:lnTo>
                    <a:pt x="253619" y="911860"/>
                  </a:lnTo>
                  <a:lnTo>
                    <a:pt x="213232" y="880110"/>
                  </a:lnTo>
                  <a:lnTo>
                    <a:pt x="176402" y="844550"/>
                  </a:lnTo>
                  <a:lnTo>
                    <a:pt x="143890" y="807719"/>
                  </a:lnTo>
                  <a:lnTo>
                    <a:pt x="115569" y="767080"/>
                  </a:lnTo>
                  <a:lnTo>
                    <a:pt x="91820" y="725169"/>
                  </a:lnTo>
                  <a:lnTo>
                    <a:pt x="72897" y="679450"/>
                  </a:lnTo>
                  <a:lnTo>
                    <a:pt x="59181" y="633730"/>
                  </a:lnTo>
                  <a:lnTo>
                    <a:pt x="50672" y="585470"/>
                  </a:lnTo>
                  <a:lnTo>
                    <a:pt x="47878" y="535939"/>
                  </a:lnTo>
                  <a:lnTo>
                    <a:pt x="48640" y="510539"/>
                  </a:lnTo>
                  <a:lnTo>
                    <a:pt x="54482" y="462280"/>
                  </a:lnTo>
                  <a:lnTo>
                    <a:pt x="65785" y="414020"/>
                  </a:lnTo>
                  <a:lnTo>
                    <a:pt x="82295" y="369570"/>
                  </a:lnTo>
                  <a:lnTo>
                    <a:pt x="103758" y="325120"/>
                  </a:lnTo>
                  <a:lnTo>
                    <a:pt x="129920" y="283210"/>
                  </a:lnTo>
                  <a:lnTo>
                    <a:pt x="160527" y="245110"/>
                  </a:lnTo>
                  <a:lnTo>
                    <a:pt x="195199" y="208280"/>
                  </a:lnTo>
                  <a:lnTo>
                    <a:pt x="233806" y="175260"/>
                  </a:lnTo>
                  <a:lnTo>
                    <a:pt x="276097" y="146050"/>
                  </a:lnTo>
                  <a:lnTo>
                    <a:pt x="321563" y="119380"/>
                  </a:lnTo>
                  <a:lnTo>
                    <a:pt x="370205" y="96520"/>
                  </a:lnTo>
                  <a:lnTo>
                    <a:pt x="421639" y="77470"/>
                  </a:lnTo>
                  <a:lnTo>
                    <a:pt x="475360" y="63500"/>
                  </a:lnTo>
                  <a:lnTo>
                    <a:pt x="531240" y="53339"/>
                  </a:lnTo>
                  <a:lnTo>
                    <a:pt x="589153" y="48260"/>
                  </a:lnTo>
                  <a:lnTo>
                    <a:pt x="735710" y="48260"/>
                  </a:lnTo>
                  <a:lnTo>
                    <a:pt x="677925" y="40639"/>
                  </a:lnTo>
                  <a:lnTo>
                    <a:pt x="618362" y="38100"/>
                  </a:lnTo>
                  <a:close/>
                </a:path>
                <a:path w="1236345" h="1071879">
                  <a:moveTo>
                    <a:pt x="735710" y="48260"/>
                  </a:moveTo>
                  <a:lnTo>
                    <a:pt x="648207" y="48260"/>
                  </a:lnTo>
                  <a:lnTo>
                    <a:pt x="705993" y="53339"/>
                  </a:lnTo>
                  <a:lnTo>
                    <a:pt x="761872" y="63500"/>
                  </a:lnTo>
                  <a:lnTo>
                    <a:pt x="789050" y="69850"/>
                  </a:lnTo>
                  <a:lnTo>
                    <a:pt x="815720" y="78739"/>
                  </a:lnTo>
                  <a:lnTo>
                    <a:pt x="841756" y="86360"/>
                  </a:lnTo>
                  <a:lnTo>
                    <a:pt x="891667" y="107950"/>
                  </a:lnTo>
                  <a:lnTo>
                    <a:pt x="938657" y="132080"/>
                  </a:lnTo>
                  <a:lnTo>
                    <a:pt x="982725" y="161289"/>
                  </a:lnTo>
                  <a:lnTo>
                    <a:pt x="1023111" y="193039"/>
                  </a:lnTo>
                  <a:lnTo>
                    <a:pt x="1059687" y="227330"/>
                  </a:lnTo>
                  <a:lnTo>
                    <a:pt x="1092454" y="265430"/>
                  </a:lnTo>
                  <a:lnTo>
                    <a:pt x="1120647" y="304800"/>
                  </a:lnTo>
                  <a:lnTo>
                    <a:pt x="1144396" y="347980"/>
                  </a:lnTo>
                  <a:lnTo>
                    <a:pt x="1163446" y="392430"/>
                  </a:lnTo>
                  <a:lnTo>
                    <a:pt x="1177035" y="439420"/>
                  </a:lnTo>
                  <a:lnTo>
                    <a:pt x="1185545" y="487680"/>
                  </a:lnTo>
                  <a:lnTo>
                    <a:pt x="1188338" y="537210"/>
                  </a:lnTo>
                  <a:lnTo>
                    <a:pt x="1187577" y="561339"/>
                  </a:lnTo>
                  <a:lnTo>
                    <a:pt x="1181734" y="610870"/>
                  </a:lnTo>
                  <a:lnTo>
                    <a:pt x="1170558" y="657860"/>
                  </a:lnTo>
                  <a:lnTo>
                    <a:pt x="1153921" y="703580"/>
                  </a:lnTo>
                  <a:lnTo>
                    <a:pt x="1132585" y="746760"/>
                  </a:lnTo>
                  <a:lnTo>
                    <a:pt x="1106423" y="788669"/>
                  </a:lnTo>
                  <a:lnTo>
                    <a:pt x="1075817" y="828040"/>
                  </a:lnTo>
                  <a:lnTo>
                    <a:pt x="1041019" y="863600"/>
                  </a:lnTo>
                  <a:lnTo>
                    <a:pt x="1002410" y="896619"/>
                  </a:lnTo>
                  <a:lnTo>
                    <a:pt x="960246" y="927100"/>
                  </a:lnTo>
                  <a:lnTo>
                    <a:pt x="914654" y="953769"/>
                  </a:lnTo>
                  <a:lnTo>
                    <a:pt x="866140" y="976630"/>
                  </a:lnTo>
                  <a:lnTo>
                    <a:pt x="814705" y="994410"/>
                  </a:lnTo>
                  <a:lnTo>
                    <a:pt x="733170" y="1014730"/>
                  </a:lnTo>
                  <a:lnTo>
                    <a:pt x="676274" y="1022350"/>
                  </a:lnTo>
                  <a:lnTo>
                    <a:pt x="617600" y="1024890"/>
                  </a:lnTo>
                  <a:lnTo>
                    <a:pt x="727900" y="1024890"/>
                  </a:lnTo>
                  <a:lnTo>
                    <a:pt x="790702" y="1012190"/>
                  </a:lnTo>
                  <a:lnTo>
                    <a:pt x="844169" y="994410"/>
                  </a:lnTo>
                  <a:lnTo>
                    <a:pt x="894969" y="974090"/>
                  </a:lnTo>
                  <a:lnTo>
                    <a:pt x="942847" y="948690"/>
                  </a:lnTo>
                  <a:lnTo>
                    <a:pt x="987552" y="919480"/>
                  </a:lnTo>
                  <a:lnTo>
                    <a:pt x="1028699" y="887730"/>
                  </a:lnTo>
                  <a:lnTo>
                    <a:pt x="1066037" y="852169"/>
                  </a:lnTo>
                  <a:lnTo>
                    <a:pt x="1099311" y="814069"/>
                  </a:lnTo>
                  <a:lnTo>
                    <a:pt x="1128268" y="773430"/>
                  </a:lnTo>
                  <a:lnTo>
                    <a:pt x="1152652" y="730250"/>
                  </a:lnTo>
                  <a:lnTo>
                    <a:pt x="1172083" y="684530"/>
                  </a:lnTo>
                  <a:lnTo>
                    <a:pt x="1186180" y="636270"/>
                  </a:lnTo>
                  <a:lnTo>
                    <a:pt x="1194943" y="588010"/>
                  </a:lnTo>
                  <a:lnTo>
                    <a:pt x="1197991" y="537210"/>
                  </a:lnTo>
                  <a:lnTo>
                    <a:pt x="1197229" y="510539"/>
                  </a:lnTo>
                  <a:lnTo>
                    <a:pt x="1191386" y="461010"/>
                  </a:lnTo>
                  <a:lnTo>
                    <a:pt x="1180083" y="412750"/>
                  </a:lnTo>
                  <a:lnTo>
                    <a:pt x="1163193" y="365760"/>
                  </a:lnTo>
                  <a:lnTo>
                    <a:pt x="1141475" y="321310"/>
                  </a:lnTo>
                  <a:lnTo>
                    <a:pt x="1114806" y="279400"/>
                  </a:lnTo>
                  <a:lnTo>
                    <a:pt x="1083691" y="238760"/>
                  </a:lnTo>
                  <a:lnTo>
                    <a:pt x="1048257" y="201930"/>
                  </a:lnTo>
                  <a:lnTo>
                    <a:pt x="1009015" y="168910"/>
                  </a:lnTo>
                  <a:lnTo>
                    <a:pt x="966216" y="138430"/>
                  </a:lnTo>
                  <a:lnTo>
                    <a:pt x="919860" y="110489"/>
                  </a:lnTo>
                  <a:lnTo>
                    <a:pt x="870584" y="87630"/>
                  </a:lnTo>
                  <a:lnTo>
                    <a:pt x="818387" y="68580"/>
                  </a:lnTo>
                  <a:lnTo>
                    <a:pt x="791336" y="60960"/>
                  </a:lnTo>
                  <a:lnTo>
                    <a:pt x="735710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04132" y="3824173"/>
            <a:ext cx="914400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90" dirty="0">
                <a:latin typeface="Arial"/>
                <a:cs typeface="Arial"/>
              </a:rPr>
              <a:t>Oxygen</a:t>
            </a:r>
            <a:endParaRPr sz="216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75453" y="3678174"/>
            <a:ext cx="713232" cy="713232"/>
          </a:xfrm>
          <a:custGeom>
            <a:avLst/>
            <a:gdLst/>
            <a:ahLst/>
            <a:cxnLst/>
            <a:rect l="l" t="t" r="r" b="b"/>
            <a:pathLst>
              <a:path w="594360" h="594360">
                <a:moveTo>
                  <a:pt x="297179" y="0"/>
                </a:moveTo>
                <a:lnTo>
                  <a:pt x="297179" y="148590"/>
                </a:lnTo>
                <a:lnTo>
                  <a:pt x="0" y="148590"/>
                </a:lnTo>
                <a:lnTo>
                  <a:pt x="0" y="445769"/>
                </a:lnTo>
                <a:lnTo>
                  <a:pt x="297179" y="445769"/>
                </a:lnTo>
                <a:lnTo>
                  <a:pt x="297179" y="594360"/>
                </a:lnTo>
                <a:lnTo>
                  <a:pt x="594232" y="297180"/>
                </a:lnTo>
                <a:lnTo>
                  <a:pt x="297179" y="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6" name="object 16"/>
          <p:cNvGrpSpPr/>
          <p:nvPr/>
        </p:nvGrpSpPr>
        <p:grpSpPr>
          <a:xfrm>
            <a:off x="6159702" y="3392119"/>
            <a:ext cx="1980437" cy="1286256"/>
            <a:chOff x="4625085" y="2826766"/>
            <a:chExt cx="1650364" cy="1071880"/>
          </a:xfrm>
        </p:grpSpPr>
        <p:sp>
          <p:nvSpPr>
            <p:cNvPr id="17" name="object 17"/>
            <p:cNvSpPr/>
            <p:nvPr/>
          </p:nvSpPr>
          <p:spPr>
            <a:xfrm>
              <a:off x="4649088" y="2850007"/>
              <a:ext cx="1602105" cy="1024890"/>
            </a:xfrm>
            <a:custGeom>
              <a:avLst/>
              <a:gdLst/>
              <a:ahLst/>
              <a:cxnLst/>
              <a:rect l="l" t="t" r="r" b="b"/>
              <a:pathLst>
                <a:path w="1602104" h="1024889">
                  <a:moveTo>
                    <a:pt x="800988" y="0"/>
                  </a:moveTo>
                  <a:lnTo>
                    <a:pt x="743789" y="1286"/>
                  </a:lnTo>
                  <a:lnTo>
                    <a:pt x="687675" y="5087"/>
                  </a:lnTo>
                  <a:lnTo>
                    <a:pt x="632780" y="11316"/>
                  </a:lnTo>
                  <a:lnTo>
                    <a:pt x="579242" y="19887"/>
                  </a:lnTo>
                  <a:lnTo>
                    <a:pt x="527196" y="30712"/>
                  </a:lnTo>
                  <a:lnTo>
                    <a:pt x="476777" y="43705"/>
                  </a:lnTo>
                  <a:lnTo>
                    <a:pt x="428120" y="58780"/>
                  </a:lnTo>
                  <a:lnTo>
                    <a:pt x="381362" y="75850"/>
                  </a:lnTo>
                  <a:lnTo>
                    <a:pt x="336638" y="94827"/>
                  </a:lnTo>
                  <a:lnTo>
                    <a:pt x="294083" y="115626"/>
                  </a:lnTo>
                  <a:lnTo>
                    <a:pt x="253834" y="138160"/>
                  </a:lnTo>
                  <a:lnTo>
                    <a:pt x="216025" y="162341"/>
                  </a:lnTo>
                  <a:lnTo>
                    <a:pt x="180793" y="188084"/>
                  </a:lnTo>
                  <a:lnTo>
                    <a:pt x="148273" y="215302"/>
                  </a:lnTo>
                  <a:lnTo>
                    <a:pt x="118600" y="243907"/>
                  </a:lnTo>
                  <a:lnTo>
                    <a:pt x="91910" y="273814"/>
                  </a:lnTo>
                  <a:lnTo>
                    <a:pt x="68339" y="304936"/>
                  </a:lnTo>
                  <a:lnTo>
                    <a:pt x="48023" y="337185"/>
                  </a:lnTo>
                  <a:lnTo>
                    <a:pt x="17695" y="404721"/>
                  </a:lnTo>
                  <a:lnTo>
                    <a:pt x="2011" y="475729"/>
                  </a:lnTo>
                  <a:lnTo>
                    <a:pt x="0" y="512318"/>
                  </a:lnTo>
                  <a:lnTo>
                    <a:pt x="2011" y="548906"/>
                  </a:lnTo>
                  <a:lnTo>
                    <a:pt x="17695" y="619914"/>
                  </a:lnTo>
                  <a:lnTo>
                    <a:pt x="48023" y="687450"/>
                  </a:lnTo>
                  <a:lnTo>
                    <a:pt x="68339" y="719699"/>
                  </a:lnTo>
                  <a:lnTo>
                    <a:pt x="91910" y="750821"/>
                  </a:lnTo>
                  <a:lnTo>
                    <a:pt x="118600" y="780728"/>
                  </a:lnTo>
                  <a:lnTo>
                    <a:pt x="148273" y="809333"/>
                  </a:lnTo>
                  <a:lnTo>
                    <a:pt x="180793" y="836551"/>
                  </a:lnTo>
                  <a:lnTo>
                    <a:pt x="216025" y="862294"/>
                  </a:lnTo>
                  <a:lnTo>
                    <a:pt x="253834" y="886475"/>
                  </a:lnTo>
                  <a:lnTo>
                    <a:pt x="294083" y="909009"/>
                  </a:lnTo>
                  <a:lnTo>
                    <a:pt x="336638" y="929808"/>
                  </a:lnTo>
                  <a:lnTo>
                    <a:pt x="381362" y="948785"/>
                  </a:lnTo>
                  <a:lnTo>
                    <a:pt x="428120" y="965855"/>
                  </a:lnTo>
                  <a:lnTo>
                    <a:pt x="476777" y="980930"/>
                  </a:lnTo>
                  <a:lnTo>
                    <a:pt x="527196" y="993923"/>
                  </a:lnTo>
                  <a:lnTo>
                    <a:pt x="579242" y="1004748"/>
                  </a:lnTo>
                  <a:lnTo>
                    <a:pt x="632780" y="1013319"/>
                  </a:lnTo>
                  <a:lnTo>
                    <a:pt x="687675" y="1019548"/>
                  </a:lnTo>
                  <a:lnTo>
                    <a:pt x="743789" y="1023349"/>
                  </a:lnTo>
                  <a:lnTo>
                    <a:pt x="800988" y="1024636"/>
                  </a:lnTo>
                  <a:lnTo>
                    <a:pt x="858204" y="1023349"/>
                  </a:lnTo>
                  <a:lnTo>
                    <a:pt x="914333" y="1019548"/>
                  </a:lnTo>
                  <a:lnTo>
                    <a:pt x="969240" y="1013319"/>
                  </a:lnTo>
                  <a:lnTo>
                    <a:pt x="1022790" y="1004748"/>
                  </a:lnTo>
                  <a:lnTo>
                    <a:pt x="1074847" y="993923"/>
                  </a:lnTo>
                  <a:lnTo>
                    <a:pt x="1125276" y="980930"/>
                  </a:lnTo>
                  <a:lnTo>
                    <a:pt x="1173941" y="965855"/>
                  </a:lnTo>
                  <a:lnTo>
                    <a:pt x="1220707" y="948785"/>
                  </a:lnTo>
                  <a:lnTo>
                    <a:pt x="1265437" y="929808"/>
                  </a:lnTo>
                  <a:lnTo>
                    <a:pt x="1307998" y="909009"/>
                  </a:lnTo>
                  <a:lnTo>
                    <a:pt x="1348252" y="886475"/>
                  </a:lnTo>
                  <a:lnTo>
                    <a:pt x="1386065" y="862294"/>
                  </a:lnTo>
                  <a:lnTo>
                    <a:pt x="1421300" y="836551"/>
                  </a:lnTo>
                  <a:lnTo>
                    <a:pt x="1453824" y="809333"/>
                  </a:lnTo>
                  <a:lnTo>
                    <a:pt x="1483499" y="780728"/>
                  </a:lnTo>
                  <a:lnTo>
                    <a:pt x="1510190" y="750821"/>
                  </a:lnTo>
                  <a:lnTo>
                    <a:pt x="1533762" y="719699"/>
                  </a:lnTo>
                  <a:lnTo>
                    <a:pt x="1554080" y="687450"/>
                  </a:lnTo>
                  <a:lnTo>
                    <a:pt x="1584409" y="619914"/>
                  </a:lnTo>
                  <a:lnTo>
                    <a:pt x="1600093" y="548906"/>
                  </a:lnTo>
                  <a:lnTo>
                    <a:pt x="1602105" y="512318"/>
                  </a:lnTo>
                  <a:lnTo>
                    <a:pt x="1600093" y="475729"/>
                  </a:lnTo>
                  <a:lnTo>
                    <a:pt x="1584409" y="404721"/>
                  </a:lnTo>
                  <a:lnTo>
                    <a:pt x="1554080" y="337185"/>
                  </a:lnTo>
                  <a:lnTo>
                    <a:pt x="1533762" y="304936"/>
                  </a:lnTo>
                  <a:lnTo>
                    <a:pt x="1510190" y="273814"/>
                  </a:lnTo>
                  <a:lnTo>
                    <a:pt x="1483499" y="243907"/>
                  </a:lnTo>
                  <a:lnTo>
                    <a:pt x="1453824" y="215302"/>
                  </a:lnTo>
                  <a:lnTo>
                    <a:pt x="1421300" y="188084"/>
                  </a:lnTo>
                  <a:lnTo>
                    <a:pt x="1386065" y="162341"/>
                  </a:lnTo>
                  <a:lnTo>
                    <a:pt x="1348252" y="138160"/>
                  </a:lnTo>
                  <a:lnTo>
                    <a:pt x="1307998" y="115626"/>
                  </a:lnTo>
                  <a:lnTo>
                    <a:pt x="1265437" y="94827"/>
                  </a:lnTo>
                  <a:lnTo>
                    <a:pt x="1220707" y="75850"/>
                  </a:lnTo>
                  <a:lnTo>
                    <a:pt x="1173941" y="58780"/>
                  </a:lnTo>
                  <a:lnTo>
                    <a:pt x="1125276" y="43705"/>
                  </a:lnTo>
                  <a:lnTo>
                    <a:pt x="1074847" y="30712"/>
                  </a:lnTo>
                  <a:lnTo>
                    <a:pt x="1022790" y="19887"/>
                  </a:lnTo>
                  <a:lnTo>
                    <a:pt x="969240" y="11316"/>
                  </a:lnTo>
                  <a:lnTo>
                    <a:pt x="914333" y="5087"/>
                  </a:lnTo>
                  <a:lnTo>
                    <a:pt x="858204" y="1286"/>
                  </a:lnTo>
                  <a:lnTo>
                    <a:pt x="800988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625085" y="2826766"/>
              <a:ext cx="1650364" cy="1071880"/>
            </a:xfrm>
            <a:custGeom>
              <a:avLst/>
              <a:gdLst/>
              <a:ahLst/>
              <a:cxnLst/>
              <a:rect l="l" t="t" r="r" b="b"/>
              <a:pathLst>
                <a:path w="1650364" h="1071879">
                  <a:moveTo>
                    <a:pt x="824738" y="0"/>
                  </a:moveTo>
                  <a:lnTo>
                    <a:pt x="741299" y="2539"/>
                  </a:lnTo>
                  <a:lnTo>
                    <a:pt x="660146" y="10160"/>
                  </a:lnTo>
                  <a:lnTo>
                    <a:pt x="581913" y="22860"/>
                  </a:lnTo>
                  <a:lnTo>
                    <a:pt x="506602" y="40639"/>
                  </a:lnTo>
                  <a:lnTo>
                    <a:pt x="434975" y="63500"/>
                  </a:lnTo>
                  <a:lnTo>
                    <a:pt x="367284" y="90170"/>
                  </a:lnTo>
                  <a:lnTo>
                    <a:pt x="303911" y="119380"/>
                  </a:lnTo>
                  <a:lnTo>
                    <a:pt x="273938" y="137160"/>
                  </a:lnTo>
                  <a:lnTo>
                    <a:pt x="245363" y="153670"/>
                  </a:lnTo>
                  <a:lnTo>
                    <a:pt x="191769" y="191770"/>
                  </a:lnTo>
                  <a:lnTo>
                    <a:pt x="143890" y="232410"/>
                  </a:lnTo>
                  <a:lnTo>
                    <a:pt x="101980" y="276860"/>
                  </a:lnTo>
                  <a:lnTo>
                    <a:pt x="66548" y="323850"/>
                  </a:lnTo>
                  <a:lnTo>
                    <a:pt x="37973" y="374650"/>
                  </a:lnTo>
                  <a:lnTo>
                    <a:pt x="17144" y="426720"/>
                  </a:lnTo>
                  <a:lnTo>
                    <a:pt x="4190" y="481330"/>
                  </a:lnTo>
                  <a:lnTo>
                    <a:pt x="0" y="537210"/>
                  </a:lnTo>
                  <a:lnTo>
                    <a:pt x="1142" y="565150"/>
                  </a:lnTo>
                  <a:lnTo>
                    <a:pt x="10033" y="621030"/>
                  </a:lnTo>
                  <a:lnTo>
                    <a:pt x="27304" y="674369"/>
                  </a:lnTo>
                  <a:lnTo>
                    <a:pt x="52069" y="725169"/>
                  </a:lnTo>
                  <a:lnTo>
                    <a:pt x="84200" y="773430"/>
                  </a:lnTo>
                  <a:lnTo>
                    <a:pt x="123062" y="819150"/>
                  </a:lnTo>
                  <a:lnTo>
                    <a:pt x="168021" y="861060"/>
                  </a:lnTo>
                  <a:lnTo>
                    <a:pt x="218693" y="900430"/>
                  </a:lnTo>
                  <a:lnTo>
                    <a:pt x="274827" y="935990"/>
                  </a:lnTo>
                  <a:lnTo>
                    <a:pt x="335914" y="969010"/>
                  </a:lnTo>
                  <a:lnTo>
                    <a:pt x="401447" y="996950"/>
                  </a:lnTo>
                  <a:lnTo>
                    <a:pt x="471169" y="1021080"/>
                  </a:lnTo>
                  <a:lnTo>
                    <a:pt x="544576" y="1041400"/>
                  </a:lnTo>
                  <a:lnTo>
                    <a:pt x="621411" y="1056640"/>
                  </a:lnTo>
                  <a:lnTo>
                    <a:pt x="701166" y="1066800"/>
                  </a:lnTo>
                  <a:lnTo>
                    <a:pt x="783463" y="1071880"/>
                  </a:lnTo>
                  <a:lnTo>
                    <a:pt x="867537" y="1071880"/>
                  </a:lnTo>
                  <a:lnTo>
                    <a:pt x="949960" y="1066800"/>
                  </a:lnTo>
                  <a:lnTo>
                    <a:pt x="1029588" y="1056640"/>
                  </a:lnTo>
                  <a:lnTo>
                    <a:pt x="1068451" y="1049020"/>
                  </a:lnTo>
                  <a:lnTo>
                    <a:pt x="1090077" y="1043940"/>
                  </a:lnTo>
                  <a:lnTo>
                    <a:pt x="824991" y="1043940"/>
                  </a:lnTo>
                  <a:lnTo>
                    <a:pt x="743458" y="1041400"/>
                  </a:lnTo>
                  <a:lnTo>
                    <a:pt x="664210" y="1033780"/>
                  </a:lnTo>
                  <a:lnTo>
                    <a:pt x="587755" y="1021080"/>
                  </a:lnTo>
                  <a:lnTo>
                    <a:pt x="479171" y="993140"/>
                  </a:lnTo>
                  <a:lnTo>
                    <a:pt x="411352" y="970280"/>
                  </a:lnTo>
                  <a:lnTo>
                    <a:pt x="347852" y="942340"/>
                  </a:lnTo>
                  <a:lnTo>
                    <a:pt x="288798" y="911860"/>
                  </a:lnTo>
                  <a:lnTo>
                    <a:pt x="234823" y="876300"/>
                  </a:lnTo>
                  <a:lnTo>
                    <a:pt x="186181" y="839469"/>
                  </a:lnTo>
                  <a:lnTo>
                    <a:pt x="143383" y="798830"/>
                  </a:lnTo>
                  <a:lnTo>
                    <a:pt x="106679" y="755650"/>
                  </a:lnTo>
                  <a:lnTo>
                    <a:pt x="76580" y="709930"/>
                  </a:lnTo>
                  <a:lnTo>
                    <a:pt x="53593" y="662939"/>
                  </a:lnTo>
                  <a:lnTo>
                    <a:pt x="37846" y="613410"/>
                  </a:lnTo>
                  <a:lnTo>
                    <a:pt x="29844" y="562610"/>
                  </a:lnTo>
                  <a:lnTo>
                    <a:pt x="28877" y="537210"/>
                  </a:lnTo>
                  <a:lnTo>
                    <a:pt x="28879" y="534670"/>
                  </a:lnTo>
                  <a:lnTo>
                    <a:pt x="32892" y="483870"/>
                  </a:lnTo>
                  <a:lnTo>
                    <a:pt x="44830" y="434339"/>
                  </a:lnTo>
                  <a:lnTo>
                    <a:pt x="64388" y="386080"/>
                  </a:lnTo>
                  <a:lnTo>
                    <a:pt x="91059" y="339089"/>
                  </a:lnTo>
                  <a:lnTo>
                    <a:pt x="124333" y="294639"/>
                  </a:lnTo>
                  <a:lnTo>
                    <a:pt x="164211" y="252730"/>
                  </a:lnTo>
                  <a:lnTo>
                    <a:pt x="209930" y="214630"/>
                  </a:lnTo>
                  <a:lnTo>
                    <a:pt x="261365" y="177800"/>
                  </a:lnTo>
                  <a:lnTo>
                    <a:pt x="317880" y="144780"/>
                  </a:lnTo>
                  <a:lnTo>
                    <a:pt x="379094" y="115570"/>
                  </a:lnTo>
                  <a:lnTo>
                    <a:pt x="444880" y="90170"/>
                  </a:lnTo>
                  <a:lnTo>
                    <a:pt x="514603" y="68580"/>
                  </a:lnTo>
                  <a:lnTo>
                    <a:pt x="625728" y="44450"/>
                  </a:lnTo>
                  <a:lnTo>
                    <a:pt x="703579" y="34289"/>
                  </a:lnTo>
                  <a:lnTo>
                    <a:pt x="784098" y="29210"/>
                  </a:lnTo>
                  <a:lnTo>
                    <a:pt x="1094721" y="29210"/>
                  </a:lnTo>
                  <a:lnTo>
                    <a:pt x="1067689" y="22860"/>
                  </a:lnTo>
                  <a:lnTo>
                    <a:pt x="989329" y="10160"/>
                  </a:lnTo>
                  <a:lnTo>
                    <a:pt x="908176" y="2539"/>
                  </a:lnTo>
                  <a:lnTo>
                    <a:pt x="824738" y="0"/>
                  </a:lnTo>
                  <a:close/>
                </a:path>
                <a:path w="1650364" h="1071879">
                  <a:moveTo>
                    <a:pt x="1094721" y="29210"/>
                  </a:moveTo>
                  <a:lnTo>
                    <a:pt x="866266" y="29210"/>
                  </a:lnTo>
                  <a:lnTo>
                    <a:pt x="946785" y="34289"/>
                  </a:lnTo>
                  <a:lnTo>
                    <a:pt x="1024636" y="44450"/>
                  </a:lnTo>
                  <a:lnTo>
                    <a:pt x="1099439" y="59689"/>
                  </a:lnTo>
                  <a:lnTo>
                    <a:pt x="1171066" y="78739"/>
                  </a:lnTo>
                  <a:lnTo>
                    <a:pt x="1238885" y="102870"/>
                  </a:lnTo>
                  <a:lnTo>
                    <a:pt x="1302385" y="129539"/>
                  </a:lnTo>
                  <a:lnTo>
                    <a:pt x="1361313" y="161289"/>
                  </a:lnTo>
                  <a:lnTo>
                    <a:pt x="1415414" y="195580"/>
                  </a:lnTo>
                  <a:lnTo>
                    <a:pt x="1463928" y="233680"/>
                  </a:lnTo>
                  <a:lnTo>
                    <a:pt x="1506727" y="274320"/>
                  </a:lnTo>
                  <a:lnTo>
                    <a:pt x="1543430" y="317500"/>
                  </a:lnTo>
                  <a:lnTo>
                    <a:pt x="1573529" y="363220"/>
                  </a:lnTo>
                  <a:lnTo>
                    <a:pt x="1596516" y="410210"/>
                  </a:lnTo>
                  <a:lnTo>
                    <a:pt x="1612264" y="459739"/>
                  </a:lnTo>
                  <a:lnTo>
                    <a:pt x="1620392" y="510539"/>
                  </a:lnTo>
                  <a:lnTo>
                    <a:pt x="1621358" y="534670"/>
                  </a:lnTo>
                  <a:lnTo>
                    <a:pt x="1621354" y="537210"/>
                  </a:lnTo>
                  <a:lnTo>
                    <a:pt x="1617344" y="588010"/>
                  </a:lnTo>
                  <a:lnTo>
                    <a:pt x="1605279" y="638810"/>
                  </a:lnTo>
                  <a:lnTo>
                    <a:pt x="1585722" y="687069"/>
                  </a:lnTo>
                  <a:lnTo>
                    <a:pt x="1559178" y="732790"/>
                  </a:lnTo>
                  <a:lnTo>
                    <a:pt x="1525777" y="777240"/>
                  </a:lnTo>
                  <a:lnTo>
                    <a:pt x="1486027" y="819150"/>
                  </a:lnTo>
                  <a:lnTo>
                    <a:pt x="1440179" y="858519"/>
                  </a:lnTo>
                  <a:lnTo>
                    <a:pt x="1388744" y="894080"/>
                  </a:lnTo>
                  <a:lnTo>
                    <a:pt x="1332229" y="927100"/>
                  </a:lnTo>
                  <a:lnTo>
                    <a:pt x="1271015" y="956310"/>
                  </a:lnTo>
                  <a:lnTo>
                    <a:pt x="1170939" y="993140"/>
                  </a:lnTo>
                  <a:lnTo>
                    <a:pt x="1062354" y="1021080"/>
                  </a:lnTo>
                  <a:lnTo>
                    <a:pt x="985901" y="1033780"/>
                  </a:lnTo>
                  <a:lnTo>
                    <a:pt x="906652" y="1041400"/>
                  </a:lnTo>
                  <a:lnTo>
                    <a:pt x="824991" y="1043940"/>
                  </a:lnTo>
                  <a:lnTo>
                    <a:pt x="1090077" y="1043940"/>
                  </a:lnTo>
                  <a:lnTo>
                    <a:pt x="1143508" y="1031240"/>
                  </a:lnTo>
                  <a:lnTo>
                    <a:pt x="1215136" y="1009650"/>
                  </a:lnTo>
                  <a:lnTo>
                    <a:pt x="1282953" y="982980"/>
                  </a:lnTo>
                  <a:lnTo>
                    <a:pt x="1346200" y="952500"/>
                  </a:lnTo>
                  <a:lnTo>
                    <a:pt x="1404874" y="918210"/>
                  </a:lnTo>
                  <a:lnTo>
                    <a:pt x="1458340" y="881380"/>
                  </a:lnTo>
                  <a:lnTo>
                    <a:pt x="1506347" y="839469"/>
                  </a:lnTo>
                  <a:lnTo>
                    <a:pt x="1548256" y="795019"/>
                  </a:lnTo>
                  <a:lnTo>
                    <a:pt x="1583563" y="748030"/>
                  </a:lnTo>
                  <a:lnTo>
                    <a:pt x="1612138" y="698500"/>
                  </a:lnTo>
                  <a:lnTo>
                    <a:pt x="1632965" y="646430"/>
                  </a:lnTo>
                  <a:lnTo>
                    <a:pt x="1645919" y="591820"/>
                  </a:lnTo>
                  <a:lnTo>
                    <a:pt x="1650111" y="534670"/>
                  </a:lnTo>
                  <a:lnTo>
                    <a:pt x="1648967" y="506730"/>
                  </a:lnTo>
                  <a:lnTo>
                    <a:pt x="1640077" y="452120"/>
                  </a:lnTo>
                  <a:lnTo>
                    <a:pt x="1622933" y="398780"/>
                  </a:lnTo>
                  <a:lnTo>
                    <a:pt x="1598040" y="347980"/>
                  </a:lnTo>
                  <a:lnTo>
                    <a:pt x="1565910" y="298450"/>
                  </a:lnTo>
                  <a:lnTo>
                    <a:pt x="1527175" y="254000"/>
                  </a:lnTo>
                  <a:lnTo>
                    <a:pt x="1482089" y="210820"/>
                  </a:lnTo>
                  <a:lnTo>
                    <a:pt x="1431416" y="171450"/>
                  </a:lnTo>
                  <a:lnTo>
                    <a:pt x="1375283" y="135889"/>
                  </a:lnTo>
                  <a:lnTo>
                    <a:pt x="1314323" y="104139"/>
                  </a:lnTo>
                  <a:lnTo>
                    <a:pt x="1248790" y="74930"/>
                  </a:lnTo>
                  <a:lnTo>
                    <a:pt x="1214374" y="63500"/>
                  </a:lnTo>
                  <a:lnTo>
                    <a:pt x="1179067" y="50800"/>
                  </a:lnTo>
                  <a:lnTo>
                    <a:pt x="1142746" y="40639"/>
                  </a:lnTo>
                  <a:lnTo>
                    <a:pt x="1094721" y="29210"/>
                  </a:lnTo>
                  <a:close/>
                </a:path>
                <a:path w="1650364" h="1071879">
                  <a:moveTo>
                    <a:pt x="825373" y="38100"/>
                  </a:moveTo>
                  <a:lnTo>
                    <a:pt x="744347" y="40639"/>
                  </a:lnTo>
                  <a:lnTo>
                    <a:pt x="665734" y="48260"/>
                  </a:lnTo>
                  <a:lnTo>
                    <a:pt x="589914" y="60960"/>
                  </a:lnTo>
                  <a:lnTo>
                    <a:pt x="517271" y="78739"/>
                  </a:lnTo>
                  <a:lnTo>
                    <a:pt x="482218" y="87630"/>
                  </a:lnTo>
                  <a:lnTo>
                    <a:pt x="415163" y="111760"/>
                  </a:lnTo>
                  <a:lnTo>
                    <a:pt x="352298" y="138430"/>
                  </a:lnTo>
                  <a:lnTo>
                    <a:pt x="294004" y="168910"/>
                  </a:lnTo>
                  <a:lnTo>
                    <a:pt x="240664" y="203200"/>
                  </a:lnTo>
                  <a:lnTo>
                    <a:pt x="192786" y="240030"/>
                  </a:lnTo>
                  <a:lnTo>
                    <a:pt x="150749" y="280670"/>
                  </a:lnTo>
                  <a:lnTo>
                    <a:pt x="114680" y="322580"/>
                  </a:lnTo>
                  <a:lnTo>
                    <a:pt x="85343" y="367030"/>
                  </a:lnTo>
                  <a:lnTo>
                    <a:pt x="62737" y="412750"/>
                  </a:lnTo>
                  <a:lnTo>
                    <a:pt x="47371" y="461010"/>
                  </a:lnTo>
                  <a:lnTo>
                    <a:pt x="39369" y="510539"/>
                  </a:lnTo>
                  <a:lnTo>
                    <a:pt x="38404" y="534670"/>
                  </a:lnTo>
                  <a:lnTo>
                    <a:pt x="38404" y="537210"/>
                  </a:lnTo>
                  <a:lnTo>
                    <a:pt x="42163" y="585470"/>
                  </a:lnTo>
                  <a:lnTo>
                    <a:pt x="53848" y="635000"/>
                  </a:lnTo>
                  <a:lnTo>
                    <a:pt x="72771" y="681990"/>
                  </a:lnTo>
                  <a:lnTo>
                    <a:pt x="98678" y="727710"/>
                  </a:lnTo>
                  <a:lnTo>
                    <a:pt x="131317" y="770890"/>
                  </a:lnTo>
                  <a:lnTo>
                    <a:pt x="170306" y="811530"/>
                  </a:lnTo>
                  <a:lnTo>
                    <a:pt x="215518" y="850900"/>
                  </a:lnTo>
                  <a:lnTo>
                    <a:pt x="266191" y="886460"/>
                  </a:lnTo>
                  <a:lnTo>
                    <a:pt x="321944" y="918210"/>
                  </a:lnTo>
                  <a:lnTo>
                    <a:pt x="382650" y="947419"/>
                  </a:lnTo>
                  <a:lnTo>
                    <a:pt x="447801" y="972819"/>
                  </a:lnTo>
                  <a:lnTo>
                    <a:pt x="516763" y="994410"/>
                  </a:lnTo>
                  <a:lnTo>
                    <a:pt x="626999" y="1018540"/>
                  </a:lnTo>
                  <a:lnTo>
                    <a:pt x="704214" y="1028700"/>
                  </a:lnTo>
                  <a:lnTo>
                    <a:pt x="784098" y="1033780"/>
                  </a:lnTo>
                  <a:lnTo>
                    <a:pt x="865631" y="1033780"/>
                  </a:lnTo>
                  <a:lnTo>
                    <a:pt x="945514" y="1028700"/>
                  </a:lnTo>
                  <a:lnTo>
                    <a:pt x="974756" y="1024890"/>
                  </a:lnTo>
                  <a:lnTo>
                    <a:pt x="824738" y="1024890"/>
                  </a:lnTo>
                  <a:lnTo>
                    <a:pt x="744347" y="1022350"/>
                  </a:lnTo>
                  <a:lnTo>
                    <a:pt x="666368" y="1014730"/>
                  </a:lnTo>
                  <a:lnTo>
                    <a:pt x="591185" y="1002030"/>
                  </a:lnTo>
                  <a:lnTo>
                    <a:pt x="519175" y="985519"/>
                  </a:lnTo>
                  <a:lnTo>
                    <a:pt x="450723" y="963930"/>
                  </a:lnTo>
                  <a:lnTo>
                    <a:pt x="386206" y="938530"/>
                  </a:lnTo>
                  <a:lnTo>
                    <a:pt x="326263" y="910590"/>
                  </a:lnTo>
                  <a:lnTo>
                    <a:pt x="271144" y="877569"/>
                  </a:lnTo>
                  <a:lnTo>
                    <a:pt x="221234" y="843280"/>
                  </a:lnTo>
                  <a:lnTo>
                    <a:pt x="176784" y="805180"/>
                  </a:lnTo>
                  <a:lnTo>
                    <a:pt x="138429" y="764540"/>
                  </a:lnTo>
                  <a:lnTo>
                    <a:pt x="106552" y="721360"/>
                  </a:lnTo>
                  <a:lnTo>
                    <a:pt x="81152" y="676910"/>
                  </a:lnTo>
                  <a:lnTo>
                    <a:pt x="62864" y="631189"/>
                  </a:lnTo>
                  <a:lnTo>
                    <a:pt x="51562" y="584200"/>
                  </a:lnTo>
                  <a:lnTo>
                    <a:pt x="48005" y="534670"/>
                  </a:lnTo>
                  <a:lnTo>
                    <a:pt x="49022" y="510539"/>
                  </a:lnTo>
                  <a:lnTo>
                    <a:pt x="56768" y="462280"/>
                  </a:lnTo>
                  <a:lnTo>
                    <a:pt x="71754" y="416560"/>
                  </a:lnTo>
                  <a:lnTo>
                    <a:pt x="93725" y="370839"/>
                  </a:lnTo>
                  <a:lnTo>
                    <a:pt x="122554" y="327660"/>
                  </a:lnTo>
                  <a:lnTo>
                    <a:pt x="157861" y="287020"/>
                  </a:lnTo>
                  <a:lnTo>
                    <a:pt x="199262" y="247650"/>
                  </a:lnTo>
                  <a:lnTo>
                    <a:pt x="246379" y="210820"/>
                  </a:lnTo>
                  <a:lnTo>
                    <a:pt x="298958" y="177800"/>
                  </a:lnTo>
                  <a:lnTo>
                    <a:pt x="356615" y="147320"/>
                  </a:lnTo>
                  <a:lnTo>
                    <a:pt x="418846" y="120650"/>
                  </a:lnTo>
                  <a:lnTo>
                    <a:pt x="519938" y="87630"/>
                  </a:lnTo>
                  <a:lnTo>
                    <a:pt x="629158" y="63500"/>
                  </a:lnTo>
                  <a:lnTo>
                    <a:pt x="705865" y="53339"/>
                  </a:lnTo>
                  <a:lnTo>
                    <a:pt x="785113" y="48260"/>
                  </a:lnTo>
                  <a:lnTo>
                    <a:pt x="984885" y="48260"/>
                  </a:lnTo>
                  <a:lnTo>
                    <a:pt x="906272" y="40639"/>
                  </a:lnTo>
                  <a:lnTo>
                    <a:pt x="825373" y="38100"/>
                  </a:lnTo>
                  <a:close/>
                </a:path>
                <a:path w="1650364" h="1071879">
                  <a:moveTo>
                    <a:pt x="984885" y="48260"/>
                  </a:moveTo>
                  <a:lnTo>
                    <a:pt x="866013" y="48260"/>
                  </a:lnTo>
                  <a:lnTo>
                    <a:pt x="945261" y="53339"/>
                  </a:lnTo>
                  <a:lnTo>
                    <a:pt x="1021841" y="63500"/>
                  </a:lnTo>
                  <a:lnTo>
                    <a:pt x="1095375" y="78739"/>
                  </a:lnTo>
                  <a:lnTo>
                    <a:pt x="1165733" y="97789"/>
                  </a:lnTo>
                  <a:lnTo>
                    <a:pt x="1232153" y="120650"/>
                  </a:lnTo>
                  <a:lnTo>
                    <a:pt x="1294511" y="147320"/>
                  </a:lnTo>
                  <a:lnTo>
                    <a:pt x="1352041" y="177800"/>
                  </a:lnTo>
                  <a:lnTo>
                    <a:pt x="1404619" y="212089"/>
                  </a:lnTo>
                  <a:lnTo>
                    <a:pt x="1451864" y="248920"/>
                  </a:lnTo>
                  <a:lnTo>
                    <a:pt x="1493139" y="287020"/>
                  </a:lnTo>
                  <a:lnTo>
                    <a:pt x="1528572" y="328930"/>
                  </a:lnTo>
                  <a:lnTo>
                    <a:pt x="1557147" y="372110"/>
                  </a:lnTo>
                  <a:lnTo>
                    <a:pt x="1578990" y="417830"/>
                  </a:lnTo>
                  <a:lnTo>
                    <a:pt x="1593850" y="464820"/>
                  </a:lnTo>
                  <a:lnTo>
                    <a:pt x="1601342" y="513080"/>
                  </a:lnTo>
                  <a:lnTo>
                    <a:pt x="1602231" y="537210"/>
                  </a:lnTo>
                  <a:lnTo>
                    <a:pt x="1601089" y="561339"/>
                  </a:lnTo>
                  <a:lnTo>
                    <a:pt x="1593341" y="609600"/>
                  </a:lnTo>
                  <a:lnTo>
                    <a:pt x="1578355" y="656589"/>
                  </a:lnTo>
                  <a:lnTo>
                    <a:pt x="1556385" y="701040"/>
                  </a:lnTo>
                  <a:lnTo>
                    <a:pt x="1527555" y="744219"/>
                  </a:lnTo>
                  <a:lnTo>
                    <a:pt x="1492377" y="786130"/>
                  </a:lnTo>
                  <a:lnTo>
                    <a:pt x="1450975" y="824230"/>
                  </a:lnTo>
                  <a:lnTo>
                    <a:pt x="1403730" y="861060"/>
                  </a:lnTo>
                  <a:lnTo>
                    <a:pt x="1351152" y="895350"/>
                  </a:lnTo>
                  <a:lnTo>
                    <a:pt x="1293622" y="925830"/>
                  </a:lnTo>
                  <a:lnTo>
                    <a:pt x="1263014" y="938530"/>
                  </a:lnTo>
                  <a:lnTo>
                    <a:pt x="1231391" y="952500"/>
                  </a:lnTo>
                  <a:lnTo>
                    <a:pt x="1164971" y="975360"/>
                  </a:lnTo>
                  <a:lnTo>
                    <a:pt x="1094613" y="994410"/>
                  </a:lnTo>
                  <a:lnTo>
                    <a:pt x="983106" y="1014730"/>
                  </a:lnTo>
                  <a:lnTo>
                    <a:pt x="905128" y="1022350"/>
                  </a:lnTo>
                  <a:lnTo>
                    <a:pt x="824738" y="1024890"/>
                  </a:lnTo>
                  <a:lnTo>
                    <a:pt x="974756" y="1024890"/>
                  </a:lnTo>
                  <a:lnTo>
                    <a:pt x="1022730" y="1018540"/>
                  </a:lnTo>
                  <a:lnTo>
                    <a:pt x="1097026" y="1003300"/>
                  </a:lnTo>
                  <a:lnTo>
                    <a:pt x="1167891" y="984250"/>
                  </a:lnTo>
                  <a:lnTo>
                    <a:pt x="1235075" y="961390"/>
                  </a:lnTo>
                  <a:lnTo>
                    <a:pt x="1297939" y="933450"/>
                  </a:lnTo>
                  <a:lnTo>
                    <a:pt x="1356105" y="902969"/>
                  </a:lnTo>
                  <a:lnTo>
                    <a:pt x="1409446" y="868680"/>
                  </a:lnTo>
                  <a:lnTo>
                    <a:pt x="1457452" y="831850"/>
                  </a:lnTo>
                  <a:lnTo>
                    <a:pt x="1499489" y="792480"/>
                  </a:lnTo>
                  <a:lnTo>
                    <a:pt x="1535429" y="750569"/>
                  </a:lnTo>
                  <a:lnTo>
                    <a:pt x="1564893" y="706119"/>
                  </a:lnTo>
                  <a:lnTo>
                    <a:pt x="1587373" y="659130"/>
                  </a:lnTo>
                  <a:lnTo>
                    <a:pt x="1602866" y="610870"/>
                  </a:lnTo>
                  <a:lnTo>
                    <a:pt x="1610740" y="562610"/>
                  </a:lnTo>
                  <a:lnTo>
                    <a:pt x="1611756" y="537210"/>
                  </a:lnTo>
                  <a:lnTo>
                    <a:pt x="1610867" y="511810"/>
                  </a:lnTo>
                  <a:lnTo>
                    <a:pt x="1603121" y="462280"/>
                  </a:lnTo>
                  <a:lnTo>
                    <a:pt x="1587753" y="414020"/>
                  </a:lnTo>
                  <a:lnTo>
                    <a:pt x="1565402" y="367030"/>
                  </a:lnTo>
                  <a:lnTo>
                    <a:pt x="1535938" y="322580"/>
                  </a:lnTo>
                  <a:lnTo>
                    <a:pt x="1499997" y="280670"/>
                  </a:lnTo>
                  <a:lnTo>
                    <a:pt x="1457960" y="241300"/>
                  </a:lnTo>
                  <a:lnTo>
                    <a:pt x="1409953" y="203200"/>
                  </a:lnTo>
                  <a:lnTo>
                    <a:pt x="1384046" y="186689"/>
                  </a:lnTo>
                  <a:lnTo>
                    <a:pt x="1356740" y="168910"/>
                  </a:lnTo>
                  <a:lnTo>
                    <a:pt x="1298448" y="138430"/>
                  </a:lnTo>
                  <a:lnTo>
                    <a:pt x="1235583" y="111760"/>
                  </a:lnTo>
                  <a:lnTo>
                    <a:pt x="1168400" y="87630"/>
                  </a:lnTo>
                  <a:lnTo>
                    <a:pt x="1133348" y="78739"/>
                  </a:lnTo>
                  <a:lnTo>
                    <a:pt x="1097406" y="68580"/>
                  </a:lnTo>
                  <a:lnTo>
                    <a:pt x="1060703" y="60960"/>
                  </a:lnTo>
                  <a:lnTo>
                    <a:pt x="984885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74535" y="3673448"/>
            <a:ext cx="1149096" cy="665567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70103" marR="6096" indent="-54864">
              <a:lnSpc>
                <a:spcPts val="2364"/>
              </a:lnSpc>
              <a:spcBef>
                <a:spcPts val="390"/>
              </a:spcBef>
            </a:pPr>
            <a:r>
              <a:rPr sz="2160" spc="-108" dirty="0">
                <a:latin typeface="Arial"/>
                <a:cs typeface="Arial"/>
              </a:rPr>
              <a:t>O</a:t>
            </a:r>
            <a:r>
              <a:rPr sz="2160" spc="-42" dirty="0">
                <a:latin typeface="Arial"/>
                <a:cs typeface="Arial"/>
              </a:rPr>
              <a:t>xi</a:t>
            </a:r>
            <a:r>
              <a:rPr sz="2160" spc="-66" dirty="0">
                <a:latin typeface="Arial"/>
                <a:cs typeface="Arial"/>
              </a:rPr>
              <a:t>d</a:t>
            </a:r>
            <a:r>
              <a:rPr sz="2160" spc="-150" dirty="0">
                <a:latin typeface="Arial"/>
                <a:cs typeface="Arial"/>
              </a:rPr>
              <a:t>a</a:t>
            </a:r>
            <a:r>
              <a:rPr sz="2160" spc="6" dirty="0">
                <a:latin typeface="Arial"/>
                <a:cs typeface="Arial"/>
              </a:rPr>
              <a:t>tion  </a:t>
            </a:r>
            <a:r>
              <a:rPr sz="2160" spc="-78" dirty="0">
                <a:latin typeface="Arial"/>
                <a:cs typeface="Arial"/>
              </a:rPr>
              <a:t>Products</a:t>
            </a:r>
            <a:endParaRPr sz="216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03819" y="3831335"/>
            <a:ext cx="524256" cy="524256"/>
          </a:xfrm>
          <a:custGeom>
            <a:avLst/>
            <a:gdLst/>
            <a:ahLst/>
            <a:cxnLst/>
            <a:rect l="l" t="t" r="r" b="b"/>
            <a:pathLst>
              <a:path w="436879" h="436879">
                <a:moveTo>
                  <a:pt x="436753" y="148590"/>
                </a:moveTo>
                <a:lnTo>
                  <a:pt x="288290" y="148590"/>
                </a:lnTo>
                <a:lnTo>
                  <a:pt x="288290" y="0"/>
                </a:lnTo>
                <a:lnTo>
                  <a:pt x="148450" y="0"/>
                </a:lnTo>
                <a:lnTo>
                  <a:pt x="148450" y="148590"/>
                </a:lnTo>
                <a:lnTo>
                  <a:pt x="0" y="148590"/>
                </a:lnTo>
                <a:lnTo>
                  <a:pt x="0" y="288290"/>
                </a:lnTo>
                <a:lnTo>
                  <a:pt x="148450" y="288290"/>
                </a:lnTo>
                <a:lnTo>
                  <a:pt x="148450" y="436880"/>
                </a:lnTo>
                <a:lnTo>
                  <a:pt x="288290" y="436880"/>
                </a:lnTo>
                <a:lnTo>
                  <a:pt x="288290" y="288290"/>
                </a:lnTo>
                <a:lnTo>
                  <a:pt x="436753" y="288290"/>
                </a:lnTo>
                <a:lnTo>
                  <a:pt x="436753" y="14859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21" name="object 21"/>
          <p:cNvGrpSpPr/>
          <p:nvPr/>
        </p:nvGrpSpPr>
        <p:grpSpPr>
          <a:xfrm>
            <a:off x="8995257" y="3392119"/>
            <a:ext cx="2067306" cy="1286256"/>
            <a:chOff x="6988047" y="2826766"/>
            <a:chExt cx="1722755" cy="1071880"/>
          </a:xfrm>
        </p:grpSpPr>
        <p:sp>
          <p:nvSpPr>
            <p:cNvPr id="22" name="object 22"/>
            <p:cNvSpPr/>
            <p:nvPr/>
          </p:nvSpPr>
          <p:spPr>
            <a:xfrm>
              <a:off x="7011923" y="2850007"/>
              <a:ext cx="1675130" cy="1024890"/>
            </a:xfrm>
            <a:custGeom>
              <a:avLst/>
              <a:gdLst/>
              <a:ahLst/>
              <a:cxnLst/>
              <a:rect l="l" t="t" r="r" b="b"/>
              <a:pathLst>
                <a:path w="1675129" h="1024889">
                  <a:moveTo>
                    <a:pt x="837437" y="0"/>
                  </a:moveTo>
                  <a:lnTo>
                    <a:pt x="777628" y="1286"/>
                  </a:lnTo>
                  <a:lnTo>
                    <a:pt x="718953" y="5087"/>
                  </a:lnTo>
                  <a:lnTo>
                    <a:pt x="661556" y="11316"/>
                  </a:lnTo>
                  <a:lnTo>
                    <a:pt x="605578" y="19887"/>
                  </a:lnTo>
                  <a:lnTo>
                    <a:pt x="551160" y="30712"/>
                  </a:lnTo>
                  <a:lnTo>
                    <a:pt x="498445" y="43705"/>
                  </a:lnTo>
                  <a:lnTo>
                    <a:pt x="447573" y="58780"/>
                  </a:lnTo>
                  <a:lnTo>
                    <a:pt x="398687" y="75850"/>
                  </a:lnTo>
                  <a:lnTo>
                    <a:pt x="351929" y="94827"/>
                  </a:lnTo>
                  <a:lnTo>
                    <a:pt x="307439" y="115626"/>
                  </a:lnTo>
                  <a:lnTo>
                    <a:pt x="265360" y="138160"/>
                  </a:lnTo>
                  <a:lnTo>
                    <a:pt x="225833" y="162341"/>
                  </a:lnTo>
                  <a:lnTo>
                    <a:pt x="189000" y="188084"/>
                  </a:lnTo>
                  <a:lnTo>
                    <a:pt x="155002" y="215302"/>
                  </a:lnTo>
                  <a:lnTo>
                    <a:pt x="123982" y="243907"/>
                  </a:lnTo>
                  <a:lnTo>
                    <a:pt x="96080" y="273814"/>
                  </a:lnTo>
                  <a:lnTo>
                    <a:pt x="71439" y="304936"/>
                  </a:lnTo>
                  <a:lnTo>
                    <a:pt x="50201" y="337185"/>
                  </a:lnTo>
                  <a:lnTo>
                    <a:pt x="18497" y="404721"/>
                  </a:lnTo>
                  <a:lnTo>
                    <a:pt x="2102" y="475729"/>
                  </a:lnTo>
                  <a:lnTo>
                    <a:pt x="0" y="512318"/>
                  </a:lnTo>
                  <a:lnTo>
                    <a:pt x="2102" y="548906"/>
                  </a:lnTo>
                  <a:lnTo>
                    <a:pt x="18497" y="619914"/>
                  </a:lnTo>
                  <a:lnTo>
                    <a:pt x="50201" y="687450"/>
                  </a:lnTo>
                  <a:lnTo>
                    <a:pt x="71439" y="719699"/>
                  </a:lnTo>
                  <a:lnTo>
                    <a:pt x="96080" y="750821"/>
                  </a:lnTo>
                  <a:lnTo>
                    <a:pt x="123982" y="780728"/>
                  </a:lnTo>
                  <a:lnTo>
                    <a:pt x="155002" y="809333"/>
                  </a:lnTo>
                  <a:lnTo>
                    <a:pt x="189000" y="836551"/>
                  </a:lnTo>
                  <a:lnTo>
                    <a:pt x="225833" y="862294"/>
                  </a:lnTo>
                  <a:lnTo>
                    <a:pt x="265360" y="886475"/>
                  </a:lnTo>
                  <a:lnTo>
                    <a:pt x="307439" y="909009"/>
                  </a:lnTo>
                  <a:lnTo>
                    <a:pt x="351929" y="929808"/>
                  </a:lnTo>
                  <a:lnTo>
                    <a:pt x="398687" y="948785"/>
                  </a:lnTo>
                  <a:lnTo>
                    <a:pt x="447573" y="965855"/>
                  </a:lnTo>
                  <a:lnTo>
                    <a:pt x="498445" y="980930"/>
                  </a:lnTo>
                  <a:lnTo>
                    <a:pt x="551160" y="993923"/>
                  </a:lnTo>
                  <a:lnTo>
                    <a:pt x="605578" y="1004748"/>
                  </a:lnTo>
                  <a:lnTo>
                    <a:pt x="661556" y="1013319"/>
                  </a:lnTo>
                  <a:lnTo>
                    <a:pt x="718953" y="1019548"/>
                  </a:lnTo>
                  <a:lnTo>
                    <a:pt x="777628" y="1023349"/>
                  </a:lnTo>
                  <a:lnTo>
                    <a:pt x="837437" y="1024636"/>
                  </a:lnTo>
                  <a:lnTo>
                    <a:pt x="897232" y="1023349"/>
                  </a:lnTo>
                  <a:lnTo>
                    <a:pt x="955891" y="1019548"/>
                  </a:lnTo>
                  <a:lnTo>
                    <a:pt x="1013275" y="1013319"/>
                  </a:lnTo>
                  <a:lnTo>
                    <a:pt x="1069242" y="1004748"/>
                  </a:lnTo>
                  <a:lnTo>
                    <a:pt x="1123649" y="993923"/>
                  </a:lnTo>
                  <a:lnTo>
                    <a:pt x="1176355" y="980930"/>
                  </a:lnTo>
                  <a:lnTo>
                    <a:pt x="1227217" y="965855"/>
                  </a:lnTo>
                  <a:lnTo>
                    <a:pt x="1276096" y="948785"/>
                  </a:lnTo>
                  <a:lnTo>
                    <a:pt x="1322848" y="929808"/>
                  </a:lnTo>
                  <a:lnTo>
                    <a:pt x="1367332" y="909009"/>
                  </a:lnTo>
                  <a:lnTo>
                    <a:pt x="1409406" y="886475"/>
                  </a:lnTo>
                  <a:lnTo>
                    <a:pt x="1448929" y="862294"/>
                  </a:lnTo>
                  <a:lnTo>
                    <a:pt x="1485759" y="836551"/>
                  </a:lnTo>
                  <a:lnTo>
                    <a:pt x="1519754" y="809333"/>
                  </a:lnTo>
                  <a:lnTo>
                    <a:pt x="1550772" y="780728"/>
                  </a:lnTo>
                  <a:lnTo>
                    <a:pt x="1578671" y="750821"/>
                  </a:lnTo>
                  <a:lnTo>
                    <a:pt x="1603311" y="719699"/>
                  </a:lnTo>
                  <a:lnTo>
                    <a:pt x="1624548" y="687450"/>
                  </a:lnTo>
                  <a:lnTo>
                    <a:pt x="1656251" y="619914"/>
                  </a:lnTo>
                  <a:lnTo>
                    <a:pt x="1672646" y="548906"/>
                  </a:lnTo>
                  <a:lnTo>
                    <a:pt x="1674749" y="512318"/>
                  </a:lnTo>
                  <a:lnTo>
                    <a:pt x="1672646" y="475729"/>
                  </a:lnTo>
                  <a:lnTo>
                    <a:pt x="1656251" y="404721"/>
                  </a:lnTo>
                  <a:lnTo>
                    <a:pt x="1624548" y="337185"/>
                  </a:lnTo>
                  <a:lnTo>
                    <a:pt x="1603311" y="304936"/>
                  </a:lnTo>
                  <a:lnTo>
                    <a:pt x="1578671" y="273814"/>
                  </a:lnTo>
                  <a:lnTo>
                    <a:pt x="1550772" y="243907"/>
                  </a:lnTo>
                  <a:lnTo>
                    <a:pt x="1519754" y="215302"/>
                  </a:lnTo>
                  <a:lnTo>
                    <a:pt x="1485759" y="188084"/>
                  </a:lnTo>
                  <a:lnTo>
                    <a:pt x="1448929" y="162341"/>
                  </a:lnTo>
                  <a:lnTo>
                    <a:pt x="1409406" y="138160"/>
                  </a:lnTo>
                  <a:lnTo>
                    <a:pt x="1367332" y="115626"/>
                  </a:lnTo>
                  <a:lnTo>
                    <a:pt x="1322848" y="94827"/>
                  </a:lnTo>
                  <a:lnTo>
                    <a:pt x="1276096" y="75850"/>
                  </a:lnTo>
                  <a:lnTo>
                    <a:pt x="1227217" y="58780"/>
                  </a:lnTo>
                  <a:lnTo>
                    <a:pt x="1176355" y="43705"/>
                  </a:lnTo>
                  <a:lnTo>
                    <a:pt x="1123649" y="30712"/>
                  </a:lnTo>
                  <a:lnTo>
                    <a:pt x="1069242" y="19887"/>
                  </a:lnTo>
                  <a:lnTo>
                    <a:pt x="1013275" y="11316"/>
                  </a:lnTo>
                  <a:lnTo>
                    <a:pt x="955891" y="5087"/>
                  </a:lnTo>
                  <a:lnTo>
                    <a:pt x="897232" y="1286"/>
                  </a:lnTo>
                  <a:lnTo>
                    <a:pt x="837437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988047" y="2826766"/>
              <a:ext cx="1722755" cy="1071880"/>
            </a:xfrm>
            <a:custGeom>
              <a:avLst/>
              <a:gdLst/>
              <a:ahLst/>
              <a:cxnLst/>
              <a:rect l="l" t="t" r="r" b="b"/>
              <a:pathLst>
                <a:path w="1722754" h="1071879">
                  <a:moveTo>
                    <a:pt x="860932" y="0"/>
                  </a:moveTo>
                  <a:lnTo>
                    <a:pt x="773810" y="2539"/>
                  </a:lnTo>
                  <a:lnTo>
                    <a:pt x="689228" y="10160"/>
                  </a:lnTo>
                  <a:lnTo>
                    <a:pt x="607441" y="22860"/>
                  </a:lnTo>
                  <a:lnTo>
                    <a:pt x="528954" y="40639"/>
                  </a:lnTo>
                  <a:lnTo>
                    <a:pt x="454278" y="63500"/>
                  </a:lnTo>
                  <a:lnTo>
                    <a:pt x="418337" y="76200"/>
                  </a:lnTo>
                  <a:lnTo>
                    <a:pt x="349884" y="104139"/>
                  </a:lnTo>
                  <a:lnTo>
                    <a:pt x="286130" y="135889"/>
                  </a:lnTo>
                  <a:lnTo>
                    <a:pt x="227710" y="172720"/>
                  </a:lnTo>
                  <a:lnTo>
                    <a:pt x="174625" y="212089"/>
                  </a:lnTo>
                  <a:lnTo>
                    <a:pt x="127761" y="254000"/>
                  </a:lnTo>
                  <a:lnTo>
                    <a:pt x="87249" y="299720"/>
                  </a:lnTo>
                  <a:lnTo>
                    <a:pt x="53721" y="347980"/>
                  </a:lnTo>
                  <a:lnTo>
                    <a:pt x="27940" y="400050"/>
                  </a:lnTo>
                  <a:lnTo>
                    <a:pt x="10032" y="453389"/>
                  </a:lnTo>
                  <a:lnTo>
                    <a:pt x="1016" y="509270"/>
                  </a:lnTo>
                  <a:lnTo>
                    <a:pt x="0" y="537210"/>
                  </a:lnTo>
                  <a:lnTo>
                    <a:pt x="1143" y="565150"/>
                  </a:lnTo>
                  <a:lnTo>
                    <a:pt x="10541" y="621030"/>
                  </a:lnTo>
                  <a:lnTo>
                    <a:pt x="28575" y="674369"/>
                  </a:lnTo>
                  <a:lnTo>
                    <a:pt x="54609" y="725169"/>
                  </a:lnTo>
                  <a:lnTo>
                    <a:pt x="88137" y="773430"/>
                  </a:lnTo>
                  <a:lnTo>
                    <a:pt x="128650" y="819150"/>
                  </a:lnTo>
                  <a:lnTo>
                    <a:pt x="175513" y="861060"/>
                  </a:lnTo>
                  <a:lnTo>
                    <a:pt x="228600" y="900430"/>
                  </a:lnTo>
                  <a:lnTo>
                    <a:pt x="287020" y="937260"/>
                  </a:lnTo>
                  <a:lnTo>
                    <a:pt x="350774" y="969010"/>
                  </a:lnTo>
                  <a:lnTo>
                    <a:pt x="419226" y="996950"/>
                  </a:lnTo>
                  <a:lnTo>
                    <a:pt x="491998" y="1021080"/>
                  </a:lnTo>
                  <a:lnTo>
                    <a:pt x="568578" y="1041400"/>
                  </a:lnTo>
                  <a:lnTo>
                    <a:pt x="648716" y="1056640"/>
                  </a:lnTo>
                  <a:lnTo>
                    <a:pt x="731901" y="1066800"/>
                  </a:lnTo>
                  <a:lnTo>
                    <a:pt x="817879" y="1071880"/>
                  </a:lnTo>
                  <a:lnTo>
                    <a:pt x="905509" y="1071880"/>
                  </a:lnTo>
                  <a:lnTo>
                    <a:pt x="991361" y="1066800"/>
                  </a:lnTo>
                  <a:lnTo>
                    <a:pt x="1074674" y="1056640"/>
                  </a:lnTo>
                  <a:lnTo>
                    <a:pt x="1115186" y="1049020"/>
                  </a:lnTo>
                  <a:lnTo>
                    <a:pt x="1137829" y="1043940"/>
                  </a:lnTo>
                  <a:lnTo>
                    <a:pt x="861186" y="1043940"/>
                  </a:lnTo>
                  <a:lnTo>
                    <a:pt x="775970" y="1041400"/>
                  </a:lnTo>
                  <a:lnTo>
                    <a:pt x="693038" y="1033780"/>
                  </a:lnTo>
                  <a:lnTo>
                    <a:pt x="613155" y="1021080"/>
                  </a:lnTo>
                  <a:lnTo>
                    <a:pt x="574294" y="1013460"/>
                  </a:lnTo>
                  <a:lnTo>
                    <a:pt x="499618" y="993140"/>
                  </a:lnTo>
                  <a:lnTo>
                    <a:pt x="428751" y="970280"/>
                  </a:lnTo>
                  <a:lnTo>
                    <a:pt x="362203" y="942340"/>
                  </a:lnTo>
                  <a:lnTo>
                    <a:pt x="300481" y="911860"/>
                  </a:lnTo>
                  <a:lnTo>
                    <a:pt x="244094" y="876300"/>
                  </a:lnTo>
                  <a:lnTo>
                    <a:pt x="193294" y="839469"/>
                  </a:lnTo>
                  <a:lnTo>
                    <a:pt x="148590" y="798830"/>
                  </a:lnTo>
                  <a:lnTo>
                    <a:pt x="110235" y="755650"/>
                  </a:lnTo>
                  <a:lnTo>
                    <a:pt x="78740" y="709930"/>
                  </a:lnTo>
                  <a:lnTo>
                    <a:pt x="54736" y="661670"/>
                  </a:lnTo>
                  <a:lnTo>
                    <a:pt x="38226" y="613410"/>
                  </a:lnTo>
                  <a:lnTo>
                    <a:pt x="29718" y="562610"/>
                  </a:lnTo>
                  <a:lnTo>
                    <a:pt x="28750" y="537210"/>
                  </a:lnTo>
                  <a:lnTo>
                    <a:pt x="28759" y="534670"/>
                  </a:lnTo>
                  <a:lnTo>
                    <a:pt x="33020" y="483870"/>
                  </a:lnTo>
                  <a:lnTo>
                    <a:pt x="45593" y="434339"/>
                  </a:lnTo>
                  <a:lnTo>
                    <a:pt x="65912" y="386080"/>
                  </a:lnTo>
                  <a:lnTo>
                    <a:pt x="93852" y="339089"/>
                  </a:lnTo>
                  <a:lnTo>
                    <a:pt x="128650" y="294639"/>
                  </a:lnTo>
                  <a:lnTo>
                    <a:pt x="170306" y="252730"/>
                  </a:lnTo>
                  <a:lnTo>
                    <a:pt x="218058" y="214630"/>
                  </a:lnTo>
                  <a:lnTo>
                    <a:pt x="271779" y="177800"/>
                  </a:lnTo>
                  <a:lnTo>
                    <a:pt x="330961" y="144780"/>
                  </a:lnTo>
                  <a:lnTo>
                    <a:pt x="395097" y="115570"/>
                  </a:lnTo>
                  <a:lnTo>
                    <a:pt x="463803" y="90170"/>
                  </a:lnTo>
                  <a:lnTo>
                    <a:pt x="536701" y="68580"/>
                  </a:lnTo>
                  <a:lnTo>
                    <a:pt x="574548" y="59689"/>
                  </a:lnTo>
                  <a:lnTo>
                    <a:pt x="652906" y="44450"/>
                  </a:lnTo>
                  <a:lnTo>
                    <a:pt x="734313" y="34289"/>
                  </a:lnTo>
                  <a:lnTo>
                    <a:pt x="818387" y="29210"/>
                  </a:lnTo>
                  <a:lnTo>
                    <a:pt x="1142727" y="29210"/>
                  </a:lnTo>
                  <a:lnTo>
                    <a:pt x="1114425" y="22860"/>
                  </a:lnTo>
                  <a:lnTo>
                    <a:pt x="1032636" y="10160"/>
                  </a:lnTo>
                  <a:lnTo>
                    <a:pt x="948054" y="2539"/>
                  </a:lnTo>
                  <a:lnTo>
                    <a:pt x="860932" y="0"/>
                  </a:lnTo>
                  <a:close/>
                </a:path>
                <a:path w="1722754" h="1071879">
                  <a:moveTo>
                    <a:pt x="1142727" y="29210"/>
                  </a:moveTo>
                  <a:lnTo>
                    <a:pt x="904240" y="29210"/>
                  </a:lnTo>
                  <a:lnTo>
                    <a:pt x="988441" y="34289"/>
                  </a:lnTo>
                  <a:lnTo>
                    <a:pt x="1069848" y="44450"/>
                  </a:lnTo>
                  <a:lnTo>
                    <a:pt x="1148333" y="59689"/>
                  </a:lnTo>
                  <a:lnTo>
                    <a:pt x="1186179" y="68580"/>
                  </a:lnTo>
                  <a:lnTo>
                    <a:pt x="1223009" y="78739"/>
                  </a:lnTo>
                  <a:lnTo>
                    <a:pt x="1293876" y="102870"/>
                  </a:lnTo>
                  <a:lnTo>
                    <a:pt x="1360424" y="129539"/>
                  </a:lnTo>
                  <a:lnTo>
                    <a:pt x="1422146" y="161289"/>
                  </a:lnTo>
                  <a:lnTo>
                    <a:pt x="1478533" y="195580"/>
                  </a:lnTo>
                  <a:lnTo>
                    <a:pt x="1529333" y="233680"/>
                  </a:lnTo>
                  <a:lnTo>
                    <a:pt x="1574037" y="274320"/>
                  </a:lnTo>
                  <a:lnTo>
                    <a:pt x="1612392" y="317500"/>
                  </a:lnTo>
                  <a:lnTo>
                    <a:pt x="1643760" y="363220"/>
                  </a:lnTo>
                  <a:lnTo>
                    <a:pt x="1667891" y="410210"/>
                  </a:lnTo>
                  <a:lnTo>
                    <a:pt x="1684274" y="459739"/>
                  </a:lnTo>
                  <a:lnTo>
                    <a:pt x="1692782" y="510539"/>
                  </a:lnTo>
                  <a:lnTo>
                    <a:pt x="1693750" y="537210"/>
                  </a:lnTo>
                  <a:lnTo>
                    <a:pt x="1692782" y="562610"/>
                  </a:lnTo>
                  <a:lnTo>
                    <a:pt x="1684274" y="613410"/>
                  </a:lnTo>
                  <a:lnTo>
                    <a:pt x="1667763" y="662939"/>
                  </a:lnTo>
                  <a:lnTo>
                    <a:pt x="1643633" y="709930"/>
                  </a:lnTo>
                  <a:lnTo>
                    <a:pt x="1612265" y="755650"/>
                  </a:lnTo>
                  <a:lnTo>
                    <a:pt x="1573910" y="798830"/>
                  </a:lnTo>
                  <a:lnTo>
                    <a:pt x="1529079" y="839469"/>
                  </a:lnTo>
                  <a:lnTo>
                    <a:pt x="1478279" y="876300"/>
                  </a:lnTo>
                  <a:lnTo>
                    <a:pt x="1421892" y="911860"/>
                  </a:lnTo>
                  <a:lnTo>
                    <a:pt x="1360297" y="942340"/>
                  </a:lnTo>
                  <a:lnTo>
                    <a:pt x="1293749" y="970280"/>
                  </a:lnTo>
                  <a:lnTo>
                    <a:pt x="1222882" y="993140"/>
                  </a:lnTo>
                  <a:lnTo>
                    <a:pt x="1185926" y="1003300"/>
                  </a:lnTo>
                  <a:lnTo>
                    <a:pt x="1109345" y="1021080"/>
                  </a:lnTo>
                  <a:lnTo>
                    <a:pt x="1029334" y="1033780"/>
                  </a:lnTo>
                  <a:lnTo>
                    <a:pt x="946530" y="1041400"/>
                  </a:lnTo>
                  <a:lnTo>
                    <a:pt x="861186" y="1043940"/>
                  </a:lnTo>
                  <a:lnTo>
                    <a:pt x="1137829" y="1043940"/>
                  </a:lnTo>
                  <a:lnTo>
                    <a:pt x="1193673" y="1031240"/>
                  </a:lnTo>
                  <a:lnTo>
                    <a:pt x="1231392" y="1021080"/>
                  </a:lnTo>
                  <a:lnTo>
                    <a:pt x="1268349" y="1009650"/>
                  </a:lnTo>
                  <a:lnTo>
                    <a:pt x="1339087" y="982980"/>
                  </a:lnTo>
                  <a:lnTo>
                    <a:pt x="1405127" y="952500"/>
                  </a:lnTo>
                  <a:lnTo>
                    <a:pt x="1466342" y="918210"/>
                  </a:lnTo>
                  <a:lnTo>
                    <a:pt x="1522222" y="881380"/>
                  </a:lnTo>
                  <a:lnTo>
                    <a:pt x="1572259" y="839469"/>
                  </a:lnTo>
                  <a:lnTo>
                    <a:pt x="1615948" y="796290"/>
                  </a:lnTo>
                  <a:lnTo>
                    <a:pt x="1653031" y="748030"/>
                  </a:lnTo>
                  <a:lnTo>
                    <a:pt x="1682877" y="698500"/>
                  </a:lnTo>
                  <a:lnTo>
                    <a:pt x="1704594" y="646430"/>
                  </a:lnTo>
                  <a:lnTo>
                    <a:pt x="1718182" y="591820"/>
                  </a:lnTo>
                  <a:lnTo>
                    <a:pt x="1722627" y="534670"/>
                  </a:lnTo>
                  <a:lnTo>
                    <a:pt x="1721357" y="506730"/>
                  </a:lnTo>
                  <a:lnTo>
                    <a:pt x="1711959" y="452120"/>
                  </a:lnTo>
                  <a:lnTo>
                    <a:pt x="1694052" y="397510"/>
                  </a:lnTo>
                  <a:lnTo>
                    <a:pt x="1668018" y="346710"/>
                  </a:lnTo>
                  <a:lnTo>
                    <a:pt x="1634490" y="298450"/>
                  </a:lnTo>
                  <a:lnTo>
                    <a:pt x="1593977" y="252730"/>
                  </a:lnTo>
                  <a:lnTo>
                    <a:pt x="1546986" y="210820"/>
                  </a:lnTo>
                  <a:lnTo>
                    <a:pt x="1494027" y="171450"/>
                  </a:lnTo>
                  <a:lnTo>
                    <a:pt x="1435607" y="135889"/>
                  </a:lnTo>
                  <a:lnTo>
                    <a:pt x="1371853" y="104139"/>
                  </a:lnTo>
                  <a:lnTo>
                    <a:pt x="1303401" y="74930"/>
                  </a:lnTo>
                  <a:lnTo>
                    <a:pt x="1230629" y="50800"/>
                  </a:lnTo>
                  <a:lnTo>
                    <a:pt x="1192910" y="40639"/>
                  </a:lnTo>
                  <a:lnTo>
                    <a:pt x="1142727" y="29210"/>
                  </a:lnTo>
                  <a:close/>
                </a:path>
                <a:path w="1722754" h="1071879">
                  <a:moveTo>
                    <a:pt x="861568" y="38100"/>
                  </a:moveTo>
                  <a:lnTo>
                    <a:pt x="776731" y="40639"/>
                  </a:lnTo>
                  <a:lnTo>
                    <a:pt x="694562" y="48260"/>
                  </a:lnTo>
                  <a:lnTo>
                    <a:pt x="615187" y="60960"/>
                  </a:lnTo>
                  <a:lnTo>
                    <a:pt x="576833" y="68580"/>
                  </a:lnTo>
                  <a:lnTo>
                    <a:pt x="539242" y="78739"/>
                  </a:lnTo>
                  <a:lnTo>
                    <a:pt x="502666" y="87630"/>
                  </a:lnTo>
                  <a:lnTo>
                    <a:pt x="432434" y="111760"/>
                  </a:lnTo>
                  <a:lnTo>
                    <a:pt x="366522" y="138430"/>
                  </a:lnTo>
                  <a:lnTo>
                    <a:pt x="305561" y="168910"/>
                  </a:lnTo>
                  <a:lnTo>
                    <a:pt x="276986" y="186689"/>
                  </a:lnTo>
                  <a:lnTo>
                    <a:pt x="249808" y="203200"/>
                  </a:lnTo>
                  <a:lnTo>
                    <a:pt x="199644" y="240030"/>
                  </a:lnTo>
                  <a:lnTo>
                    <a:pt x="155701" y="280670"/>
                  </a:lnTo>
                  <a:lnTo>
                    <a:pt x="118109" y="322580"/>
                  </a:lnTo>
                  <a:lnTo>
                    <a:pt x="87375" y="367030"/>
                  </a:lnTo>
                  <a:lnTo>
                    <a:pt x="63880" y="412750"/>
                  </a:lnTo>
                  <a:lnTo>
                    <a:pt x="47625" y="461010"/>
                  </a:lnTo>
                  <a:lnTo>
                    <a:pt x="39370" y="510539"/>
                  </a:lnTo>
                  <a:lnTo>
                    <a:pt x="38404" y="534670"/>
                  </a:lnTo>
                  <a:lnTo>
                    <a:pt x="38404" y="537210"/>
                  </a:lnTo>
                  <a:lnTo>
                    <a:pt x="42291" y="585470"/>
                  </a:lnTo>
                  <a:lnTo>
                    <a:pt x="54355" y="633730"/>
                  </a:lnTo>
                  <a:lnTo>
                    <a:pt x="74168" y="681990"/>
                  </a:lnTo>
                  <a:lnTo>
                    <a:pt x="101346" y="727710"/>
                  </a:lnTo>
                  <a:lnTo>
                    <a:pt x="135508" y="770890"/>
                  </a:lnTo>
                  <a:lnTo>
                    <a:pt x="176275" y="811530"/>
                  </a:lnTo>
                  <a:lnTo>
                    <a:pt x="223393" y="850900"/>
                  </a:lnTo>
                  <a:lnTo>
                    <a:pt x="276478" y="886460"/>
                  </a:lnTo>
                  <a:lnTo>
                    <a:pt x="334899" y="918210"/>
                  </a:lnTo>
                  <a:lnTo>
                    <a:pt x="398399" y="947419"/>
                  </a:lnTo>
                  <a:lnTo>
                    <a:pt x="466471" y="972819"/>
                  </a:lnTo>
                  <a:lnTo>
                    <a:pt x="538733" y="994410"/>
                  </a:lnTo>
                  <a:lnTo>
                    <a:pt x="576326" y="1003300"/>
                  </a:lnTo>
                  <a:lnTo>
                    <a:pt x="654050" y="1018540"/>
                  </a:lnTo>
                  <a:lnTo>
                    <a:pt x="734822" y="1028700"/>
                  </a:lnTo>
                  <a:lnTo>
                    <a:pt x="818515" y="1033780"/>
                  </a:lnTo>
                  <a:lnTo>
                    <a:pt x="903731" y="1033780"/>
                  </a:lnTo>
                  <a:lnTo>
                    <a:pt x="987171" y="1028700"/>
                  </a:lnTo>
                  <a:lnTo>
                    <a:pt x="1017746" y="1024890"/>
                  </a:lnTo>
                  <a:lnTo>
                    <a:pt x="860932" y="1024890"/>
                  </a:lnTo>
                  <a:lnTo>
                    <a:pt x="776858" y="1022350"/>
                  </a:lnTo>
                  <a:lnTo>
                    <a:pt x="695071" y="1014730"/>
                  </a:lnTo>
                  <a:lnTo>
                    <a:pt x="616457" y="1002030"/>
                  </a:lnTo>
                  <a:lnTo>
                    <a:pt x="578230" y="994410"/>
                  </a:lnTo>
                  <a:lnTo>
                    <a:pt x="541020" y="985519"/>
                  </a:lnTo>
                  <a:lnTo>
                    <a:pt x="469392" y="963930"/>
                  </a:lnTo>
                  <a:lnTo>
                    <a:pt x="401954" y="938530"/>
                  </a:lnTo>
                  <a:lnTo>
                    <a:pt x="339090" y="910590"/>
                  </a:lnTo>
                  <a:lnTo>
                    <a:pt x="281304" y="877569"/>
                  </a:lnTo>
                  <a:lnTo>
                    <a:pt x="205104" y="824230"/>
                  </a:lnTo>
                  <a:lnTo>
                    <a:pt x="161798" y="784860"/>
                  </a:lnTo>
                  <a:lnTo>
                    <a:pt x="124968" y="742950"/>
                  </a:lnTo>
                  <a:lnTo>
                    <a:pt x="94869" y="699769"/>
                  </a:lnTo>
                  <a:lnTo>
                    <a:pt x="72135" y="654050"/>
                  </a:lnTo>
                  <a:lnTo>
                    <a:pt x="56642" y="607060"/>
                  </a:lnTo>
                  <a:lnTo>
                    <a:pt x="48895" y="560070"/>
                  </a:lnTo>
                  <a:lnTo>
                    <a:pt x="48005" y="534670"/>
                  </a:lnTo>
                  <a:lnTo>
                    <a:pt x="49022" y="510539"/>
                  </a:lnTo>
                  <a:lnTo>
                    <a:pt x="57023" y="463550"/>
                  </a:lnTo>
                  <a:lnTo>
                    <a:pt x="72771" y="416560"/>
                  </a:lnTo>
                  <a:lnTo>
                    <a:pt x="95757" y="372110"/>
                  </a:lnTo>
                  <a:lnTo>
                    <a:pt x="125856" y="327660"/>
                  </a:lnTo>
                  <a:lnTo>
                    <a:pt x="162686" y="287020"/>
                  </a:lnTo>
                  <a:lnTo>
                    <a:pt x="205994" y="247650"/>
                  </a:lnTo>
                  <a:lnTo>
                    <a:pt x="255397" y="212089"/>
                  </a:lnTo>
                  <a:lnTo>
                    <a:pt x="310387" y="177800"/>
                  </a:lnTo>
                  <a:lnTo>
                    <a:pt x="370712" y="147320"/>
                  </a:lnTo>
                  <a:lnTo>
                    <a:pt x="435863" y="120650"/>
                  </a:lnTo>
                  <a:lnTo>
                    <a:pt x="541781" y="87630"/>
                  </a:lnTo>
                  <a:lnTo>
                    <a:pt x="578993" y="78739"/>
                  </a:lnTo>
                  <a:lnTo>
                    <a:pt x="656208" y="63500"/>
                  </a:lnTo>
                  <a:lnTo>
                    <a:pt x="736346" y="53339"/>
                  </a:lnTo>
                  <a:lnTo>
                    <a:pt x="819276" y="48260"/>
                  </a:lnTo>
                  <a:lnTo>
                    <a:pt x="1028573" y="48260"/>
                  </a:lnTo>
                  <a:lnTo>
                    <a:pt x="946276" y="40639"/>
                  </a:lnTo>
                  <a:lnTo>
                    <a:pt x="861568" y="38100"/>
                  </a:lnTo>
                  <a:close/>
                </a:path>
                <a:path w="1722754" h="1071879">
                  <a:moveTo>
                    <a:pt x="1028573" y="48260"/>
                  </a:moveTo>
                  <a:lnTo>
                    <a:pt x="903985" y="48260"/>
                  </a:lnTo>
                  <a:lnTo>
                    <a:pt x="987044" y="53339"/>
                  </a:lnTo>
                  <a:lnTo>
                    <a:pt x="1067180" y="63500"/>
                  </a:lnTo>
                  <a:lnTo>
                    <a:pt x="1144397" y="78739"/>
                  </a:lnTo>
                  <a:lnTo>
                    <a:pt x="1181607" y="87630"/>
                  </a:lnTo>
                  <a:lnTo>
                    <a:pt x="1287526" y="120650"/>
                  </a:lnTo>
                  <a:lnTo>
                    <a:pt x="1352803" y="147320"/>
                  </a:lnTo>
                  <a:lnTo>
                    <a:pt x="1413128" y="177800"/>
                  </a:lnTo>
                  <a:lnTo>
                    <a:pt x="1468120" y="212089"/>
                  </a:lnTo>
                  <a:lnTo>
                    <a:pt x="1517523" y="248920"/>
                  </a:lnTo>
                  <a:lnTo>
                    <a:pt x="1560829" y="288289"/>
                  </a:lnTo>
                  <a:lnTo>
                    <a:pt x="1597659" y="328930"/>
                  </a:lnTo>
                  <a:lnTo>
                    <a:pt x="1627631" y="373380"/>
                  </a:lnTo>
                  <a:lnTo>
                    <a:pt x="1650492" y="417830"/>
                  </a:lnTo>
                  <a:lnTo>
                    <a:pt x="1665858" y="464820"/>
                  </a:lnTo>
                  <a:lnTo>
                    <a:pt x="1673732" y="513080"/>
                  </a:lnTo>
                  <a:lnTo>
                    <a:pt x="1674622" y="537210"/>
                  </a:lnTo>
                  <a:lnTo>
                    <a:pt x="1673605" y="561339"/>
                  </a:lnTo>
                  <a:lnTo>
                    <a:pt x="1665477" y="609600"/>
                  </a:lnTo>
                  <a:lnTo>
                    <a:pt x="1649856" y="655320"/>
                  </a:lnTo>
                  <a:lnTo>
                    <a:pt x="1626870" y="701040"/>
                  </a:lnTo>
                  <a:lnTo>
                    <a:pt x="1596771" y="744219"/>
                  </a:lnTo>
                  <a:lnTo>
                    <a:pt x="1559941" y="784860"/>
                  </a:lnTo>
                  <a:lnTo>
                    <a:pt x="1516633" y="824230"/>
                  </a:lnTo>
                  <a:lnTo>
                    <a:pt x="1467230" y="861060"/>
                  </a:lnTo>
                  <a:lnTo>
                    <a:pt x="1412240" y="894080"/>
                  </a:lnTo>
                  <a:lnTo>
                    <a:pt x="1382776" y="910590"/>
                  </a:lnTo>
                  <a:lnTo>
                    <a:pt x="1319910" y="938530"/>
                  </a:lnTo>
                  <a:lnTo>
                    <a:pt x="1252474" y="963930"/>
                  </a:lnTo>
                  <a:lnTo>
                    <a:pt x="1180846" y="985519"/>
                  </a:lnTo>
                  <a:lnTo>
                    <a:pt x="1143507" y="994410"/>
                  </a:lnTo>
                  <a:lnTo>
                    <a:pt x="1105407" y="1002030"/>
                  </a:lnTo>
                  <a:lnTo>
                    <a:pt x="1026668" y="1014730"/>
                  </a:lnTo>
                  <a:lnTo>
                    <a:pt x="945133" y="1022350"/>
                  </a:lnTo>
                  <a:lnTo>
                    <a:pt x="860932" y="1024890"/>
                  </a:lnTo>
                  <a:lnTo>
                    <a:pt x="1017746" y="1024890"/>
                  </a:lnTo>
                  <a:lnTo>
                    <a:pt x="1068070" y="1018540"/>
                  </a:lnTo>
                  <a:lnTo>
                    <a:pt x="1145794" y="1003300"/>
                  </a:lnTo>
                  <a:lnTo>
                    <a:pt x="1183385" y="994410"/>
                  </a:lnTo>
                  <a:lnTo>
                    <a:pt x="1290193" y="961390"/>
                  </a:lnTo>
                  <a:lnTo>
                    <a:pt x="1356105" y="933450"/>
                  </a:lnTo>
                  <a:lnTo>
                    <a:pt x="1417066" y="902969"/>
                  </a:lnTo>
                  <a:lnTo>
                    <a:pt x="1472819" y="868680"/>
                  </a:lnTo>
                  <a:lnTo>
                    <a:pt x="1522856" y="831850"/>
                  </a:lnTo>
                  <a:lnTo>
                    <a:pt x="1566926" y="792480"/>
                  </a:lnTo>
                  <a:lnTo>
                    <a:pt x="1604518" y="749300"/>
                  </a:lnTo>
                  <a:lnTo>
                    <a:pt x="1635252" y="706119"/>
                  </a:lnTo>
                  <a:lnTo>
                    <a:pt x="1658747" y="659130"/>
                  </a:lnTo>
                  <a:lnTo>
                    <a:pt x="1674876" y="610870"/>
                  </a:lnTo>
                  <a:lnTo>
                    <a:pt x="1683257" y="562610"/>
                  </a:lnTo>
                  <a:lnTo>
                    <a:pt x="1684274" y="537210"/>
                  </a:lnTo>
                  <a:lnTo>
                    <a:pt x="1683257" y="511810"/>
                  </a:lnTo>
                  <a:lnTo>
                    <a:pt x="1675129" y="462280"/>
                  </a:lnTo>
                  <a:lnTo>
                    <a:pt x="1659254" y="414020"/>
                  </a:lnTo>
                  <a:lnTo>
                    <a:pt x="1635632" y="368300"/>
                  </a:lnTo>
                  <a:lnTo>
                    <a:pt x="1605026" y="323850"/>
                  </a:lnTo>
                  <a:lnTo>
                    <a:pt x="1567433" y="280670"/>
                  </a:lnTo>
                  <a:lnTo>
                    <a:pt x="1523365" y="241300"/>
                  </a:lnTo>
                  <a:lnTo>
                    <a:pt x="1473327" y="204470"/>
                  </a:lnTo>
                  <a:lnTo>
                    <a:pt x="1417574" y="170180"/>
                  </a:lnTo>
                  <a:lnTo>
                    <a:pt x="1356613" y="138430"/>
                  </a:lnTo>
                  <a:lnTo>
                    <a:pt x="1290701" y="111760"/>
                  </a:lnTo>
                  <a:lnTo>
                    <a:pt x="1220470" y="87630"/>
                  </a:lnTo>
                  <a:lnTo>
                    <a:pt x="1183894" y="78739"/>
                  </a:lnTo>
                  <a:lnTo>
                    <a:pt x="1146302" y="68580"/>
                  </a:lnTo>
                  <a:lnTo>
                    <a:pt x="1107821" y="60960"/>
                  </a:lnTo>
                  <a:lnTo>
                    <a:pt x="1028573" y="48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46818" y="3824173"/>
            <a:ext cx="1165098" cy="3477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5240">
              <a:spcBef>
                <a:spcPts val="120"/>
              </a:spcBef>
            </a:pPr>
            <a:r>
              <a:rPr sz="2160" spc="-36" dirty="0">
                <a:latin typeface="Arial"/>
                <a:cs typeface="Arial"/>
              </a:rPr>
              <a:t>Electricity</a:t>
            </a:r>
            <a:endParaRPr sz="216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1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431" y="422910"/>
            <a:ext cx="9658350" cy="109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3" name="object 3"/>
          <p:cNvGrpSpPr/>
          <p:nvPr/>
        </p:nvGrpSpPr>
        <p:grpSpPr>
          <a:xfrm>
            <a:off x="1185367" y="2090012"/>
            <a:ext cx="2001774" cy="1222248"/>
            <a:chOff x="479805" y="1741677"/>
            <a:chExt cx="1668145" cy="1018540"/>
          </a:xfrm>
        </p:grpSpPr>
        <p:sp>
          <p:nvSpPr>
            <p:cNvPr id="4" name="object 4"/>
            <p:cNvSpPr/>
            <p:nvPr/>
          </p:nvSpPr>
          <p:spPr>
            <a:xfrm>
              <a:off x="503732" y="1764410"/>
              <a:ext cx="1619885" cy="972185"/>
            </a:xfrm>
            <a:custGeom>
              <a:avLst/>
              <a:gdLst/>
              <a:ahLst/>
              <a:cxnLst/>
              <a:rect l="l" t="t" r="r" b="b"/>
              <a:pathLst>
                <a:path w="1619885" h="972185">
                  <a:moveTo>
                    <a:pt x="1522552" y="0"/>
                  </a:moveTo>
                  <a:lnTo>
                    <a:pt x="97180" y="0"/>
                  </a:lnTo>
                  <a:lnTo>
                    <a:pt x="59353" y="7625"/>
                  </a:lnTo>
                  <a:lnTo>
                    <a:pt x="28463" y="28432"/>
                  </a:lnTo>
                  <a:lnTo>
                    <a:pt x="7637" y="59310"/>
                  </a:lnTo>
                  <a:lnTo>
                    <a:pt x="0" y="97154"/>
                  </a:lnTo>
                  <a:lnTo>
                    <a:pt x="0" y="874521"/>
                  </a:lnTo>
                  <a:lnTo>
                    <a:pt x="7637" y="912385"/>
                  </a:lnTo>
                  <a:lnTo>
                    <a:pt x="28463" y="943308"/>
                  </a:lnTo>
                  <a:lnTo>
                    <a:pt x="59353" y="964158"/>
                  </a:lnTo>
                  <a:lnTo>
                    <a:pt x="97180" y="971803"/>
                  </a:lnTo>
                  <a:lnTo>
                    <a:pt x="1522552" y="971803"/>
                  </a:lnTo>
                  <a:lnTo>
                    <a:pt x="1560342" y="964158"/>
                  </a:lnTo>
                  <a:lnTo>
                    <a:pt x="1591227" y="943308"/>
                  </a:lnTo>
                  <a:lnTo>
                    <a:pt x="1612063" y="912385"/>
                  </a:lnTo>
                  <a:lnTo>
                    <a:pt x="1619707" y="874521"/>
                  </a:lnTo>
                  <a:lnTo>
                    <a:pt x="1619707" y="97154"/>
                  </a:lnTo>
                  <a:lnTo>
                    <a:pt x="1612063" y="59310"/>
                  </a:lnTo>
                  <a:lnTo>
                    <a:pt x="1591227" y="28432"/>
                  </a:lnTo>
                  <a:lnTo>
                    <a:pt x="1560342" y="7625"/>
                  </a:lnTo>
                  <a:lnTo>
                    <a:pt x="1522552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5" name="object 5"/>
            <p:cNvSpPr/>
            <p:nvPr/>
          </p:nvSpPr>
          <p:spPr>
            <a:xfrm>
              <a:off x="479805" y="1741677"/>
              <a:ext cx="1668145" cy="1018540"/>
            </a:xfrm>
            <a:custGeom>
              <a:avLst/>
              <a:gdLst/>
              <a:ahLst/>
              <a:cxnLst/>
              <a:rect l="l" t="t" r="r" b="b"/>
              <a:pathLst>
                <a:path w="1668145" h="1018539">
                  <a:moveTo>
                    <a:pt x="1557527" y="0"/>
                  </a:moveTo>
                  <a:lnTo>
                    <a:pt x="107467" y="0"/>
                  </a:lnTo>
                  <a:lnTo>
                    <a:pt x="84099" y="5080"/>
                  </a:lnTo>
                  <a:lnTo>
                    <a:pt x="43091" y="27940"/>
                  </a:lnTo>
                  <a:lnTo>
                    <a:pt x="14071" y="63500"/>
                  </a:lnTo>
                  <a:lnTo>
                    <a:pt x="469" y="109220"/>
                  </a:lnTo>
                  <a:lnTo>
                    <a:pt x="0" y="899160"/>
                  </a:lnTo>
                  <a:lnTo>
                    <a:pt x="736" y="911860"/>
                  </a:lnTo>
                  <a:lnTo>
                    <a:pt x="15176" y="956310"/>
                  </a:lnTo>
                  <a:lnTo>
                    <a:pt x="44945" y="991870"/>
                  </a:lnTo>
                  <a:lnTo>
                    <a:pt x="97840" y="1017270"/>
                  </a:lnTo>
                  <a:lnTo>
                    <a:pt x="110070" y="1018540"/>
                  </a:lnTo>
                  <a:lnTo>
                    <a:pt x="1560068" y="1018540"/>
                  </a:lnTo>
                  <a:lnTo>
                    <a:pt x="1605026" y="1004570"/>
                  </a:lnTo>
                  <a:lnTo>
                    <a:pt x="1624330" y="990600"/>
                  </a:lnTo>
                  <a:lnTo>
                    <a:pt x="121119" y="990600"/>
                  </a:lnTo>
                  <a:lnTo>
                    <a:pt x="93446" y="986790"/>
                  </a:lnTo>
                  <a:lnTo>
                    <a:pt x="55689" y="962660"/>
                  </a:lnTo>
                  <a:lnTo>
                    <a:pt x="32854" y="925830"/>
                  </a:lnTo>
                  <a:lnTo>
                    <a:pt x="28825" y="899160"/>
                  </a:lnTo>
                  <a:lnTo>
                    <a:pt x="28825" y="119380"/>
                  </a:lnTo>
                  <a:lnTo>
                    <a:pt x="40004" y="76200"/>
                  </a:lnTo>
                  <a:lnTo>
                    <a:pt x="69710" y="44450"/>
                  </a:lnTo>
                  <a:lnTo>
                    <a:pt x="102781" y="30480"/>
                  </a:lnTo>
                  <a:lnTo>
                    <a:pt x="111975" y="27940"/>
                  </a:lnTo>
                  <a:lnTo>
                    <a:pt x="1624118" y="27940"/>
                  </a:lnTo>
                  <a:lnTo>
                    <a:pt x="1622679" y="26670"/>
                  </a:lnTo>
                  <a:lnTo>
                    <a:pt x="1581277" y="3810"/>
                  </a:lnTo>
                  <a:lnTo>
                    <a:pt x="1569846" y="1270"/>
                  </a:lnTo>
                  <a:lnTo>
                    <a:pt x="1557527" y="0"/>
                  </a:lnTo>
                  <a:close/>
                </a:path>
                <a:path w="1668145" h="1018539">
                  <a:moveTo>
                    <a:pt x="1624118" y="27940"/>
                  </a:moveTo>
                  <a:lnTo>
                    <a:pt x="1556131" y="27940"/>
                  </a:lnTo>
                  <a:lnTo>
                    <a:pt x="1565275" y="30480"/>
                  </a:lnTo>
                  <a:lnTo>
                    <a:pt x="1574164" y="31750"/>
                  </a:lnTo>
                  <a:lnTo>
                    <a:pt x="1582674" y="35560"/>
                  </a:lnTo>
                  <a:lnTo>
                    <a:pt x="1617852" y="62230"/>
                  </a:lnTo>
                  <a:lnTo>
                    <a:pt x="1636902" y="101600"/>
                  </a:lnTo>
                  <a:lnTo>
                    <a:pt x="1638753" y="119380"/>
                  </a:lnTo>
                  <a:lnTo>
                    <a:pt x="1638744" y="899160"/>
                  </a:lnTo>
                  <a:lnTo>
                    <a:pt x="1627505" y="942340"/>
                  </a:lnTo>
                  <a:lnTo>
                    <a:pt x="1617599" y="956310"/>
                  </a:lnTo>
                  <a:lnTo>
                    <a:pt x="1611630" y="963930"/>
                  </a:lnTo>
                  <a:lnTo>
                    <a:pt x="1605026" y="969010"/>
                  </a:lnTo>
                  <a:lnTo>
                    <a:pt x="1597914" y="975360"/>
                  </a:lnTo>
                  <a:lnTo>
                    <a:pt x="1590294" y="979170"/>
                  </a:lnTo>
                  <a:lnTo>
                    <a:pt x="1582166" y="982980"/>
                  </a:lnTo>
                  <a:lnTo>
                    <a:pt x="1573783" y="986790"/>
                  </a:lnTo>
                  <a:lnTo>
                    <a:pt x="1546225" y="990600"/>
                  </a:lnTo>
                  <a:lnTo>
                    <a:pt x="1624330" y="990600"/>
                  </a:lnTo>
                  <a:lnTo>
                    <a:pt x="1653539" y="955040"/>
                  </a:lnTo>
                  <a:lnTo>
                    <a:pt x="1667129" y="909320"/>
                  </a:lnTo>
                  <a:lnTo>
                    <a:pt x="1667637" y="119380"/>
                  </a:lnTo>
                  <a:lnTo>
                    <a:pt x="1666875" y="106680"/>
                  </a:lnTo>
                  <a:lnTo>
                    <a:pt x="1652396" y="62230"/>
                  </a:lnTo>
                  <a:lnTo>
                    <a:pt x="1631314" y="34290"/>
                  </a:lnTo>
                  <a:lnTo>
                    <a:pt x="1624118" y="27940"/>
                  </a:lnTo>
                  <a:close/>
                </a:path>
                <a:path w="1668145" h="1018539">
                  <a:moveTo>
                    <a:pt x="1555623" y="38100"/>
                  </a:moveTo>
                  <a:lnTo>
                    <a:pt x="113474" y="38100"/>
                  </a:lnTo>
                  <a:lnTo>
                    <a:pt x="97167" y="40640"/>
                  </a:lnTo>
                  <a:lnTo>
                    <a:pt x="89573" y="44450"/>
                  </a:lnTo>
                  <a:lnTo>
                    <a:pt x="82308" y="46990"/>
                  </a:lnTo>
                  <a:lnTo>
                    <a:pt x="52857" y="73660"/>
                  </a:lnTo>
                  <a:lnTo>
                    <a:pt x="38836" y="111760"/>
                  </a:lnTo>
                  <a:lnTo>
                    <a:pt x="38406" y="899160"/>
                  </a:lnTo>
                  <a:lnTo>
                    <a:pt x="38671" y="905510"/>
                  </a:lnTo>
                  <a:lnTo>
                    <a:pt x="52031" y="943610"/>
                  </a:lnTo>
                  <a:lnTo>
                    <a:pt x="81102" y="970280"/>
                  </a:lnTo>
                  <a:lnTo>
                    <a:pt x="111912" y="980440"/>
                  </a:lnTo>
                  <a:lnTo>
                    <a:pt x="1554099" y="980440"/>
                  </a:lnTo>
                  <a:lnTo>
                    <a:pt x="1562481" y="979170"/>
                  </a:lnTo>
                  <a:lnTo>
                    <a:pt x="1570482" y="976630"/>
                  </a:lnTo>
                  <a:lnTo>
                    <a:pt x="1585341" y="971550"/>
                  </a:lnTo>
                  <a:lnTo>
                    <a:pt x="121119" y="971550"/>
                  </a:lnTo>
                  <a:lnTo>
                    <a:pt x="112369" y="970280"/>
                  </a:lnTo>
                  <a:lnTo>
                    <a:pt x="73672" y="953770"/>
                  </a:lnTo>
                  <a:lnTo>
                    <a:pt x="59689" y="937260"/>
                  </a:lnTo>
                  <a:lnTo>
                    <a:pt x="56197" y="932180"/>
                  </a:lnTo>
                  <a:lnTo>
                    <a:pt x="48014" y="899160"/>
                  </a:lnTo>
                  <a:lnTo>
                    <a:pt x="48033" y="119380"/>
                  </a:lnTo>
                  <a:lnTo>
                    <a:pt x="61061" y="78740"/>
                  </a:lnTo>
                  <a:lnTo>
                    <a:pt x="70142" y="68580"/>
                  </a:lnTo>
                  <a:lnTo>
                    <a:pt x="75526" y="63500"/>
                  </a:lnTo>
                  <a:lnTo>
                    <a:pt x="81191" y="59690"/>
                  </a:lnTo>
                  <a:lnTo>
                    <a:pt x="87287" y="55880"/>
                  </a:lnTo>
                  <a:lnTo>
                    <a:pt x="93751" y="52070"/>
                  </a:lnTo>
                  <a:lnTo>
                    <a:pt x="100431" y="50800"/>
                  </a:lnTo>
                  <a:lnTo>
                    <a:pt x="107530" y="48260"/>
                  </a:lnTo>
                  <a:lnTo>
                    <a:pt x="114973" y="46990"/>
                  </a:lnTo>
                  <a:lnTo>
                    <a:pt x="1584113" y="46990"/>
                  </a:lnTo>
                  <a:lnTo>
                    <a:pt x="1579371" y="44450"/>
                  </a:lnTo>
                  <a:lnTo>
                    <a:pt x="1571879" y="41910"/>
                  </a:lnTo>
                  <a:lnTo>
                    <a:pt x="1563877" y="39370"/>
                  </a:lnTo>
                  <a:lnTo>
                    <a:pt x="1555623" y="38100"/>
                  </a:lnTo>
                  <a:close/>
                </a:path>
                <a:path w="1668145" h="1018539">
                  <a:moveTo>
                    <a:pt x="1584113" y="46990"/>
                  </a:moveTo>
                  <a:lnTo>
                    <a:pt x="1546479" y="46990"/>
                  </a:lnTo>
                  <a:lnTo>
                    <a:pt x="1555242" y="48260"/>
                  </a:lnTo>
                  <a:lnTo>
                    <a:pt x="1569466" y="50800"/>
                  </a:lnTo>
                  <a:lnTo>
                    <a:pt x="1603629" y="74930"/>
                  </a:lnTo>
                  <a:lnTo>
                    <a:pt x="1619377" y="114300"/>
                  </a:lnTo>
                  <a:lnTo>
                    <a:pt x="1619558" y="899160"/>
                  </a:lnTo>
                  <a:lnTo>
                    <a:pt x="1619123" y="906780"/>
                  </a:lnTo>
                  <a:lnTo>
                    <a:pt x="1602232" y="944880"/>
                  </a:lnTo>
                  <a:lnTo>
                    <a:pt x="1597279" y="951230"/>
                  </a:lnTo>
                  <a:lnTo>
                    <a:pt x="1567180" y="967740"/>
                  </a:lnTo>
                  <a:lnTo>
                    <a:pt x="1560195" y="970280"/>
                  </a:lnTo>
                  <a:lnTo>
                    <a:pt x="1552575" y="971550"/>
                  </a:lnTo>
                  <a:lnTo>
                    <a:pt x="1585341" y="971550"/>
                  </a:lnTo>
                  <a:lnTo>
                    <a:pt x="1614677" y="944880"/>
                  </a:lnTo>
                  <a:lnTo>
                    <a:pt x="1628775" y="906780"/>
                  </a:lnTo>
                  <a:lnTo>
                    <a:pt x="1629113" y="119380"/>
                  </a:lnTo>
                  <a:lnTo>
                    <a:pt x="1628902" y="113030"/>
                  </a:lnTo>
                  <a:lnTo>
                    <a:pt x="1615439" y="74930"/>
                  </a:lnTo>
                  <a:lnTo>
                    <a:pt x="1593469" y="52070"/>
                  </a:lnTo>
                  <a:lnTo>
                    <a:pt x="1584113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84472" y="2297888"/>
            <a:ext cx="1201673" cy="744050"/>
          </a:xfrm>
          <a:prstGeom prst="rect">
            <a:avLst/>
          </a:prstGeom>
        </p:spPr>
        <p:txBody>
          <a:bodyPr vert="horz" wrap="square" lIns="0" tIns="51054" rIns="0" bIns="0" rtlCol="0">
            <a:spAutoFit/>
          </a:bodyPr>
          <a:lstStyle/>
          <a:p>
            <a:pPr marL="153924" marR="6096" indent="-139446">
              <a:lnSpc>
                <a:spcPts val="2652"/>
              </a:lnSpc>
              <a:spcBef>
                <a:spcPts val="402"/>
              </a:spcBef>
            </a:pPr>
            <a:r>
              <a:rPr sz="2400" spc="-126" dirty="0">
                <a:solidFill>
                  <a:srgbClr val="FFFFFF"/>
                </a:solidFill>
                <a:latin typeface="Arial"/>
                <a:cs typeface="Arial"/>
              </a:rPr>
              <a:t>Che</a:t>
            </a:r>
            <a:r>
              <a:rPr sz="2400" spc="-18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ical  </a:t>
            </a:r>
            <a:r>
              <a:rPr sz="2400" spc="-108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52037" y="2459278"/>
            <a:ext cx="412242" cy="482346"/>
          </a:xfrm>
          <a:custGeom>
            <a:avLst/>
            <a:gdLst/>
            <a:ahLst/>
            <a:cxnLst/>
            <a:rect l="l" t="t" r="r" b="b"/>
            <a:pathLst>
              <a:path w="343535" h="401955">
                <a:moveTo>
                  <a:pt x="171704" y="0"/>
                </a:moveTo>
                <a:lnTo>
                  <a:pt x="171704" y="80390"/>
                </a:lnTo>
                <a:lnTo>
                  <a:pt x="0" y="80390"/>
                </a:lnTo>
                <a:lnTo>
                  <a:pt x="0" y="321437"/>
                </a:lnTo>
                <a:lnTo>
                  <a:pt x="171704" y="321437"/>
                </a:lnTo>
                <a:lnTo>
                  <a:pt x="171704" y="401700"/>
                </a:lnTo>
                <a:lnTo>
                  <a:pt x="343408" y="200913"/>
                </a:lnTo>
                <a:lnTo>
                  <a:pt x="171704" y="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8" name="object 8"/>
          <p:cNvGrpSpPr/>
          <p:nvPr/>
        </p:nvGrpSpPr>
        <p:grpSpPr>
          <a:xfrm>
            <a:off x="3906317" y="2090012"/>
            <a:ext cx="2001774" cy="1222248"/>
            <a:chOff x="2747264" y="1741677"/>
            <a:chExt cx="1668145" cy="1018540"/>
          </a:xfrm>
        </p:grpSpPr>
        <p:sp>
          <p:nvSpPr>
            <p:cNvPr id="9" name="object 9"/>
            <p:cNvSpPr/>
            <p:nvPr/>
          </p:nvSpPr>
          <p:spPr>
            <a:xfrm>
              <a:off x="2771267" y="1764410"/>
              <a:ext cx="1619885" cy="972185"/>
            </a:xfrm>
            <a:custGeom>
              <a:avLst/>
              <a:gdLst/>
              <a:ahLst/>
              <a:cxnLst/>
              <a:rect l="l" t="t" r="r" b="b"/>
              <a:pathLst>
                <a:path w="1619885" h="972185">
                  <a:moveTo>
                    <a:pt x="1522475" y="0"/>
                  </a:moveTo>
                  <a:lnTo>
                    <a:pt x="97155" y="0"/>
                  </a:lnTo>
                  <a:lnTo>
                    <a:pt x="59364" y="7625"/>
                  </a:lnTo>
                  <a:lnTo>
                    <a:pt x="28479" y="28432"/>
                  </a:lnTo>
                  <a:lnTo>
                    <a:pt x="7643" y="59310"/>
                  </a:lnTo>
                  <a:lnTo>
                    <a:pt x="0" y="97154"/>
                  </a:lnTo>
                  <a:lnTo>
                    <a:pt x="0" y="874521"/>
                  </a:lnTo>
                  <a:lnTo>
                    <a:pt x="7643" y="912385"/>
                  </a:lnTo>
                  <a:lnTo>
                    <a:pt x="28479" y="943308"/>
                  </a:lnTo>
                  <a:lnTo>
                    <a:pt x="59364" y="964158"/>
                  </a:lnTo>
                  <a:lnTo>
                    <a:pt x="97155" y="971803"/>
                  </a:lnTo>
                  <a:lnTo>
                    <a:pt x="1522475" y="971803"/>
                  </a:lnTo>
                  <a:lnTo>
                    <a:pt x="1560320" y="964158"/>
                  </a:lnTo>
                  <a:lnTo>
                    <a:pt x="1591198" y="943308"/>
                  </a:lnTo>
                  <a:lnTo>
                    <a:pt x="1612005" y="912385"/>
                  </a:lnTo>
                  <a:lnTo>
                    <a:pt x="1619631" y="874521"/>
                  </a:lnTo>
                  <a:lnTo>
                    <a:pt x="1619631" y="97154"/>
                  </a:lnTo>
                  <a:lnTo>
                    <a:pt x="1612005" y="59310"/>
                  </a:lnTo>
                  <a:lnTo>
                    <a:pt x="1591198" y="28432"/>
                  </a:lnTo>
                  <a:lnTo>
                    <a:pt x="1560320" y="7625"/>
                  </a:lnTo>
                  <a:lnTo>
                    <a:pt x="1522475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7264" y="1741677"/>
              <a:ext cx="1668145" cy="1018540"/>
            </a:xfrm>
            <a:custGeom>
              <a:avLst/>
              <a:gdLst/>
              <a:ahLst/>
              <a:cxnLst/>
              <a:rect l="l" t="t" r="r" b="b"/>
              <a:pathLst>
                <a:path w="1668145" h="1018539">
                  <a:moveTo>
                    <a:pt x="1557527" y="0"/>
                  </a:moveTo>
                  <a:lnTo>
                    <a:pt x="107568" y="0"/>
                  </a:lnTo>
                  <a:lnTo>
                    <a:pt x="84200" y="5080"/>
                  </a:lnTo>
                  <a:lnTo>
                    <a:pt x="43180" y="27940"/>
                  </a:lnTo>
                  <a:lnTo>
                    <a:pt x="14097" y="63500"/>
                  </a:lnTo>
                  <a:lnTo>
                    <a:pt x="508" y="109220"/>
                  </a:lnTo>
                  <a:lnTo>
                    <a:pt x="0" y="899160"/>
                  </a:lnTo>
                  <a:lnTo>
                    <a:pt x="762" y="911860"/>
                  </a:lnTo>
                  <a:lnTo>
                    <a:pt x="15240" y="956310"/>
                  </a:lnTo>
                  <a:lnTo>
                    <a:pt x="44958" y="991870"/>
                  </a:lnTo>
                  <a:lnTo>
                    <a:pt x="86360" y="1013460"/>
                  </a:lnTo>
                  <a:lnTo>
                    <a:pt x="110109" y="1018540"/>
                  </a:lnTo>
                  <a:lnTo>
                    <a:pt x="1560195" y="1018540"/>
                  </a:lnTo>
                  <a:lnTo>
                    <a:pt x="1605407" y="1004570"/>
                  </a:lnTo>
                  <a:lnTo>
                    <a:pt x="1624457" y="990600"/>
                  </a:lnTo>
                  <a:lnTo>
                    <a:pt x="121158" y="990600"/>
                  </a:lnTo>
                  <a:lnTo>
                    <a:pt x="93472" y="986790"/>
                  </a:lnTo>
                  <a:lnTo>
                    <a:pt x="55753" y="962660"/>
                  </a:lnTo>
                  <a:lnTo>
                    <a:pt x="32893" y="925830"/>
                  </a:lnTo>
                  <a:lnTo>
                    <a:pt x="28883" y="899160"/>
                  </a:lnTo>
                  <a:lnTo>
                    <a:pt x="28892" y="119380"/>
                  </a:lnTo>
                  <a:lnTo>
                    <a:pt x="40131" y="76200"/>
                  </a:lnTo>
                  <a:lnTo>
                    <a:pt x="69723" y="44450"/>
                  </a:lnTo>
                  <a:lnTo>
                    <a:pt x="102869" y="30480"/>
                  </a:lnTo>
                  <a:lnTo>
                    <a:pt x="112013" y="27940"/>
                  </a:lnTo>
                  <a:lnTo>
                    <a:pt x="1624224" y="27940"/>
                  </a:lnTo>
                  <a:lnTo>
                    <a:pt x="1622806" y="26670"/>
                  </a:lnTo>
                  <a:lnTo>
                    <a:pt x="1581403" y="3810"/>
                  </a:lnTo>
                  <a:lnTo>
                    <a:pt x="1569847" y="1270"/>
                  </a:lnTo>
                  <a:lnTo>
                    <a:pt x="1557527" y="0"/>
                  </a:lnTo>
                  <a:close/>
                </a:path>
                <a:path w="1668145" h="1018539">
                  <a:moveTo>
                    <a:pt x="1624224" y="27940"/>
                  </a:moveTo>
                  <a:lnTo>
                    <a:pt x="1556131" y="27940"/>
                  </a:lnTo>
                  <a:lnTo>
                    <a:pt x="1565402" y="30480"/>
                  </a:lnTo>
                  <a:lnTo>
                    <a:pt x="1574291" y="31750"/>
                  </a:lnTo>
                  <a:lnTo>
                    <a:pt x="1582674" y="35560"/>
                  </a:lnTo>
                  <a:lnTo>
                    <a:pt x="1617980" y="62230"/>
                  </a:lnTo>
                  <a:lnTo>
                    <a:pt x="1637157" y="101600"/>
                  </a:lnTo>
                  <a:lnTo>
                    <a:pt x="1638880" y="119380"/>
                  </a:lnTo>
                  <a:lnTo>
                    <a:pt x="1638871" y="899160"/>
                  </a:lnTo>
                  <a:lnTo>
                    <a:pt x="1627759" y="942340"/>
                  </a:lnTo>
                  <a:lnTo>
                    <a:pt x="1617726" y="956310"/>
                  </a:lnTo>
                  <a:lnTo>
                    <a:pt x="1611757" y="963930"/>
                  </a:lnTo>
                  <a:lnTo>
                    <a:pt x="1605152" y="969010"/>
                  </a:lnTo>
                  <a:lnTo>
                    <a:pt x="1598040" y="975360"/>
                  </a:lnTo>
                  <a:lnTo>
                    <a:pt x="1590421" y="979170"/>
                  </a:lnTo>
                  <a:lnTo>
                    <a:pt x="1582293" y="982980"/>
                  </a:lnTo>
                  <a:lnTo>
                    <a:pt x="1573784" y="986790"/>
                  </a:lnTo>
                  <a:lnTo>
                    <a:pt x="1546225" y="990600"/>
                  </a:lnTo>
                  <a:lnTo>
                    <a:pt x="1624457" y="990600"/>
                  </a:lnTo>
                  <a:lnTo>
                    <a:pt x="1653666" y="955040"/>
                  </a:lnTo>
                  <a:lnTo>
                    <a:pt x="1667256" y="909320"/>
                  </a:lnTo>
                  <a:lnTo>
                    <a:pt x="1667764" y="119380"/>
                  </a:lnTo>
                  <a:lnTo>
                    <a:pt x="1667002" y="106680"/>
                  </a:lnTo>
                  <a:lnTo>
                    <a:pt x="1652524" y="62230"/>
                  </a:lnTo>
                  <a:lnTo>
                    <a:pt x="1631314" y="34290"/>
                  </a:lnTo>
                  <a:lnTo>
                    <a:pt x="1624224" y="27940"/>
                  </a:lnTo>
                  <a:close/>
                </a:path>
                <a:path w="1668145" h="1018539">
                  <a:moveTo>
                    <a:pt x="1555750" y="38100"/>
                  </a:moveTo>
                  <a:lnTo>
                    <a:pt x="113537" y="38100"/>
                  </a:lnTo>
                  <a:lnTo>
                    <a:pt x="97281" y="40640"/>
                  </a:lnTo>
                  <a:lnTo>
                    <a:pt x="89662" y="44450"/>
                  </a:lnTo>
                  <a:lnTo>
                    <a:pt x="82423" y="46990"/>
                  </a:lnTo>
                  <a:lnTo>
                    <a:pt x="52959" y="73660"/>
                  </a:lnTo>
                  <a:lnTo>
                    <a:pt x="38862" y="111760"/>
                  </a:lnTo>
                  <a:lnTo>
                    <a:pt x="38523" y="899160"/>
                  </a:lnTo>
                  <a:lnTo>
                    <a:pt x="38735" y="905510"/>
                  </a:lnTo>
                  <a:lnTo>
                    <a:pt x="52069" y="943610"/>
                  </a:lnTo>
                  <a:lnTo>
                    <a:pt x="81153" y="970280"/>
                  </a:lnTo>
                  <a:lnTo>
                    <a:pt x="112013" y="980440"/>
                  </a:lnTo>
                  <a:lnTo>
                    <a:pt x="1554226" y="980440"/>
                  </a:lnTo>
                  <a:lnTo>
                    <a:pt x="1562608" y="979170"/>
                  </a:lnTo>
                  <a:lnTo>
                    <a:pt x="1570482" y="976630"/>
                  </a:lnTo>
                  <a:lnTo>
                    <a:pt x="1578102" y="974090"/>
                  </a:lnTo>
                  <a:lnTo>
                    <a:pt x="1585468" y="971550"/>
                  </a:lnTo>
                  <a:lnTo>
                    <a:pt x="121158" y="971550"/>
                  </a:lnTo>
                  <a:lnTo>
                    <a:pt x="112394" y="970280"/>
                  </a:lnTo>
                  <a:lnTo>
                    <a:pt x="73787" y="953770"/>
                  </a:lnTo>
                  <a:lnTo>
                    <a:pt x="50927" y="918210"/>
                  </a:lnTo>
                  <a:lnTo>
                    <a:pt x="48078" y="119380"/>
                  </a:lnTo>
                  <a:lnTo>
                    <a:pt x="48513" y="111760"/>
                  </a:lnTo>
                  <a:lnTo>
                    <a:pt x="65405" y="72390"/>
                  </a:lnTo>
                  <a:lnTo>
                    <a:pt x="70231" y="68580"/>
                  </a:lnTo>
                  <a:lnTo>
                    <a:pt x="75565" y="63500"/>
                  </a:lnTo>
                  <a:lnTo>
                    <a:pt x="81280" y="59690"/>
                  </a:lnTo>
                  <a:lnTo>
                    <a:pt x="87375" y="55880"/>
                  </a:lnTo>
                  <a:lnTo>
                    <a:pt x="93853" y="52070"/>
                  </a:lnTo>
                  <a:lnTo>
                    <a:pt x="100456" y="50800"/>
                  </a:lnTo>
                  <a:lnTo>
                    <a:pt x="107568" y="48260"/>
                  </a:lnTo>
                  <a:lnTo>
                    <a:pt x="115062" y="46990"/>
                  </a:lnTo>
                  <a:lnTo>
                    <a:pt x="1584282" y="46990"/>
                  </a:lnTo>
                  <a:lnTo>
                    <a:pt x="1579372" y="44450"/>
                  </a:lnTo>
                  <a:lnTo>
                    <a:pt x="1571878" y="41910"/>
                  </a:lnTo>
                  <a:lnTo>
                    <a:pt x="1563877" y="39370"/>
                  </a:lnTo>
                  <a:lnTo>
                    <a:pt x="1555750" y="38100"/>
                  </a:lnTo>
                  <a:close/>
                </a:path>
                <a:path w="1668145" h="1018539">
                  <a:moveTo>
                    <a:pt x="1584282" y="46990"/>
                  </a:moveTo>
                  <a:lnTo>
                    <a:pt x="1546478" y="46990"/>
                  </a:lnTo>
                  <a:lnTo>
                    <a:pt x="1555241" y="48260"/>
                  </a:lnTo>
                  <a:lnTo>
                    <a:pt x="1569593" y="50800"/>
                  </a:lnTo>
                  <a:lnTo>
                    <a:pt x="1603883" y="74930"/>
                  </a:lnTo>
                  <a:lnTo>
                    <a:pt x="1619631" y="114300"/>
                  </a:lnTo>
                  <a:lnTo>
                    <a:pt x="1619685" y="899160"/>
                  </a:lnTo>
                  <a:lnTo>
                    <a:pt x="1619250" y="906780"/>
                  </a:lnTo>
                  <a:lnTo>
                    <a:pt x="1602486" y="944880"/>
                  </a:lnTo>
                  <a:lnTo>
                    <a:pt x="1567180" y="967740"/>
                  </a:lnTo>
                  <a:lnTo>
                    <a:pt x="1560195" y="970280"/>
                  </a:lnTo>
                  <a:lnTo>
                    <a:pt x="1552702" y="971550"/>
                  </a:lnTo>
                  <a:lnTo>
                    <a:pt x="1585468" y="971550"/>
                  </a:lnTo>
                  <a:lnTo>
                    <a:pt x="1614932" y="944880"/>
                  </a:lnTo>
                  <a:lnTo>
                    <a:pt x="1628902" y="906780"/>
                  </a:lnTo>
                  <a:lnTo>
                    <a:pt x="1629346" y="119380"/>
                  </a:lnTo>
                  <a:lnTo>
                    <a:pt x="1629028" y="113030"/>
                  </a:lnTo>
                  <a:lnTo>
                    <a:pt x="1615694" y="74930"/>
                  </a:lnTo>
                  <a:lnTo>
                    <a:pt x="1586738" y="48260"/>
                  </a:lnTo>
                  <a:lnTo>
                    <a:pt x="1584282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85564" y="2465375"/>
            <a:ext cx="640842" cy="385490"/>
          </a:xfrm>
          <a:prstGeom prst="rect">
            <a:avLst/>
          </a:prstGeom>
        </p:spPr>
        <p:txBody>
          <a:bodyPr vert="horz" wrap="square" lIns="0" tIns="16002" rIns="0" bIns="0" rtlCol="0">
            <a:spAutoFit/>
          </a:bodyPr>
          <a:lstStyle/>
          <a:p>
            <a:pPr marL="15240">
              <a:spcBef>
                <a:spcPts val="126"/>
              </a:spcBef>
            </a:pPr>
            <a:r>
              <a:rPr sz="2400" spc="-162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13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73141" y="2459278"/>
            <a:ext cx="412242" cy="482346"/>
          </a:xfrm>
          <a:custGeom>
            <a:avLst/>
            <a:gdLst/>
            <a:ahLst/>
            <a:cxnLst/>
            <a:rect l="l" t="t" r="r" b="b"/>
            <a:pathLst>
              <a:path w="343535" h="401955">
                <a:moveTo>
                  <a:pt x="171703" y="0"/>
                </a:moveTo>
                <a:lnTo>
                  <a:pt x="171703" y="80390"/>
                </a:lnTo>
                <a:lnTo>
                  <a:pt x="0" y="80390"/>
                </a:lnTo>
                <a:lnTo>
                  <a:pt x="0" y="321437"/>
                </a:lnTo>
                <a:lnTo>
                  <a:pt x="171703" y="321437"/>
                </a:lnTo>
                <a:lnTo>
                  <a:pt x="171703" y="401700"/>
                </a:lnTo>
                <a:lnTo>
                  <a:pt x="343280" y="200913"/>
                </a:lnTo>
                <a:lnTo>
                  <a:pt x="171703" y="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3" name="object 13"/>
          <p:cNvGrpSpPr/>
          <p:nvPr/>
        </p:nvGrpSpPr>
        <p:grpSpPr>
          <a:xfrm>
            <a:off x="6627418" y="2090012"/>
            <a:ext cx="2001774" cy="1222248"/>
            <a:chOff x="5014848" y="1741677"/>
            <a:chExt cx="1668145" cy="1018540"/>
          </a:xfrm>
        </p:grpSpPr>
        <p:sp>
          <p:nvSpPr>
            <p:cNvPr id="14" name="object 14"/>
            <p:cNvSpPr/>
            <p:nvPr/>
          </p:nvSpPr>
          <p:spPr>
            <a:xfrm>
              <a:off x="5038851" y="1764410"/>
              <a:ext cx="1619885" cy="972185"/>
            </a:xfrm>
            <a:custGeom>
              <a:avLst/>
              <a:gdLst/>
              <a:ahLst/>
              <a:cxnLst/>
              <a:rect l="l" t="t" r="r" b="b"/>
              <a:pathLst>
                <a:path w="1619884" h="972185">
                  <a:moveTo>
                    <a:pt x="1522476" y="0"/>
                  </a:moveTo>
                  <a:lnTo>
                    <a:pt x="97155" y="0"/>
                  </a:lnTo>
                  <a:lnTo>
                    <a:pt x="59310" y="7625"/>
                  </a:lnTo>
                  <a:lnTo>
                    <a:pt x="28432" y="28432"/>
                  </a:lnTo>
                  <a:lnTo>
                    <a:pt x="7625" y="59310"/>
                  </a:lnTo>
                  <a:lnTo>
                    <a:pt x="0" y="97154"/>
                  </a:lnTo>
                  <a:lnTo>
                    <a:pt x="0" y="874521"/>
                  </a:lnTo>
                  <a:lnTo>
                    <a:pt x="7625" y="912385"/>
                  </a:lnTo>
                  <a:lnTo>
                    <a:pt x="28432" y="943308"/>
                  </a:lnTo>
                  <a:lnTo>
                    <a:pt x="59310" y="964158"/>
                  </a:lnTo>
                  <a:lnTo>
                    <a:pt x="97155" y="971803"/>
                  </a:lnTo>
                  <a:lnTo>
                    <a:pt x="1522476" y="971803"/>
                  </a:lnTo>
                  <a:lnTo>
                    <a:pt x="1560266" y="964158"/>
                  </a:lnTo>
                  <a:lnTo>
                    <a:pt x="1591151" y="943308"/>
                  </a:lnTo>
                  <a:lnTo>
                    <a:pt x="1611987" y="912385"/>
                  </a:lnTo>
                  <a:lnTo>
                    <a:pt x="1619630" y="874521"/>
                  </a:lnTo>
                  <a:lnTo>
                    <a:pt x="1619630" y="97154"/>
                  </a:lnTo>
                  <a:lnTo>
                    <a:pt x="1611987" y="59310"/>
                  </a:lnTo>
                  <a:lnTo>
                    <a:pt x="1591151" y="28432"/>
                  </a:lnTo>
                  <a:lnTo>
                    <a:pt x="1560266" y="7625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4848" y="1741677"/>
              <a:ext cx="1668145" cy="1018540"/>
            </a:xfrm>
            <a:custGeom>
              <a:avLst/>
              <a:gdLst/>
              <a:ahLst/>
              <a:cxnLst/>
              <a:rect l="l" t="t" r="r" b="b"/>
              <a:pathLst>
                <a:path w="1668145" h="1018539">
                  <a:moveTo>
                    <a:pt x="1557527" y="0"/>
                  </a:moveTo>
                  <a:lnTo>
                    <a:pt x="107568" y="0"/>
                  </a:lnTo>
                  <a:lnTo>
                    <a:pt x="84074" y="5080"/>
                  </a:lnTo>
                  <a:lnTo>
                    <a:pt x="43052" y="27940"/>
                  </a:lnTo>
                  <a:lnTo>
                    <a:pt x="14097" y="63500"/>
                  </a:lnTo>
                  <a:lnTo>
                    <a:pt x="508" y="109220"/>
                  </a:lnTo>
                  <a:lnTo>
                    <a:pt x="0" y="899160"/>
                  </a:lnTo>
                  <a:lnTo>
                    <a:pt x="762" y="911860"/>
                  </a:lnTo>
                  <a:lnTo>
                    <a:pt x="15112" y="956310"/>
                  </a:lnTo>
                  <a:lnTo>
                    <a:pt x="44958" y="991870"/>
                  </a:lnTo>
                  <a:lnTo>
                    <a:pt x="86360" y="1013460"/>
                  </a:lnTo>
                  <a:lnTo>
                    <a:pt x="110109" y="1018540"/>
                  </a:lnTo>
                  <a:lnTo>
                    <a:pt x="1560068" y="1018540"/>
                  </a:lnTo>
                  <a:lnTo>
                    <a:pt x="1605279" y="1004570"/>
                  </a:lnTo>
                  <a:lnTo>
                    <a:pt x="1624329" y="990600"/>
                  </a:lnTo>
                  <a:lnTo>
                    <a:pt x="121158" y="990600"/>
                  </a:lnTo>
                  <a:lnTo>
                    <a:pt x="93472" y="986790"/>
                  </a:lnTo>
                  <a:lnTo>
                    <a:pt x="55752" y="962660"/>
                  </a:lnTo>
                  <a:lnTo>
                    <a:pt x="32892" y="925830"/>
                  </a:lnTo>
                  <a:lnTo>
                    <a:pt x="28774" y="899160"/>
                  </a:lnTo>
                  <a:lnTo>
                    <a:pt x="28876" y="119380"/>
                  </a:lnTo>
                  <a:lnTo>
                    <a:pt x="40004" y="76200"/>
                  </a:lnTo>
                  <a:lnTo>
                    <a:pt x="69723" y="44450"/>
                  </a:lnTo>
                  <a:lnTo>
                    <a:pt x="102742" y="30480"/>
                  </a:lnTo>
                  <a:lnTo>
                    <a:pt x="112013" y="27940"/>
                  </a:lnTo>
                  <a:lnTo>
                    <a:pt x="1624118" y="27940"/>
                  </a:lnTo>
                  <a:lnTo>
                    <a:pt x="1622678" y="26670"/>
                  </a:lnTo>
                  <a:lnTo>
                    <a:pt x="1581277" y="3810"/>
                  </a:lnTo>
                  <a:lnTo>
                    <a:pt x="1569847" y="1270"/>
                  </a:lnTo>
                  <a:lnTo>
                    <a:pt x="1557527" y="0"/>
                  </a:lnTo>
                  <a:close/>
                </a:path>
                <a:path w="1668145" h="1018539">
                  <a:moveTo>
                    <a:pt x="1624118" y="27940"/>
                  </a:moveTo>
                  <a:lnTo>
                    <a:pt x="1556130" y="27940"/>
                  </a:lnTo>
                  <a:lnTo>
                    <a:pt x="1565275" y="30480"/>
                  </a:lnTo>
                  <a:lnTo>
                    <a:pt x="1574165" y="31750"/>
                  </a:lnTo>
                  <a:lnTo>
                    <a:pt x="1582674" y="35560"/>
                  </a:lnTo>
                  <a:lnTo>
                    <a:pt x="1617979" y="62230"/>
                  </a:lnTo>
                  <a:lnTo>
                    <a:pt x="1637029" y="101600"/>
                  </a:lnTo>
                  <a:lnTo>
                    <a:pt x="1638871" y="899160"/>
                  </a:lnTo>
                  <a:lnTo>
                    <a:pt x="1638427" y="908050"/>
                  </a:lnTo>
                  <a:lnTo>
                    <a:pt x="1623059" y="949960"/>
                  </a:lnTo>
                  <a:lnTo>
                    <a:pt x="1617726" y="956310"/>
                  </a:lnTo>
                  <a:lnTo>
                    <a:pt x="1611629" y="963930"/>
                  </a:lnTo>
                  <a:lnTo>
                    <a:pt x="1605026" y="969010"/>
                  </a:lnTo>
                  <a:lnTo>
                    <a:pt x="1597914" y="975360"/>
                  </a:lnTo>
                  <a:lnTo>
                    <a:pt x="1590294" y="979170"/>
                  </a:lnTo>
                  <a:lnTo>
                    <a:pt x="1582166" y="982980"/>
                  </a:lnTo>
                  <a:lnTo>
                    <a:pt x="1573783" y="986790"/>
                  </a:lnTo>
                  <a:lnTo>
                    <a:pt x="1546225" y="990600"/>
                  </a:lnTo>
                  <a:lnTo>
                    <a:pt x="1624329" y="990600"/>
                  </a:lnTo>
                  <a:lnTo>
                    <a:pt x="1653667" y="955040"/>
                  </a:lnTo>
                  <a:lnTo>
                    <a:pt x="1667128" y="909320"/>
                  </a:lnTo>
                  <a:lnTo>
                    <a:pt x="1667636" y="119380"/>
                  </a:lnTo>
                  <a:lnTo>
                    <a:pt x="1666875" y="106680"/>
                  </a:lnTo>
                  <a:lnTo>
                    <a:pt x="1652524" y="62230"/>
                  </a:lnTo>
                  <a:lnTo>
                    <a:pt x="1631315" y="34290"/>
                  </a:lnTo>
                  <a:lnTo>
                    <a:pt x="1624118" y="27940"/>
                  </a:lnTo>
                  <a:close/>
                </a:path>
                <a:path w="1668145" h="1018539">
                  <a:moveTo>
                    <a:pt x="1555623" y="38100"/>
                  </a:moveTo>
                  <a:lnTo>
                    <a:pt x="113537" y="38100"/>
                  </a:lnTo>
                  <a:lnTo>
                    <a:pt x="97154" y="40640"/>
                  </a:lnTo>
                  <a:lnTo>
                    <a:pt x="89662" y="44450"/>
                  </a:lnTo>
                  <a:lnTo>
                    <a:pt x="82296" y="46990"/>
                  </a:lnTo>
                  <a:lnTo>
                    <a:pt x="52831" y="73660"/>
                  </a:lnTo>
                  <a:lnTo>
                    <a:pt x="38862" y="111760"/>
                  </a:lnTo>
                  <a:lnTo>
                    <a:pt x="38417" y="899160"/>
                  </a:lnTo>
                  <a:lnTo>
                    <a:pt x="38735" y="905510"/>
                  </a:lnTo>
                  <a:lnTo>
                    <a:pt x="52070" y="943610"/>
                  </a:lnTo>
                  <a:lnTo>
                    <a:pt x="81025" y="970280"/>
                  </a:lnTo>
                  <a:lnTo>
                    <a:pt x="112013" y="980440"/>
                  </a:lnTo>
                  <a:lnTo>
                    <a:pt x="1554099" y="980440"/>
                  </a:lnTo>
                  <a:lnTo>
                    <a:pt x="1562480" y="979170"/>
                  </a:lnTo>
                  <a:lnTo>
                    <a:pt x="1570481" y="976630"/>
                  </a:lnTo>
                  <a:lnTo>
                    <a:pt x="1578102" y="974090"/>
                  </a:lnTo>
                  <a:lnTo>
                    <a:pt x="1585341" y="971550"/>
                  </a:lnTo>
                  <a:lnTo>
                    <a:pt x="121158" y="971550"/>
                  </a:lnTo>
                  <a:lnTo>
                    <a:pt x="112522" y="970280"/>
                  </a:lnTo>
                  <a:lnTo>
                    <a:pt x="73660" y="953770"/>
                  </a:lnTo>
                  <a:lnTo>
                    <a:pt x="50926" y="918210"/>
                  </a:lnTo>
                  <a:lnTo>
                    <a:pt x="47963" y="899160"/>
                  </a:lnTo>
                  <a:lnTo>
                    <a:pt x="48060" y="119380"/>
                  </a:lnTo>
                  <a:lnTo>
                    <a:pt x="61087" y="78740"/>
                  </a:lnTo>
                  <a:lnTo>
                    <a:pt x="70103" y="68580"/>
                  </a:lnTo>
                  <a:lnTo>
                    <a:pt x="75564" y="63500"/>
                  </a:lnTo>
                  <a:lnTo>
                    <a:pt x="81152" y="59690"/>
                  </a:lnTo>
                  <a:lnTo>
                    <a:pt x="87249" y="55880"/>
                  </a:lnTo>
                  <a:lnTo>
                    <a:pt x="93725" y="52070"/>
                  </a:lnTo>
                  <a:lnTo>
                    <a:pt x="100456" y="50800"/>
                  </a:lnTo>
                  <a:lnTo>
                    <a:pt x="107568" y="48260"/>
                  </a:lnTo>
                  <a:lnTo>
                    <a:pt x="115062" y="46990"/>
                  </a:lnTo>
                  <a:lnTo>
                    <a:pt x="1584198" y="46990"/>
                  </a:lnTo>
                  <a:lnTo>
                    <a:pt x="1579372" y="44450"/>
                  </a:lnTo>
                  <a:lnTo>
                    <a:pt x="1571878" y="41910"/>
                  </a:lnTo>
                  <a:lnTo>
                    <a:pt x="1563877" y="39370"/>
                  </a:lnTo>
                  <a:lnTo>
                    <a:pt x="1555623" y="38100"/>
                  </a:lnTo>
                  <a:close/>
                </a:path>
                <a:path w="1668145" h="1018539">
                  <a:moveTo>
                    <a:pt x="1584198" y="46990"/>
                  </a:moveTo>
                  <a:lnTo>
                    <a:pt x="1546478" y="46990"/>
                  </a:lnTo>
                  <a:lnTo>
                    <a:pt x="1555242" y="48260"/>
                  </a:lnTo>
                  <a:lnTo>
                    <a:pt x="1569466" y="50800"/>
                  </a:lnTo>
                  <a:lnTo>
                    <a:pt x="1603755" y="74930"/>
                  </a:lnTo>
                  <a:lnTo>
                    <a:pt x="1619503" y="114300"/>
                  </a:lnTo>
                  <a:lnTo>
                    <a:pt x="1619685" y="899160"/>
                  </a:lnTo>
                  <a:lnTo>
                    <a:pt x="1619250" y="906780"/>
                  </a:lnTo>
                  <a:lnTo>
                    <a:pt x="1602358" y="944880"/>
                  </a:lnTo>
                  <a:lnTo>
                    <a:pt x="1567179" y="967740"/>
                  </a:lnTo>
                  <a:lnTo>
                    <a:pt x="1560195" y="970280"/>
                  </a:lnTo>
                  <a:lnTo>
                    <a:pt x="1552575" y="971550"/>
                  </a:lnTo>
                  <a:lnTo>
                    <a:pt x="1585341" y="971550"/>
                  </a:lnTo>
                  <a:lnTo>
                    <a:pt x="1614804" y="944880"/>
                  </a:lnTo>
                  <a:lnTo>
                    <a:pt x="1628775" y="906780"/>
                  </a:lnTo>
                  <a:lnTo>
                    <a:pt x="1629240" y="119380"/>
                  </a:lnTo>
                  <a:lnTo>
                    <a:pt x="1629028" y="113030"/>
                  </a:lnTo>
                  <a:lnTo>
                    <a:pt x="1615567" y="74930"/>
                  </a:lnTo>
                  <a:lnTo>
                    <a:pt x="1586610" y="48260"/>
                  </a:lnTo>
                  <a:lnTo>
                    <a:pt x="1584198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95643" y="2297887"/>
            <a:ext cx="1464564" cy="744050"/>
          </a:xfrm>
          <a:prstGeom prst="rect">
            <a:avLst/>
          </a:prstGeom>
        </p:spPr>
        <p:txBody>
          <a:bodyPr vert="horz" wrap="square" lIns="0" tIns="51054" rIns="0" bIns="0" rtlCol="0">
            <a:spAutoFit/>
          </a:bodyPr>
          <a:lstStyle/>
          <a:p>
            <a:pPr marL="285750" marR="6096" indent="-271272">
              <a:lnSpc>
                <a:spcPts val="2652"/>
              </a:lnSpc>
              <a:spcBef>
                <a:spcPts val="402"/>
              </a:spcBef>
            </a:pP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spc="-96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84" dirty="0">
                <a:solidFill>
                  <a:srgbClr val="FFFFFF"/>
                </a:solidFill>
                <a:latin typeface="Arial"/>
                <a:cs typeface="Arial"/>
              </a:rPr>
              <a:t>han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cal  </a:t>
            </a:r>
            <a:r>
              <a:rPr sz="2400" spc="-108" dirty="0">
                <a:solidFill>
                  <a:srgbClr val="FFFFFF"/>
                </a:solidFill>
                <a:latin typeface="Arial"/>
                <a:cs typeface="Arial"/>
              </a:rPr>
              <a:t>Energy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794089" y="2459278"/>
            <a:ext cx="412242" cy="482346"/>
          </a:xfrm>
          <a:custGeom>
            <a:avLst/>
            <a:gdLst/>
            <a:ahLst/>
            <a:cxnLst/>
            <a:rect l="l" t="t" r="r" b="b"/>
            <a:pathLst>
              <a:path w="343534" h="401955">
                <a:moveTo>
                  <a:pt x="171703" y="0"/>
                </a:moveTo>
                <a:lnTo>
                  <a:pt x="171703" y="80390"/>
                </a:lnTo>
                <a:lnTo>
                  <a:pt x="0" y="80390"/>
                </a:lnTo>
                <a:lnTo>
                  <a:pt x="0" y="321437"/>
                </a:lnTo>
                <a:lnTo>
                  <a:pt x="171703" y="321437"/>
                </a:lnTo>
                <a:lnTo>
                  <a:pt x="171703" y="401700"/>
                </a:lnTo>
                <a:lnTo>
                  <a:pt x="343408" y="200913"/>
                </a:lnTo>
                <a:lnTo>
                  <a:pt x="171703" y="0"/>
                </a:lnTo>
                <a:close/>
              </a:path>
            </a:pathLst>
          </a:custGeom>
          <a:solidFill>
            <a:srgbClr val="C0E4AE"/>
          </a:solidFill>
        </p:spPr>
        <p:txBody>
          <a:bodyPr wrap="square" lIns="0" tIns="0" rIns="0" bIns="0" rtlCol="0"/>
          <a:lstStyle/>
          <a:p>
            <a:endParaRPr sz="2160"/>
          </a:p>
        </p:txBody>
      </p:sp>
      <p:grpSp>
        <p:nvGrpSpPr>
          <p:cNvPr id="18" name="object 18"/>
          <p:cNvGrpSpPr/>
          <p:nvPr/>
        </p:nvGrpSpPr>
        <p:grpSpPr>
          <a:xfrm>
            <a:off x="9348520" y="2090012"/>
            <a:ext cx="2001774" cy="1222248"/>
            <a:chOff x="7282433" y="1741677"/>
            <a:chExt cx="1668145" cy="1018540"/>
          </a:xfrm>
        </p:grpSpPr>
        <p:sp>
          <p:nvSpPr>
            <p:cNvPr id="19" name="object 19"/>
            <p:cNvSpPr/>
            <p:nvPr/>
          </p:nvSpPr>
          <p:spPr>
            <a:xfrm>
              <a:off x="7306309" y="1764410"/>
              <a:ext cx="1619885" cy="972185"/>
            </a:xfrm>
            <a:custGeom>
              <a:avLst/>
              <a:gdLst/>
              <a:ahLst/>
              <a:cxnLst/>
              <a:rect l="l" t="t" r="r" b="b"/>
              <a:pathLst>
                <a:path w="1619884" h="972185">
                  <a:moveTo>
                    <a:pt x="1522476" y="0"/>
                  </a:moveTo>
                  <a:lnTo>
                    <a:pt x="97155" y="0"/>
                  </a:lnTo>
                  <a:lnTo>
                    <a:pt x="59364" y="7625"/>
                  </a:lnTo>
                  <a:lnTo>
                    <a:pt x="28479" y="28432"/>
                  </a:lnTo>
                  <a:lnTo>
                    <a:pt x="7643" y="59310"/>
                  </a:lnTo>
                  <a:lnTo>
                    <a:pt x="0" y="97154"/>
                  </a:lnTo>
                  <a:lnTo>
                    <a:pt x="0" y="874521"/>
                  </a:lnTo>
                  <a:lnTo>
                    <a:pt x="7643" y="912385"/>
                  </a:lnTo>
                  <a:lnTo>
                    <a:pt x="28479" y="943308"/>
                  </a:lnTo>
                  <a:lnTo>
                    <a:pt x="59364" y="964158"/>
                  </a:lnTo>
                  <a:lnTo>
                    <a:pt x="97155" y="971803"/>
                  </a:lnTo>
                  <a:lnTo>
                    <a:pt x="1522476" y="971803"/>
                  </a:lnTo>
                  <a:lnTo>
                    <a:pt x="1560339" y="964158"/>
                  </a:lnTo>
                  <a:lnTo>
                    <a:pt x="1591262" y="943308"/>
                  </a:lnTo>
                  <a:lnTo>
                    <a:pt x="1612112" y="912385"/>
                  </a:lnTo>
                  <a:lnTo>
                    <a:pt x="1619758" y="874521"/>
                  </a:lnTo>
                  <a:lnTo>
                    <a:pt x="1619758" y="97154"/>
                  </a:lnTo>
                  <a:lnTo>
                    <a:pt x="1612112" y="59310"/>
                  </a:lnTo>
                  <a:lnTo>
                    <a:pt x="1591262" y="28432"/>
                  </a:lnTo>
                  <a:lnTo>
                    <a:pt x="1560339" y="7625"/>
                  </a:lnTo>
                  <a:lnTo>
                    <a:pt x="152247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2433" y="1741677"/>
              <a:ext cx="1668145" cy="1018540"/>
            </a:xfrm>
            <a:custGeom>
              <a:avLst/>
              <a:gdLst/>
              <a:ahLst/>
              <a:cxnLst/>
              <a:rect l="l" t="t" r="r" b="b"/>
              <a:pathLst>
                <a:path w="1668145" h="1018539">
                  <a:moveTo>
                    <a:pt x="1557527" y="0"/>
                  </a:moveTo>
                  <a:lnTo>
                    <a:pt x="107569" y="0"/>
                  </a:lnTo>
                  <a:lnTo>
                    <a:pt x="83947" y="5080"/>
                  </a:lnTo>
                  <a:lnTo>
                    <a:pt x="43180" y="27940"/>
                  </a:lnTo>
                  <a:lnTo>
                    <a:pt x="14097" y="63500"/>
                  </a:lnTo>
                  <a:lnTo>
                    <a:pt x="508" y="109220"/>
                  </a:lnTo>
                  <a:lnTo>
                    <a:pt x="0" y="899160"/>
                  </a:lnTo>
                  <a:lnTo>
                    <a:pt x="762" y="911860"/>
                  </a:lnTo>
                  <a:lnTo>
                    <a:pt x="15240" y="956310"/>
                  </a:lnTo>
                  <a:lnTo>
                    <a:pt x="44831" y="991870"/>
                  </a:lnTo>
                  <a:lnTo>
                    <a:pt x="86233" y="1013460"/>
                  </a:lnTo>
                  <a:lnTo>
                    <a:pt x="110109" y="1018540"/>
                  </a:lnTo>
                  <a:lnTo>
                    <a:pt x="1560195" y="1018540"/>
                  </a:lnTo>
                  <a:lnTo>
                    <a:pt x="1605280" y="1004570"/>
                  </a:lnTo>
                  <a:lnTo>
                    <a:pt x="1624457" y="990600"/>
                  </a:lnTo>
                  <a:lnTo>
                    <a:pt x="121158" y="990600"/>
                  </a:lnTo>
                  <a:lnTo>
                    <a:pt x="93345" y="986790"/>
                  </a:lnTo>
                  <a:lnTo>
                    <a:pt x="55752" y="962660"/>
                  </a:lnTo>
                  <a:lnTo>
                    <a:pt x="32893" y="925830"/>
                  </a:lnTo>
                  <a:lnTo>
                    <a:pt x="28876" y="119380"/>
                  </a:lnTo>
                  <a:lnTo>
                    <a:pt x="29210" y="110490"/>
                  </a:lnTo>
                  <a:lnTo>
                    <a:pt x="44704" y="68580"/>
                  </a:lnTo>
                  <a:lnTo>
                    <a:pt x="77343" y="39370"/>
                  </a:lnTo>
                  <a:lnTo>
                    <a:pt x="102743" y="30480"/>
                  </a:lnTo>
                  <a:lnTo>
                    <a:pt x="112014" y="27940"/>
                  </a:lnTo>
                  <a:lnTo>
                    <a:pt x="1624118" y="27940"/>
                  </a:lnTo>
                  <a:lnTo>
                    <a:pt x="1622679" y="26670"/>
                  </a:lnTo>
                  <a:lnTo>
                    <a:pt x="1581277" y="3810"/>
                  </a:lnTo>
                  <a:lnTo>
                    <a:pt x="1569720" y="1270"/>
                  </a:lnTo>
                  <a:lnTo>
                    <a:pt x="1557527" y="0"/>
                  </a:lnTo>
                  <a:close/>
                </a:path>
                <a:path w="1668145" h="1018539">
                  <a:moveTo>
                    <a:pt x="1624118" y="27940"/>
                  </a:moveTo>
                  <a:lnTo>
                    <a:pt x="1556131" y="27940"/>
                  </a:lnTo>
                  <a:lnTo>
                    <a:pt x="1565275" y="30480"/>
                  </a:lnTo>
                  <a:lnTo>
                    <a:pt x="1574165" y="31750"/>
                  </a:lnTo>
                  <a:lnTo>
                    <a:pt x="1582674" y="35560"/>
                  </a:lnTo>
                  <a:lnTo>
                    <a:pt x="1617852" y="62230"/>
                  </a:lnTo>
                  <a:lnTo>
                    <a:pt x="1637030" y="101600"/>
                  </a:lnTo>
                  <a:lnTo>
                    <a:pt x="1638753" y="119380"/>
                  </a:lnTo>
                  <a:lnTo>
                    <a:pt x="1638744" y="899160"/>
                  </a:lnTo>
                  <a:lnTo>
                    <a:pt x="1627632" y="942340"/>
                  </a:lnTo>
                  <a:lnTo>
                    <a:pt x="1617599" y="956310"/>
                  </a:lnTo>
                  <a:lnTo>
                    <a:pt x="1611630" y="963930"/>
                  </a:lnTo>
                  <a:lnTo>
                    <a:pt x="1573657" y="986790"/>
                  </a:lnTo>
                  <a:lnTo>
                    <a:pt x="1546225" y="990600"/>
                  </a:lnTo>
                  <a:lnTo>
                    <a:pt x="1624457" y="990600"/>
                  </a:lnTo>
                  <a:lnTo>
                    <a:pt x="1653540" y="955040"/>
                  </a:lnTo>
                  <a:lnTo>
                    <a:pt x="1667129" y="909320"/>
                  </a:lnTo>
                  <a:lnTo>
                    <a:pt x="1667637" y="119380"/>
                  </a:lnTo>
                  <a:lnTo>
                    <a:pt x="1666875" y="106680"/>
                  </a:lnTo>
                  <a:lnTo>
                    <a:pt x="1652397" y="62230"/>
                  </a:lnTo>
                  <a:lnTo>
                    <a:pt x="1631315" y="34290"/>
                  </a:lnTo>
                  <a:lnTo>
                    <a:pt x="1624118" y="27940"/>
                  </a:lnTo>
                  <a:close/>
                </a:path>
                <a:path w="1668145" h="1018539">
                  <a:moveTo>
                    <a:pt x="1555750" y="38100"/>
                  </a:moveTo>
                  <a:lnTo>
                    <a:pt x="113538" y="38100"/>
                  </a:lnTo>
                  <a:lnTo>
                    <a:pt x="97155" y="40640"/>
                  </a:lnTo>
                  <a:lnTo>
                    <a:pt x="89662" y="44450"/>
                  </a:lnTo>
                  <a:lnTo>
                    <a:pt x="82296" y="46990"/>
                  </a:lnTo>
                  <a:lnTo>
                    <a:pt x="52832" y="73660"/>
                  </a:lnTo>
                  <a:lnTo>
                    <a:pt x="38862" y="111760"/>
                  </a:lnTo>
                  <a:lnTo>
                    <a:pt x="38417" y="899160"/>
                  </a:lnTo>
                  <a:lnTo>
                    <a:pt x="38735" y="905510"/>
                  </a:lnTo>
                  <a:lnTo>
                    <a:pt x="52070" y="943610"/>
                  </a:lnTo>
                  <a:lnTo>
                    <a:pt x="88265" y="974090"/>
                  </a:lnTo>
                  <a:lnTo>
                    <a:pt x="111887" y="980440"/>
                  </a:lnTo>
                  <a:lnTo>
                    <a:pt x="1554099" y="980440"/>
                  </a:lnTo>
                  <a:lnTo>
                    <a:pt x="1562481" y="979170"/>
                  </a:lnTo>
                  <a:lnTo>
                    <a:pt x="1570482" y="976630"/>
                  </a:lnTo>
                  <a:lnTo>
                    <a:pt x="1585341" y="971550"/>
                  </a:lnTo>
                  <a:lnTo>
                    <a:pt x="121158" y="971550"/>
                  </a:lnTo>
                  <a:lnTo>
                    <a:pt x="112395" y="970280"/>
                  </a:lnTo>
                  <a:lnTo>
                    <a:pt x="73787" y="953770"/>
                  </a:lnTo>
                  <a:lnTo>
                    <a:pt x="50926" y="918210"/>
                  </a:lnTo>
                  <a:lnTo>
                    <a:pt x="48060" y="119380"/>
                  </a:lnTo>
                  <a:lnTo>
                    <a:pt x="48387" y="111760"/>
                  </a:lnTo>
                  <a:lnTo>
                    <a:pt x="65405" y="72390"/>
                  </a:lnTo>
                  <a:lnTo>
                    <a:pt x="70231" y="68580"/>
                  </a:lnTo>
                  <a:lnTo>
                    <a:pt x="75565" y="63500"/>
                  </a:lnTo>
                  <a:lnTo>
                    <a:pt x="81280" y="58420"/>
                  </a:lnTo>
                  <a:lnTo>
                    <a:pt x="87249" y="55880"/>
                  </a:lnTo>
                  <a:lnTo>
                    <a:pt x="93725" y="52070"/>
                  </a:lnTo>
                  <a:lnTo>
                    <a:pt x="100457" y="50800"/>
                  </a:lnTo>
                  <a:lnTo>
                    <a:pt x="107442" y="48260"/>
                  </a:lnTo>
                  <a:lnTo>
                    <a:pt x="114935" y="46990"/>
                  </a:lnTo>
                  <a:lnTo>
                    <a:pt x="1584113" y="46990"/>
                  </a:lnTo>
                  <a:lnTo>
                    <a:pt x="1579372" y="44450"/>
                  </a:lnTo>
                  <a:lnTo>
                    <a:pt x="1571752" y="41910"/>
                  </a:lnTo>
                  <a:lnTo>
                    <a:pt x="1563751" y="39370"/>
                  </a:lnTo>
                  <a:lnTo>
                    <a:pt x="1555750" y="38100"/>
                  </a:lnTo>
                  <a:close/>
                </a:path>
                <a:path w="1668145" h="1018539">
                  <a:moveTo>
                    <a:pt x="1584113" y="46990"/>
                  </a:moveTo>
                  <a:lnTo>
                    <a:pt x="1546479" y="46990"/>
                  </a:lnTo>
                  <a:lnTo>
                    <a:pt x="1555242" y="48260"/>
                  </a:lnTo>
                  <a:lnTo>
                    <a:pt x="1569466" y="50800"/>
                  </a:lnTo>
                  <a:lnTo>
                    <a:pt x="1603756" y="74930"/>
                  </a:lnTo>
                  <a:lnTo>
                    <a:pt x="1619504" y="114300"/>
                  </a:lnTo>
                  <a:lnTo>
                    <a:pt x="1619558" y="899160"/>
                  </a:lnTo>
                  <a:lnTo>
                    <a:pt x="1619123" y="906780"/>
                  </a:lnTo>
                  <a:lnTo>
                    <a:pt x="1602359" y="944880"/>
                  </a:lnTo>
                  <a:lnTo>
                    <a:pt x="1567180" y="967740"/>
                  </a:lnTo>
                  <a:lnTo>
                    <a:pt x="1560068" y="970280"/>
                  </a:lnTo>
                  <a:lnTo>
                    <a:pt x="1552575" y="971550"/>
                  </a:lnTo>
                  <a:lnTo>
                    <a:pt x="1585341" y="971550"/>
                  </a:lnTo>
                  <a:lnTo>
                    <a:pt x="1614805" y="944880"/>
                  </a:lnTo>
                  <a:lnTo>
                    <a:pt x="1628775" y="906780"/>
                  </a:lnTo>
                  <a:lnTo>
                    <a:pt x="1629219" y="119380"/>
                  </a:lnTo>
                  <a:lnTo>
                    <a:pt x="1628902" y="113030"/>
                  </a:lnTo>
                  <a:lnTo>
                    <a:pt x="1615567" y="74930"/>
                  </a:lnTo>
                  <a:lnTo>
                    <a:pt x="1586484" y="48260"/>
                  </a:lnTo>
                  <a:lnTo>
                    <a:pt x="1584113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60"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754057" y="2297888"/>
            <a:ext cx="1188720" cy="1090298"/>
          </a:xfrm>
          <a:prstGeom prst="rect">
            <a:avLst/>
          </a:prstGeom>
        </p:spPr>
        <p:txBody>
          <a:bodyPr vert="horz" wrap="square" lIns="0" tIns="51054" rIns="0" bIns="0" rtlCol="0" anchor="t">
            <a:spAutoFit/>
          </a:bodyPr>
          <a:lstStyle/>
          <a:p>
            <a:pPr marL="148590" marR="6096" indent="-134112">
              <a:lnSpc>
                <a:spcPts val="2652"/>
              </a:lnSpc>
              <a:spcBef>
                <a:spcPts val="402"/>
              </a:spcBef>
            </a:pPr>
            <a:r>
              <a:rPr sz="2400" spc="-66" dirty="0">
                <a:solidFill>
                  <a:srgbClr val="FFFFFF"/>
                </a:solidFill>
              </a:rPr>
              <a:t>Electrical  </a:t>
            </a:r>
            <a:r>
              <a:rPr sz="2400" spc="-108" dirty="0">
                <a:solidFill>
                  <a:srgbClr val="FFFFFF"/>
                </a:solidFill>
              </a:rPr>
              <a:t>Energy</a:t>
            </a:r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1478280" y="4023360"/>
            <a:ext cx="9669780" cy="2423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60"/>
          </a:p>
        </p:txBody>
      </p:sp>
    </p:spTree>
    <p:extLst>
      <p:ext uri="{BB962C8B-B14F-4D97-AF65-F5344CB8AC3E}">
        <p14:creationId xmlns:p14="http://schemas.microsoft.com/office/powerpoint/2010/main" val="36800713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2510</Words>
  <Application>Microsoft Office PowerPoint</Application>
  <PresentationFormat>Widescreen</PresentationFormat>
  <Paragraphs>274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Arimo</vt:lpstr>
      <vt:lpstr>Calibri</vt:lpstr>
      <vt:lpstr>Carlito</vt:lpstr>
      <vt:lpstr>Century Gothic</vt:lpstr>
      <vt:lpstr>Tahoma</vt:lpstr>
      <vt:lpstr>Times New Roman</vt:lpstr>
      <vt:lpstr>Wingdings</vt:lpstr>
      <vt:lpstr>Wingdings 3</vt:lpstr>
      <vt:lpstr>Wisp</vt:lpstr>
      <vt:lpstr>Office Theme</vt:lpstr>
      <vt:lpstr>Fuel Cell</vt:lpstr>
      <vt:lpstr>Video links</vt:lpstr>
      <vt:lpstr>PowerPoint Presentation</vt:lpstr>
      <vt:lpstr>PowerPoint Presentation</vt:lpstr>
      <vt:lpstr>Fuel Cell</vt:lpstr>
      <vt:lpstr>PowerPoint Presentation</vt:lpstr>
      <vt:lpstr>PowerPoint Presentation</vt:lpstr>
      <vt:lpstr>PowerPoint Presentation</vt:lpstr>
      <vt:lpstr>Electrical  Energy</vt:lpstr>
      <vt:lpstr>PowerPoint Presentation</vt:lpstr>
      <vt:lpstr>Chemical energy of fuel = Electrical energy + Heat energy</vt:lpstr>
      <vt:lpstr>Performance</vt:lpstr>
      <vt:lpstr>PARTS OF A FUEL CELL</vt:lpstr>
      <vt:lpstr>Fuel cell consist of</vt:lpstr>
      <vt:lpstr>Design, Principle and Operation</vt:lpstr>
      <vt:lpstr>FUEL CELL OPERATION</vt:lpstr>
      <vt:lpstr>2H → 4H+ + 4e-</vt:lpstr>
      <vt:lpstr>PEM FUEL CELL SCHEMATIC</vt:lpstr>
      <vt:lpstr>PROTON-EXCHANGE MEMBRANE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the work term</vt:lpstr>
      <vt:lpstr>Fuel Cell Efficiency</vt:lpstr>
      <vt:lpstr>PowerPoint Presentation</vt:lpstr>
      <vt:lpstr>PowerPoint Presentation</vt:lpstr>
      <vt:lpstr>PowerPoint Presentation</vt:lpstr>
      <vt:lpstr>Hydrogen Oxygen cell</vt:lpstr>
      <vt:lpstr>HYDROGEN FUEL CELL EFFICIENCY</vt:lpstr>
      <vt:lpstr>Fossil Fuel Cell</vt:lpstr>
      <vt:lpstr>PowerPoint Presentation</vt:lpstr>
      <vt:lpstr>PowerPoint Presentation</vt:lpstr>
      <vt:lpstr>PowerPoint Presentation</vt:lpstr>
      <vt:lpstr>OTHER TYPES OF FUEL CELLS</vt:lpstr>
      <vt:lpstr>PowerPoint Presentation</vt:lpstr>
      <vt:lpstr>PowerPoint Presentation</vt:lpstr>
      <vt:lpstr>Advantages of Fuel Cells</vt:lpstr>
      <vt:lpstr>Advantages of Fuel Cells</vt:lpstr>
      <vt:lpstr>Advantages of Fuel Cells</vt:lpstr>
      <vt:lpstr>PowerPoint Presentation</vt:lpstr>
      <vt:lpstr>PowerPoint Presentation</vt:lpstr>
      <vt:lpstr>PowerPoint Presentation</vt:lpstr>
      <vt:lpstr>AUTO POWER EFFICIENCY COMPARISON</vt:lpstr>
      <vt:lpstr>FUEL CELL ENERGY EXCHANGE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Fuel Cell</dc:title>
  <dc:creator>Shay</dc:creator>
  <cp:lastModifiedBy>Shay</cp:lastModifiedBy>
  <cp:revision>5</cp:revision>
  <dcterms:created xsi:type="dcterms:W3CDTF">2020-04-04T12:57:02Z</dcterms:created>
  <dcterms:modified xsi:type="dcterms:W3CDTF">2020-04-04T13:57:31Z</dcterms:modified>
</cp:coreProperties>
</file>