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7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3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5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3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5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6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9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50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600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160C-5F99-4DEF-864A-EEAB97A0A070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05D6-70B2-4B77-9BC2-D53973DE2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qFKRqpHrjw" TargetMode="External"/><Relationship Id="rId2" Type="http://schemas.openxmlformats.org/officeDocument/2006/relationships/hyperlink" Target="https://www.youtube.com/watch?v=f4KOjWS_KZ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molOQpQJk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IF statement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 reference book visit book uploaded in the assignment section</a:t>
            </a:r>
          </a:p>
        </p:txBody>
      </p:sp>
    </p:spTree>
    <p:extLst>
      <p:ext uri="{BB962C8B-B14F-4D97-AF65-F5344CB8AC3E}">
        <p14:creationId xmlns:p14="http://schemas.microsoft.com/office/powerpoint/2010/main" val="254795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chapter 5 of  the book and for reference go through following YouTube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Introduction if statements </a:t>
            </a:r>
          </a:p>
          <a:p>
            <a:r>
              <a:rPr lang="en-US" dirty="0">
                <a:hlinkClick r:id="rId2"/>
              </a:rPr>
              <a:t>https://www.youtube.com/watch?v=f4KOjWS_KZs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https://www.youtube.com/watch?v=PqFKRqpHrjw</a:t>
            </a:r>
            <a:endParaRPr lang="en-US" dirty="0"/>
          </a:p>
          <a:p>
            <a:r>
              <a:rPr lang="en-US" dirty="0">
                <a:hlinkClick r:id="rId4"/>
              </a:rPr>
              <a:t>https://www.youtube.com/watch?v=2molOQpQJks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49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read chapter 5of the book which is must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 all task that are available in </a:t>
            </a:r>
            <a:r>
              <a:rPr lang="en-US"/>
              <a:t>chapter 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89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IF statement </vt:lpstr>
      <vt:lpstr>Read chapter 5 of  the book and for reference go through following YouTube links </vt:lpstr>
      <vt:lpstr>Do read chapter 5of the book which is must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 and simple data types</dc:title>
  <dc:creator>Muhammad Fahimullah</dc:creator>
  <cp:lastModifiedBy>Fahimullah</cp:lastModifiedBy>
  <cp:revision>7</cp:revision>
  <dcterms:created xsi:type="dcterms:W3CDTF">2020-08-10T05:14:33Z</dcterms:created>
  <dcterms:modified xsi:type="dcterms:W3CDTF">2020-08-15T07:17:47Z</dcterms:modified>
</cp:coreProperties>
</file>