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HAMMAD ULLAH" userId="33ee3d69-cd84-4ea5-949a-c43239165b00" providerId="ADAL" clId="{F89AE167-F606-4E9D-B3B0-AF86F54979E8}"/>
    <pc:docChg chg="undo custSel mod modSld">
      <pc:chgData name="MUHAMMAD ULLAH" userId="33ee3d69-cd84-4ea5-949a-c43239165b00" providerId="ADAL" clId="{F89AE167-F606-4E9D-B3B0-AF86F54979E8}" dt="2020-10-25T04:10:25.065" v="63" actId="6549"/>
      <pc:docMkLst>
        <pc:docMk/>
      </pc:docMkLst>
      <pc:sldChg chg="addSp delSp modSp mod setBg">
        <pc:chgData name="MUHAMMAD ULLAH" userId="33ee3d69-cd84-4ea5-949a-c43239165b00" providerId="ADAL" clId="{F89AE167-F606-4E9D-B3B0-AF86F54979E8}" dt="2020-10-25T04:01:08.286" v="2" actId="26606"/>
        <pc:sldMkLst>
          <pc:docMk/>
          <pc:sldMk cId="2484290221" sldId="256"/>
        </pc:sldMkLst>
        <pc:spChg chg="mod ord">
          <ac:chgData name="MUHAMMAD ULLAH" userId="33ee3d69-cd84-4ea5-949a-c43239165b00" providerId="ADAL" clId="{F89AE167-F606-4E9D-B3B0-AF86F54979E8}" dt="2020-10-25T04:01:08.286" v="2" actId="26606"/>
          <ac:spMkLst>
            <pc:docMk/>
            <pc:sldMk cId="2484290221" sldId="256"/>
            <ac:spMk id="2" creationId="{EF3AF152-E69D-434C-9F33-4A660A06304E}"/>
          </ac:spMkLst>
        </pc:spChg>
        <pc:spChg chg="mod">
          <ac:chgData name="MUHAMMAD ULLAH" userId="33ee3d69-cd84-4ea5-949a-c43239165b00" providerId="ADAL" clId="{F89AE167-F606-4E9D-B3B0-AF86F54979E8}" dt="2020-10-25T04:01:08.286" v="2" actId="26606"/>
          <ac:spMkLst>
            <pc:docMk/>
            <pc:sldMk cId="2484290221" sldId="256"/>
            <ac:spMk id="3" creationId="{795FA475-FF70-48FC-BD5B-3B3F84B7ABAA}"/>
          </ac:spMkLst>
        </pc:spChg>
        <pc:spChg chg="add">
          <ac:chgData name="MUHAMMAD ULLAH" userId="33ee3d69-cd84-4ea5-949a-c43239165b00" providerId="ADAL" clId="{F89AE167-F606-4E9D-B3B0-AF86F54979E8}" dt="2020-10-25T04:01:08.286" v="2" actId="26606"/>
          <ac:spMkLst>
            <pc:docMk/>
            <pc:sldMk cId="2484290221" sldId="256"/>
            <ac:spMk id="5" creationId="{88294908-8B00-4F58-BBBA-20F71A40AA9E}"/>
          </ac:spMkLst>
        </pc:spChg>
        <pc:spChg chg="add">
          <ac:chgData name="MUHAMMAD ULLAH" userId="33ee3d69-cd84-4ea5-949a-c43239165b00" providerId="ADAL" clId="{F89AE167-F606-4E9D-B3B0-AF86F54979E8}" dt="2020-10-25T04:01:08.286" v="2" actId="26606"/>
          <ac:spMkLst>
            <pc:docMk/>
            <pc:sldMk cId="2484290221" sldId="256"/>
            <ac:spMk id="6" creationId="{4364C879-1404-4203-8E9D-CC5DE0A621A2}"/>
          </ac:spMkLst>
        </pc:spChg>
        <pc:spChg chg="add">
          <ac:chgData name="MUHAMMAD ULLAH" userId="33ee3d69-cd84-4ea5-949a-c43239165b00" providerId="ADAL" clId="{F89AE167-F606-4E9D-B3B0-AF86F54979E8}" dt="2020-10-25T04:01:08.286" v="2" actId="26606"/>
          <ac:spMkLst>
            <pc:docMk/>
            <pc:sldMk cId="2484290221" sldId="256"/>
            <ac:spMk id="7" creationId="{84617302-4B0D-4351-A6BB-6F0930D943AC}"/>
          </ac:spMkLst>
        </pc:spChg>
        <pc:spChg chg="add del">
          <ac:chgData name="MUHAMMAD ULLAH" userId="33ee3d69-cd84-4ea5-949a-c43239165b00" providerId="ADAL" clId="{F89AE167-F606-4E9D-B3B0-AF86F54979E8}" dt="2020-10-25T04:00:49.203" v="1" actId="26606"/>
          <ac:spMkLst>
            <pc:docMk/>
            <pc:sldMk cId="2484290221" sldId="256"/>
            <ac:spMk id="8" creationId="{4E1BEB12-92AF-4445-98AD-4C7756E7C93B}"/>
          </ac:spMkLst>
        </pc:spChg>
        <pc:spChg chg="add">
          <ac:chgData name="MUHAMMAD ULLAH" userId="33ee3d69-cd84-4ea5-949a-c43239165b00" providerId="ADAL" clId="{F89AE167-F606-4E9D-B3B0-AF86F54979E8}" dt="2020-10-25T04:01:08.286" v="2" actId="26606"/>
          <ac:spMkLst>
            <pc:docMk/>
            <pc:sldMk cId="2484290221" sldId="256"/>
            <ac:spMk id="9" creationId="{DA2C7802-C2E0-4218-8F89-8DD7CCD2CD1C}"/>
          </ac:spMkLst>
        </pc:spChg>
        <pc:spChg chg="add del">
          <ac:chgData name="MUHAMMAD ULLAH" userId="33ee3d69-cd84-4ea5-949a-c43239165b00" providerId="ADAL" clId="{F89AE167-F606-4E9D-B3B0-AF86F54979E8}" dt="2020-10-25T04:00:49.203" v="1" actId="26606"/>
          <ac:spMkLst>
            <pc:docMk/>
            <pc:sldMk cId="2484290221" sldId="256"/>
            <ac:spMk id="10" creationId="{D0522C2C-7B5C-48A7-A969-03941E5D2E76}"/>
          </ac:spMkLst>
        </pc:spChg>
        <pc:spChg chg="add">
          <ac:chgData name="MUHAMMAD ULLAH" userId="33ee3d69-cd84-4ea5-949a-c43239165b00" providerId="ADAL" clId="{F89AE167-F606-4E9D-B3B0-AF86F54979E8}" dt="2020-10-25T04:01:08.286" v="2" actId="26606"/>
          <ac:spMkLst>
            <pc:docMk/>
            <pc:sldMk cId="2484290221" sldId="256"/>
            <ac:spMk id="11" creationId="{A6D7111A-21E5-4EE9-8A78-10E5530F0116}"/>
          </ac:spMkLst>
        </pc:spChg>
        <pc:spChg chg="add del">
          <ac:chgData name="MUHAMMAD ULLAH" userId="33ee3d69-cd84-4ea5-949a-c43239165b00" providerId="ADAL" clId="{F89AE167-F606-4E9D-B3B0-AF86F54979E8}" dt="2020-10-25T04:00:49.203" v="1" actId="26606"/>
          <ac:spMkLst>
            <pc:docMk/>
            <pc:sldMk cId="2484290221" sldId="256"/>
            <ac:spMk id="12" creationId="{9C682A1A-5B2D-4111-BBD6-620165633E5B}"/>
          </ac:spMkLst>
        </pc:spChg>
        <pc:spChg chg="add del">
          <ac:chgData name="MUHAMMAD ULLAH" userId="33ee3d69-cd84-4ea5-949a-c43239165b00" providerId="ADAL" clId="{F89AE167-F606-4E9D-B3B0-AF86F54979E8}" dt="2020-10-25T04:00:49.203" v="1" actId="26606"/>
          <ac:spMkLst>
            <pc:docMk/>
            <pc:sldMk cId="2484290221" sldId="256"/>
            <ac:spMk id="14" creationId="{D6EE29F2-D77F-4BD0-A20B-334D316A1C9D}"/>
          </ac:spMkLst>
        </pc:spChg>
        <pc:spChg chg="add del">
          <ac:chgData name="MUHAMMAD ULLAH" userId="33ee3d69-cd84-4ea5-949a-c43239165b00" providerId="ADAL" clId="{F89AE167-F606-4E9D-B3B0-AF86F54979E8}" dt="2020-10-25T04:00:49.203" v="1" actId="26606"/>
          <ac:spMkLst>
            <pc:docMk/>
            <pc:sldMk cId="2484290221" sldId="256"/>
            <ac:spMk id="16" creationId="{22D09ED2-868F-42C6-866E-F92E0CEF314F}"/>
          </ac:spMkLst>
        </pc:spChg>
        <pc:spChg chg="add">
          <ac:chgData name="MUHAMMAD ULLAH" userId="33ee3d69-cd84-4ea5-949a-c43239165b00" providerId="ADAL" clId="{F89AE167-F606-4E9D-B3B0-AF86F54979E8}" dt="2020-10-25T04:01:08.286" v="2" actId="26606"/>
          <ac:spMkLst>
            <pc:docMk/>
            <pc:sldMk cId="2484290221" sldId="256"/>
            <ac:spMk id="18" creationId="{A3969E80-A77B-49FC-9122-D89AFD5EE118}"/>
          </ac:spMkLst>
        </pc:spChg>
        <pc:spChg chg="add">
          <ac:chgData name="MUHAMMAD ULLAH" userId="33ee3d69-cd84-4ea5-949a-c43239165b00" providerId="ADAL" clId="{F89AE167-F606-4E9D-B3B0-AF86F54979E8}" dt="2020-10-25T04:01:08.286" v="2" actId="26606"/>
          <ac:spMkLst>
            <pc:docMk/>
            <pc:sldMk cId="2484290221" sldId="256"/>
            <ac:spMk id="20" creationId="{1849CA57-76BD-4CF2-80BA-D7A46A01B7B1}"/>
          </ac:spMkLst>
        </pc:spChg>
        <pc:spChg chg="add">
          <ac:chgData name="MUHAMMAD ULLAH" userId="33ee3d69-cd84-4ea5-949a-c43239165b00" providerId="ADAL" clId="{F89AE167-F606-4E9D-B3B0-AF86F54979E8}" dt="2020-10-25T04:01:08.286" v="2" actId="26606"/>
          <ac:spMkLst>
            <pc:docMk/>
            <pc:sldMk cId="2484290221" sldId="256"/>
            <ac:spMk id="22" creationId="{35E9085E-E730-4768-83D4-6CB7E9897153}"/>
          </ac:spMkLst>
        </pc:spChg>
        <pc:spChg chg="add">
          <ac:chgData name="MUHAMMAD ULLAH" userId="33ee3d69-cd84-4ea5-949a-c43239165b00" providerId="ADAL" clId="{F89AE167-F606-4E9D-B3B0-AF86F54979E8}" dt="2020-10-25T04:01:08.286" v="2" actId="26606"/>
          <ac:spMkLst>
            <pc:docMk/>
            <pc:sldMk cId="2484290221" sldId="256"/>
            <ac:spMk id="24" creationId="{973272FE-A474-4CAE-8CA2-BCC8B476C3F4}"/>
          </ac:spMkLst>
        </pc:spChg>
        <pc:spChg chg="add">
          <ac:chgData name="MUHAMMAD ULLAH" userId="33ee3d69-cd84-4ea5-949a-c43239165b00" providerId="ADAL" clId="{F89AE167-F606-4E9D-B3B0-AF86F54979E8}" dt="2020-10-25T04:01:08.286" v="2" actId="26606"/>
          <ac:spMkLst>
            <pc:docMk/>
            <pc:sldMk cId="2484290221" sldId="256"/>
            <ac:spMk id="26" creationId="{E07981EA-05A6-437C-88D7-B377B92B031D}"/>
          </ac:spMkLst>
        </pc:spChg>
        <pc:spChg chg="add">
          <ac:chgData name="MUHAMMAD ULLAH" userId="33ee3d69-cd84-4ea5-949a-c43239165b00" providerId="ADAL" clId="{F89AE167-F606-4E9D-B3B0-AF86F54979E8}" dt="2020-10-25T04:01:08.286" v="2" actId="26606"/>
          <ac:spMkLst>
            <pc:docMk/>
            <pc:sldMk cId="2484290221" sldId="256"/>
            <ac:spMk id="28" creationId="{15E3C750-986E-4769-B1AE-49289FBEE757}"/>
          </ac:spMkLst>
        </pc:spChg>
      </pc:sldChg>
      <pc:sldChg chg="addSp modSp mod setBg">
        <pc:chgData name="MUHAMMAD ULLAH" userId="33ee3d69-cd84-4ea5-949a-c43239165b00" providerId="ADAL" clId="{F89AE167-F606-4E9D-B3B0-AF86F54979E8}" dt="2020-10-25T04:01:18.254" v="3" actId="26606"/>
        <pc:sldMkLst>
          <pc:docMk/>
          <pc:sldMk cId="998782689" sldId="257"/>
        </pc:sldMkLst>
        <pc:spChg chg="mod">
          <ac:chgData name="MUHAMMAD ULLAH" userId="33ee3d69-cd84-4ea5-949a-c43239165b00" providerId="ADAL" clId="{F89AE167-F606-4E9D-B3B0-AF86F54979E8}" dt="2020-10-25T04:01:18.254" v="3" actId="26606"/>
          <ac:spMkLst>
            <pc:docMk/>
            <pc:sldMk cId="998782689" sldId="257"/>
            <ac:spMk id="2" creationId="{40E3B92B-0396-4B68-9676-63FA78A93A83}"/>
          </ac:spMkLst>
        </pc:spChg>
        <pc:spChg chg="mod">
          <ac:chgData name="MUHAMMAD ULLAH" userId="33ee3d69-cd84-4ea5-949a-c43239165b00" providerId="ADAL" clId="{F89AE167-F606-4E9D-B3B0-AF86F54979E8}" dt="2020-10-25T04:01:18.254" v="3" actId="26606"/>
          <ac:spMkLst>
            <pc:docMk/>
            <pc:sldMk cId="998782689" sldId="257"/>
            <ac:spMk id="3" creationId="{D38FEC1A-CBF4-4426-9C31-867A587719C1}"/>
          </ac:spMkLst>
        </pc:spChg>
        <pc:spChg chg="add">
          <ac:chgData name="MUHAMMAD ULLAH" userId="33ee3d69-cd84-4ea5-949a-c43239165b00" providerId="ADAL" clId="{F89AE167-F606-4E9D-B3B0-AF86F54979E8}" dt="2020-10-25T04:01:18.254" v="3" actId="26606"/>
          <ac:spMkLst>
            <pc:docMk/>
            <pc:sldMk cId="998782689" sldId="257"/>
            <ac:spMk id="8" creationId="{2B566528-1B12-4246-9431-5C2D7D081168}"/>
          </ac:spMkLst>
        </pc:spChg>
        <pc:spChg chg="add">
          <ac:chgData name="MUHAMMAD ULLAH" userId="33ee3d69-cd84-4ea5-949a-c43239165b00" providerId="ADAL" clId="{F89AE167-F606-4E9D-B3B0-AF86F54979E8}" dt="2020-10-25T04:01:18.254" v="3" actId="26606"/>
          <ac:spMkLst>
            <pc:docMk/>
            <pc:sldMk cId="998782689" sldId="257"/>
            <ac:spMk id="10" creationId="{2E80C965-DB6D-4F81-9E9E-B027384D0BD6}"/>
          </ac:spMkLst>
        </pc:spChg>
        <pc:spChg chg="add">
          <ac:chgData name="MUHAMMAD ULLAH" userId="33ee3d69-cd84-4ea5-949a-c43239165b00" providerId="ADAL" clId="{F89AE167-F606-4E9D-B3B0-AF86F54979E8}" dt="2020-10-25T04:01:18.254" v="3" actId="26606"/>
          <ac:spMkLst>
            <pc:docMk/>
            <pc:sldMk cId="998782689" sldId="257"/>
            <ac:spMk id="12" creationId="{A580F890-B085-4E95-96AA-55AEBEC5CE6E}"/>
          </ac:spMkLst>
        </pc:spChg>
        <pc:spChg chg="add">
          <ac:chgData name="MUHAMMAD ULLAH" userId="33ee3d69-cd84-4ea5-949a-c43239165b00" providerId="ADAL" clId="{F89AE167-F606-4E9D-B3B0-AF86F54979E8}" dt="2020-10-25T04:01:18.254" v="3" actId="26606"/>
          <ac:spMkLst>
            <pc:docMk/>
            <pc:sldMk cId="998782689" sldId="257"/>
            <ac:spMk id="14" creationId="{D3F51FEB-38FB-4F6C-9F7B-2F2AFAB65463}"/>
          </ac:spMkLst>
        </pc:spChg>
        <pc:spChg chg="add">
          <ac:chgData name="MUHAMMAD ULLAH" userId="33ee3d69-cd84-4ea5-949a-c43239165b00" providerId="ADAL" clId="{F89AE167-F606-4E9D-B3B0-AF86F54979E8}" dt="2020-10-25T04:01:18.254" v="3" actId="26606"/>
          <ac:spMkLst>
            <pc:docMk/>
            <pc:sldMk cId="998782689" sldId="257"/>
            <ac:spMk id="16" creationId="{1E547BA6-BAE0-43BB-A7CA-60F69CE252F0}"/>
          </ac:spMkLst>
        </pc:spChg>
      </pc:sldChg>
      <pc:sldChg chg="addSp modSp mod setBg">
        <pc:chgData name="MUHAMMAD ULLAH" userId="33ee3d69-cd84-4ea5-949a-c43239165b00" providerId="ADAL" clId="{F89AE167-F606-4E9D-B3B0-AF86F54979E8}" dt="2020-10-25T04:01:23.691" v="4" actId="26606"/>
        <pc:sldMkLst>
          <pc:docMk/>
          <pc:sldMk cId="3085713101" sldId="258"/>
        </pc:sldMkLst>
        <pc:spChg chg="mod">
          <ac:chgData name="MUHAMMAD ULLAH" userId="33ee3d69-cd84-4ea5-949a-c43239165b00" providerId="ADAL" clId="{F89AE167-F606-4E9D-B3B0-AF86F54979E8}" dt="2020-10-25T04:01:23.691" v="4" actId="26606"/>
          <ac:spMkLst>
            <pc:docMk/>
            <pc:sldMk cId="3085713101" sldId="258"/>
            <ac:spMk id="2" creationId="{AA0BFAD5-795D-44D2-875D-05E7FE3DE762}"/>
          </ac:spMkLst>
        </pc:spChg>
        <pc:spChg chg="mod">
          <ac:chgData name="MUHAMMAD ULLAH" userId="33ee3d69-cd84-4ea5-949a-c43239165b00" providerId="ADAL" clId="{F89AE167-F606-4E9D-B3B0-AF86F54979E8}" dt="2020-10-25T04:01:23.691" v="4" actId="26606"/>
          <ac:spMkLst>
            <pc:docMk/>
            <pc:sldMk cId="3085713101" sldId="258"/>
            <ac:spMk id="3" creationId="{85118C92-EE22-41A8-AD91-4F38D015B3BC}"/>
          </ac:spMkLst>
        </pc:spChg>
        <pc:spChg chg="add">
          <ac:chgData name="MUHAMMAD ULLAH" userId="33ee3d69-cd84-4ea5-949a-c43239165b00" providerId="ADAL" clId="{F89AE167-F606-4E9D-B3B0-AF86F54979E8}" dt="2020-10-25T04:01:23.691" v="4" actId="26606"/>
          <ac:spMkLst>
            <pc:docMk/>
            <pc:sldMk cId="3085713101" sldId="258"/>
            <ac:spMk id="8" creationId="{2B566528-1B12-4246-9431-5C2D7D081168}"/>
          </ac:spMkLst>
        </pc:spChg>
        <pc:spChg chg="add">
          <ac:chgData name="MUHAMMAD ULLAH" userId="33ee3d69-cd84-4ea5-949a-c43239165b00" providerId="ADAL" clId="{F89AE167-F606-4E9D-B3B0-AF86F54979E8}" dt="2020-10-25T04:01:23.691" v="4" actId="26606"/>
          <ac:spMkLst>
            <pc:docMk/>
            <pc:sldMk cId="3085713101" sldId="258"/>
            <ac:spMk id="10" creationId="{2E80C965-DB6D-4F81-9E9E-B027384D0BD6}"/>
          </ac:spMkLst>
        </pc:spChg>
        <pc:spChg chg="add">
          <ac:chgData name="MUHAMMAD ULLAH" userId="33ee3d69-cd84-4ea5-949a-c43239165b00" providerId="ADAL" clId="{F89AE167-F606-4E9D-B3B0-AF86F54979E8}" dt="2020-10-25T04:01:23.691" v="4" actId="26606"/>
          <ac:spMkLst>
            <pc:docMk/>
            <pc:sldMk cId="3085713101" sldId="258"/>
            <ac:spMk id="12" creationId="{A580F890-B085-4E95-96AA-55AEBEC5CE6E}"/>
          </ac:spMkLst>
        </pc:spChg>
        <pc:spChg chg="add">
          <ac:chgData name="MUHAMMAD ULLAH" userId="33ee3d69-cd84-4ea5-949a-c43239165b00" providerId="ADAL" clId="{F89AE167-F606-4E9D-B3B0-AF86F54979E8}" dt="2020-10-25T04:01:23.691" v="4" actId="26606"/>
          <ac:spMkLst>
            <pc:docMk/>
            <pc:sldMk cId="3085713101" sldId="258"/>
            <ac:spMk id="14" creationId="{D3F51FEB-38FB-4F6C-9F7B-2F2AFAB65463}"/>
          </ac:spMkLst>
        </pc:spChg>
        <pc:spChg chg="add">
          <ac:chgData name="MUHAMMAD ULLAH" userId="33ee3d69-cd84-4ea5-949a-c43239165b00" providerId="ADAL" clId="{F89AE167-F606-4E9D-B3B0-AF86F54979E8}" dt="2020-10-25T04:01:23.691" v="4" actId="26606"/>
          <ac:spMkLst>
            <pc:docMk/>
            <pc:sldMk cId="3085713101" sldId="258"/>
            <ac:spMk id="16" creationId="{1E547BA6-BAE0-43BB-A7CA-60F69CE252F0}"/>
          </ac:spMkLst>
        </pc:spChg>
      </pc:sldChg>
      <pc:sldChg chg="addSp delSp modSp mod setBg">
        <pc:chgData name="MUHAMMAD ULLAH" userId="33ee3d69-cd84-4ea5-949a-c43239165b00" providerId="ADAL" clId="{F89AE167-F606-4E9D-B3B0-AF86F54979E8}" dt="2020-10-25T04:03:38.680" v="30" actId="26606"/>
        <pc:sldMkLst>
          <pc:docMk/>
          <pc:sldMk cId="161370873" sldId="259"/>
        </pc:sldMkLst>
        <pc:spChg chg="mod">
          <ac:chgData name="MUHAMMAD ULLAH" userId="33ee3d69-cd84-4ea5-949a-c43239165b00" providerId="ADAL" clId="{F89AE167-F606-4E9D-B3B0-AF86F54979E8}" dt="2020-10-25T04:03:38.680" v="30" actId="26606"/>
          <ac:spMkLst>
            <pc:docMk/>
            <pc:sldMk cId="161370873" sldId="259"/>
            <ac:spMk id="2" creationId="{9E23A232-602A-4DA7-8808-7D603C6F0A94}"/>
          </ac:spMkLst>
        </pc:spChg>
        <pc:spChg chg="mod">
          <ac:chgData name="MUHAMMAD ULLAH" userId="33ee3d69-cd84-4ea5-949a-c43239165b00" providerId="ADAL" clId="{F89AE167-F606-4E9D-B3B0-AF86F54979E8}" dt="2020-10-25T04:03:38.680" v="30" actId="26606"/>
          <ac:spMkLst>
            <pc:docMk/>
            <pc:sldMk cId="161370873" sldId="259"/>
            <ac:spMk id="3" creationId="{1446815C-BAFE-49E7-AAFF-3DABA4AB2041}"/>
          </ac:spMkLst>
        </pc:spChg>
        <pc:spChg chg="add">
          <ac:chgData name="MUHAMMAD ULLAH" userId="33ee3d69-cd84-4ea5-949a-c43239165b00" providerId="ADAL" clId="{F89AE167-F606-4E9D-B3B0-AF86F54979E8}" dt="2020-10-25T04:03:38.680" v="30" actId="26606"/>
          <ac:spMkLst>
            <pc:docMk/>
            <pc:sldMk cId="161370873" sldId="259"/>
            <ac:spMk id="5" creationId="{2B566528-1B12-4246-9431-5C2D7D081168}"/>
          </ac:spMkLst>
        </pc:spChg>
        <pc:spChg chg="add">
          <ac:chgData name="MUHAMMAD ULLAH" userId="33ee3d69-cd84-4ea5-949a-c43239165b00" providerId="ADAL" clId="{F89AE167-F606-4E9D-B3B0-AF86F54979E8}" dt="2020-10-25T04:03:38.680" v="30" actId="26606"/>
          <ac:spMkLst>
            <pc:docMk/>
            <pc:sldMk cId="161370873" sldId="259"/>
            <ac:spMk id="6" creationId="{2E80C965-DB6D-4F81-9E9E-B027384D0BD6}"/>
          </ac:spMkLst>
        </pc:spChg>
        <pc:spChg chg="add">
          <ac:chgData name="MUHAMMAD ULLAH" userId="33ee3d69-cd84-4ea5-949a-c43239165b00" providerId="ADAL" clId="{F89AE167-F606-4E9D-B3B0-AF86F54979E8}" dt="2020-10-25T04:03:38.680" v="30" actId="26606"/>
          <ac:spMkLst>
            <pc:docMk/>
            <pc:sldMk cId="161370873" sldId="259"/>
            <ac:spMk id="7" creationId="{A580F890-B085-4E95-96AA-55AEBEC5CE6E}"/>
          </ac:spMkLst>
        </pc:spChg>
        <pc:spChg chg="add del">
          <ac:chgData name="MUHAMMAD ULLAH" userId="33ee3d69-cd84-4ea5-949a-c43239165b00" providerId="ADAL" clId="{F89AE167-F606-4E9D-B3B0-AF86F54979E8}" dt="2020-10-25T04:01:35.738" v="6" actId="26606"/>
          <ac:spMkLst>
            <pc:docMk/>
            <pc:sldMk cId="161370873" sldId="259"/>
            <ac:spMk id="8" creationId="{2B566528-1B12-4246-9431-5C2D7D081168}"/>
          </ac:spMkLst>
        </pc:spChg>
        <pc:spChg chg="add">
          <ac:chgData name="MUHAMMAD ULLAH" userId="33ee3d69-cd84-4ea5-949a-c43239165b00" providerId="ADAL" clId="{F89AE167-F606-4E9D-B3B0-AF86F54979E8}" dt="2020-10-25T04:03:38.680" v="30" actId="26606"/>
          <ac:spMkLst>
            <pc:docMk/>
            <pc:sldMk cId="161370873" sldId="259"/>
            <ac:spMk id="9" creationId="{D3F51FEB-38FB-4F6C-9F7B-2F2AFAB65463}"/>
          </ac:spMkLst>
        </pc:spChg>
        <pc:spChg chg="add del">
          <ac:chgData name="MUHAMMAD ULLAH" userId="33ee3d69-cd84-4ea5-949a-c43239165b00" providerId="ADAL" clId="{F89AE167-F606-4E9D-B3B0-AF86F54979E8}" dt="2020-10-25T04:01:35.738" v="6" actId="26606"/>
          <ac:spMkLst>
            <pc:docMk/>
            <pc:sldMk cId="161370873" sldId="259"/>
            <ac:spMk id="10" creationId="{2E80C965-DB6D-4F81-9E9E-B027384D0BD6}"/>
          </ac:spMkLst>
        </pc:spChg>
        <pc:spChg chg="add">
          <ac:chgData name="MUHAMMAD ULLAH" userId="33ee3d69-cd84-4ea5-949a-c43239165b00" providerId="ADAL" clId="{F89AE167-F606-4E9D-B3B0-AF86F54979E8}" dt="2020-10-25T04:03:38.680" v="30" actId="26606"/>
          <ac:spMkLst>
            <pc:docMk/>
            <pc:sldMk cId="161370873" sldId="259"/>
            <ac:spMk id="11" creationId="{1E547BA6-BAE0-43BB-A7CA-60F69CE252F0}"/>
          </ac:spMkLst>
        </pc:spChg>
        <pc:spChg chg="add del">
          <ac:chgData name="MUHAMMAD ULLAH" userId="33ee3d69-cd84-4ea5-949a-c43239165b00" providerId="ADAL" clId="{F89AE167-F606-4E9D-B3B0-AF86F54979E8}" dt="2020-10-25T04:01:35.738" v="6" actId="26606"/>
          <ac:spMkLst>
            <pc:docMk/>
            <pc:sldMk cId="161370873" sldId="259"/>
            <ac:spMk id="12" creationId="{A580F890-B085-4E95-96AA-55AEBEC5CE6E}"/>
          </ac:spMkLst>
        </pc:spChg>
        <pc:spChg chg="add del">
          <ac:chgData name="MUHAMMAD ULLAH" userId="33ee3d69-cd84-4ea5-949a-c43239165b00" providerId="ADAL" clId="{F89AE167-F606-4E9D-B3B0-AF86F54979E8}" dt="2020-10-25T04:01:35.738" v="6" actId="26606"/>
          <ac:spMkLst>
            <pc:docMk/>
            <pc:sldMk cId="161370873" sldId="259"/>
            <ac:spMk id="14" creationId="{D3F51FEB-38FB-4F6C-9F7B-2F2AFAB65463}"/>
          </ac:spMkLst>
        </pc:spChg>
        <pc:spChg chg="add del">
          <ac:chgData name="MUHAMMAD ULLAH" userId="33ee3d69-cd84-4ea5-949a-c43239165b00" providerId="ADAL" clId="{F89AE167-F606-4E9D-B3B0-AF86F54979E8}" dt="2020-10-25T04:01:35.738" v="6" actId="26606"/>
          <ac:spMkLst>
            <pc:docMk/>
            <pc:sldMk cId="161370873" sldId="259"/>
            <ac:spMk id="16" creationId="{1E547BA6-BAE0-43BB-A7CA-60F69CE252F0}"/>
          </ac:spMkLst>
        </pc:spChg>
      </pc:sldChg>
      <pc:sldChg chg="addSp modSp mod setBg">
        <pc:chgData name="MUHAMMAD ULLAH" userId="33ee3d69-cd84-4ea5-949a-c43239165b00" providerId="ADAL" clId="{F89AE167-F606-4E9D-B3B0-AF86F54979E8}" dt="2020-10-25T04:07:03.400" v="48" actId="20577"/>
        <pc:sldMkLst>
          <pc:docMk/>
          <pc:sldMk cId="3810503032" sldId="260"/>
        </pc:sldMkLst>
        <pc:spChg chg="mod">
          <ac:chgData name="MUHAMMAD ULLAH" userId="33ee3d69-cd84-4ea5-949a-c43239165b00" providerId="ADAL" clId="{F89AE167-F606-4E9D-B3B0-AF86F54979E8}" dt="2020-10-25T04:03:44.457" v="31" actId="26606"/>
          <ac:spMkLst>
            <pc:docMk/>
            <pc:sldMk cId="3810503032" sldId="260"/>
            <ac:spMk id="2" creationId="{93674E36-0F2E-4F5A-8CFE-CF8FA70ABF0D}"/>
          </ac:spMkLst>
        </pc:spChg>
        <pc:spChg chg="mod">
          <ac:chgData name="MUHAMMAD ULLAH" userId="33ee3d69-cd84-4ea5-949a-c43239165b00" providerId="ADAL" clId="{F89AE167-F606-4E9D-B3B0-AF86F54979E8}" dt="2020-10-25T04:07:03.400" v="48" actId="20577"/>
          <ac:spMkLst>
            <pc:docMk/>
            <pc:sldMk cId="3810503032" sldId="260"/>
            <ac:spMk id="3" creationId="{49915AFD-F8BF-4D95-A262-376A9F596740}"/>
          </ac:spMkLst>
        </pc:spChg>
        <pc:spChg chg="add">
          <ac:chgData name="MUHAMMAD ULLAH" userId="33ee3d69-cd84-4ea5-949a-c43239165b00" providerId="ADAL" clId="{F89AE167-F606-4E9D-B3B0-AF86F54979E8}" dt="2020-10-25T04:03:44.457" v="31" actId="26606"/>
          <ac:spMkLst>
            <pc:docMk/>
            <pc:sldMk cId="3810503032" sldId="260"/>
            <ac:spMk id="8" creationId="{2B566528-1B12-4246-9431-5C2D7D081168}"/>
          </ac:spMkLst>
        </pc:spChg>
        <pc:spChg chg="add">
          <ac:chgData name="MUHAMMAD ULLAH" userId="33ee3d69-cd84-4ea5-949a-c43239165b00" providerId="ADAL" clId="{F89AE167-F606-4E9D-B3B0-AF86F54979E8}" dt="2020-10-25T04:03:44.457" v="31" actId="26606"/>
          <ac:spMkLst>
            <pc:docMk/>
            <pc:sldMk cId="3810503032" sldId="260"/>
            <ac:spMk id="10" creationId="{2E80C965-DB6D-4F81-9E9E-B027384D0BD6}"/>
          </ac:spMkLst>
        </pc:spChg>
        <pc:spChg chg="add">
          <ac:chgData name="MUHAMMAD ULLAH" userId="33ee3d69-cd84-4ea5-949a-c43239165b00" providerId="ADAL" clId="{F89AE167-F606-4E9D-B3B0-AF86F54979E8}" dt="2020-10-25T04:03:44.457" v="31" actId="26606"/>
          <ac:spMkLst>
            <pc:docMk/>
            <pc:sldMk cId="3810503032" sldId="260"/>
            <ac:spMk id="12" creationId="{A580F890-B085-4E95-96AA-55AEBEC5CE6E}"/>
          </ac:spMkLst>
        </pc:spChg>
        <pc:spChg chg="add">
          <ac:chgData name="MUHAMMAD ULLAH" userId="33ee3d69-cd84-4ea5-949a-c43239165b00" providerId="ADAL" clId="{F89AE167-F606-4E9D-B3B0-AF86F54979E8}" dt="2020-10-25T04:03:44.457" v="31" actId="26606"/>
          <ac:spMkLst>
            <pc:docMk/>
            <pc:sldMk cId="3810503032" sldId="260"/>
            <ac:spMk id="14" creationId="{D3F51FEB-38FB-4F6C-9F7B-2F2AFAB65463}"/>
          </ac:spMkLst>
        </pc:spChg>
        <pc:spChg chg="add">
          <ac:chgData name="MUHAMMAD ULLAH" userId="33ee3d69-cd84-4ea5-949a-c43239165b00" providerId="ADAL" clId="{F89AE167-F606-4E9D-B3B0-AF86F54979E8}" dt="2020-10-25T04:03:44.457" v="31" actId="26606"/>
          <ac:spMkLst>
            <pc:docMk/>
            <pc:sldMk cId="3810503032" sldId="260"/>
            <ac:spMk id="16" creationId="{1E547BA6-BAE0-43BB-A7CA-60F69CE252F0}"/>
          </ac:spMkLst>
        </pc:spChg>
      </pc:sldChg>
      <pc:sldChg chg="addSp modSp mod setBg">
        <pc:chgData name="MUHAMMAD ULLAH" userId="33ee3d69-cd84-4ea5-949a-c43239165b00" providerId="ADAL" clId="{F89AE167-F606-4E9D-B3B0-AF86F54979E8}" dt="2020-10-25T04:04:17.893" v="35" actId="26606"/>
        <pc:sldMkLst>
          <pc:docMk/>
          <pc:sldMk cId="797650393" sldId="261"/>
        </pc:sldMkLst>
        <pc:spChg chg="mod">
          <ac:chgData name="MUHAMMAD ULLAH" userId="33ee3d69-cd84-4ea5-949a-c43239165b00" providerId="ADAL" clId="{F89AE167-F606-4E9D-B3B0-AF86F54979E8}" dt="2020-10-25T04:04:17.893" v="35" actId="26606"/>
          <ac:spMkLst>
            <pc:docMk/>
            <pc:sldMk cId="797650393" sldId="261"/>
            <ac:spMk id="2" creationId="{403739CB-AC4B-4E04-906E-BFB325502BFE}"/>
          </ac:spMkLst>
        </pc:spChg>
        <pc:spChg chg="mod">
          <ac:chgData name="MUHAMMAD ULLAH" userId="33ee3d69-cd84-4ea5-949a-c43239165b00" providerId="ADAL" clId="{F89AE167-F606-4E9D-B3B0-AF86F54979E8}" dt="2020-10-25T04:04:17.893" v="35" actId="26606"/>
          <ac:spMkLst>
            <pc:docMk/>
            <pc:sldMk cId="797650393" sldId="261"/>
            <ac:spMk id="3" creationId="{857C7BE0-19EB-4C50-9212-FACC1624D564}"/>
          </ac:spMkLst>
        </pc:spChg>
        <pc:spChg chg="add">
          <ac:chgData name="MUHAMMAD ULLAH" userId="33ee3d69-cd84-4ea5-949a-c43239165b00" providerId="ADAL" clId="{F89AE167-F606-4E9D-B3B0-AF86F54979E8}" dt="2020-10-25T04:04:17.893" v="35" actId="26606"/>
          <ac:spMkLst>
            <pc:docMk/>
            <pc:sldMk cId="797650393" sldId="261"/>
            <ac:spMk id="8" creationId="{2B566528-1B12-4246-9431-5C2D7D081168}"/>
          </ac:spMkLst>
        </pc:spChg>
        <pc:spChg chg="add">
          <ac:chgData name="MUHAMMAD ULLAH" userId="33ee3d69-cd84-4ea5-949a-c43239165b00" providerId="ADAL" clId="{F89AE167-F606-4E9D-B3B0-AF86F54979E8}" dt="2020-10-25T04:04:17.893" v="35" actId="26606"/>
          <ac:spMkLst>
            <pc:docMk/>
            <pc:sldMk cId="797650393" sldId="261"/>
            <ac:spMk id="10" creationId="{2E80C965-DB6D-4F81-9E9E-B027384D0BD6}"/>
          </ac:spMkLst>
        </pc:spChg>
        <pc:spChg chg="add">
          <ac:chgData name="MUHAMMAD ULLAH" userId="33ee3d69-cd84-4ea5-949a-c43239165b00" providerId="ADAL" clId="{F89AE167-F606-4E9D-B3B0-AF86F54979E8}" dt="2020-10-25T04:04:17.893" v="35" actId="26606"/>
          <ac:spMkLst>
            <pc:docMk/>
            <pc:sldMk cId="797650393" sldId="261"/>
            <ac:spMk id="12" creationId="{A580F890-B085-4E95-96AA-55AEBEC5CE6E}"/>
          </ac:spMkLst>
        </pc:spChg>
        <pc:spChg chg="add">
          <ac:chgData name="MUHAMMAD ULLAH" userId="33ee3d69-cd84-4ea5-949a-c43239165b00" providerId="ADAL" clId="{F89AE167-F606-4E9D-B3B0-AF86F54979E8}" dt="2020-10-25T04:04:17.893" v="35" actId="26606"/>
          <ac:spMkLst>
            <pc:docMk/>
            <pc:sldMk cId="797650393" sldId="261"/>
            <ac:spMk id="14" creationId="{D3F51FEB-38FB-4F6C-9F7B-2F2AFAB65463}"/>
          </ac:spMkLst>
        </pc:spChg>
        <pc:spChg chg="add">
          <ac:chgData name="MUHAMMAD ULLAH" userId="33ee3d69-cd84-4ea5-949a-c43239165b00" providerId="ADAL" clId="{F89AE167-F606-4E9D-B3B0-AF86F54979E8}" dt="2020-10-25T04:04:17.893" v="35" actId="26606"/>
          <ac:spMkLst>
            <pc:docMk/>
            <pc:sldMk cId="797650393" sldId="261"/>
            <ac:spMk id="16" creationId="{1E547BA6-BAE0-43BB-A7CA-60F69CE252F0}"/>
          </ac:spMkLst>
        </pc:spChg>
      </pc:sldChg>
      <pc:sldChg chg="addSp modSp mod setBg">
        <pc:chgData name="MUHAMMAD ULLAH" userId="33ee3d69-cd84-4ea5-949a-c43239165b00" providerId="ADAL" clId="{F89AE167-F606-4E9D-B3B0-AF86F54979E8}" dt="2020-10-25T04:04:22.961" v="36" actId="26606"/>
        <pc:sldMkLst>
          <pc:docMk/>
          <pc:sldMk cId="3591871915" sldId="262"/>
        </pc:sldMkLst>
        <pc:spChg chg="mod">
          <ac:chgData name="MUHAMMAD ULLAH" userId="33ee3d69-cd84-4ea5-949a-c43239165b00" providerId="ADAL" clId="{F89AE167-F606-4E9D-B3B0-AF86F54979E8}" dt="2020-10-25T04:04:22.961" v="36" actId="26606"/>
          <ac:spMkLst>
            <pc:docMk/>
            <pc:sldMk cId="3591871915" sldId="262"/>
            <ac:spMk id="2" creationId="{228525B9-F322-40A4-8FAB-ECD20A1EE93D}"/>
          </ac:spMkLst>
        </pc:spChg>
        <pc:spChg chg="mod">
          <ac:chgData name="MUHAMMAD ULLAH" userId="33ee3d69-cd84-4ea5-949a-c43239165b00" providerId="ADAL" clId="{F89AE167-F606-4E9D-B3B0-AF86F54979E8}" dt="2020-10-25T04:04:22.961" v="36" actId="26606"/>
          <ac:spMkLst>
            <pc:docMk/>
            <pc:sldMk cId="3591871915" sldId="262"/>
            <ac:spMk id="3" creationId="{B6B1FA42-E7E7-4F0C-BACB-69D9CFF9B7E7}"/>
          </ac:spMkLst>
        </pc:spChg>
        <pc:spChg chg="add">
          <ac:chgData name="MUHAMMAD ULLAH" userId="33ee3d69-cd84-4ea5-949a-c43239165b00" providerId="ADAL" clId="{F89AE167-F606-4E9D-B3B0-AF86F54979E8}" dt="2020-10-25T04:04:22.961" v="36" actId="26606"/>
          <ac:spMkLst>
            <pc:docMk/>
            <pc:sldMk cId="3591871915" sldId="262"/>
            <ac:spMk id="8" creationId="{2B566528-1B12-4246-9431-5C2D7D081168}"/>
          </ac:spMkLst>
        </pc:spChg>
        <pc:spChg chg="add">
          <ac:chgData name="MUHAMMAD ULLAH" userId="33ee3d69-cd84-4ea5-949a-c43239165b00" providerId="ADAL" clId="{F89AE167-F606-4E9D-B3B0-AF86F54979E8}" dt="2020-10-25T04:04:22.961" v="36" actId="26606"/>
          <ac:spMkLst>
            <pc:docMk/>
            <pc:sldMk cId="3591871915" sldId="262"/>
            <ac:spMk id="10" creationId="{2E80C965-DB6D-4F81-9E9E-B027384D0BD6}"/>
          </ac:spMkLst>
        </pc:spChg>
        <pc:spChg chg="add">
          <ac:chgData name="MUHAMMAD ULLAH" userId="33ee3d69-cd84-4ea5-949a-c43239165b00" providerId="ADAL" clId="{F89AE167-F606-4E9D-B3B0-AF86F54979E8}" dt="2020-10-25T04:04:22.961" v="36" actId="26606"/>
          <ac:spMkLst>
            <pc:docMk/>
            <pc:sldMk cId="3591871915" sldId="262"/>
            <ac:spMk id="12" creationId="{A580F890-B085-4E95-96AA-55AEBEC5CE6E}"/>
          </ac:spMkLst>
        </pc:spChg>
        <pc:spChg chg="add">
          <ac:chgData name="MUHAMMAD ULLAH" userId="33ee3d69-cd84-4ea5-949a-c43239165b00" providerId="ADAL" clId="{F89AE167-F606-4E9D-B3B0-AF86F54979E8}" dt="2020-10-25T04:04:22.961" v="36" actId="26606"/>
          <ac:spMkLst>
            <pc:docMk/>
            <pc:sldMk cId="3591871915" sldId="262"/>
            <ac:spMk id="14" creationId="{D3F51FEB-38FB-4F6C-9F7B-2F2AFAB65463}"/>
          </ac:spMkLst>
        </pc:spChg>
        <pc:spChg chg="add">
          <ac:chgData name="MUHAMMAD ULLAH" userId="33ee3d69-cd84-4ea5-949a-c43239165b00" providerId="ADAL" clId="{F89AE167-F606-4E9D-B3B0-AF86F54979E8}" dt="2020-10-25T04:04:22.961" v="36" actId="26606"/>
          <ac:spMkLst>
            <pc:docMk/>
            <pc:sldMk cId="3591871915" sldId="262"/>
            <ac:spMk id="16" creationId="{1E547BA6-BAE0-43BB-A7CA-60F69CE252F0}"/>
          </ac:spMkLst>
        </pc:spChg>
      </pc:sldChg>
      <pc:sldChg chg="addSp modSp mod setBg">
        <pc:chgData name="MUHAMMAD ULLAH" userId="33ee3d69-cd84-4ea5-949a-c43239165b00" providerId="ADAL" clId="{F89AE167-F606-4E9D-B3B0-AF86F54979E8}" dt="2020-10-25T04:04:26.439" v="37" actId="26606"/>
        <pc:sldMkLst>
          <pc:docMk/>
          <pc:sldMk cId="4207382337" sldId="263"/>
        </pc:sldMkLst>
        <pc:spChg chg="mod">
          <ac:chgData name="MUHAMMAD ULLAH" userId="33ee3d69-cd84-4ea5-949a-c43239165b00" providerId="ADAL" clId="{F89AE167-F606-4E9D-B3B0-AF86F54979E8}" dt="2020-10-25T04:04:26.439" v="37" actId="26606"/>
          <ac:spMkLst>
            <pc:docMk/>
            <pc:sldMk cId="4207382337" sldId="263"/>
            <ac:spMk id="2" creationId="{F94D8DA1-D4B1-4CF4-A1F0-85C1A1182B9A}"/>
          </ac:spMkLst>
        </pc:spChg>
        <pc:spChg chg="mod">
          <ac:chgData name="MUHAMMAD ULLAH" userId="33ee3d69-cd84-4ea5-949a-c43239165b00" providerId="ADAL" clId="{F89AE167-F606-4E9D-B3B0-AF86F54979E8}" dt="2020-10-25T04:04:26.439" v="37" actId="26606"/>
          <ac:spMkLst>
            <pc:docMk/>
            <pc:sldMk cId="4207382337" sldId="263"/>
            <ac:spMk id="3" creationId="{47A4C8BF-E68F-41B8-8D59-50B224730750}"/>
          </ac:spMkLst>
        </pc:spChg>
        <pc:spChg chg="add">
          <ac:chgData name="MUHAMMAD ULLAH" userId="33ee3d69-cd84-4ea5-949a-c43239165b00" providerId="ADAL" clId="{F89AE167-F606-4E9D-B3B0-AF86F54979E8}" dt="2020-10-25T04:04:26.439" v="37" actId="26606"/>
          <ac:spMkLst>
            <pc:docMk/>
            <pc:sldMk cId="4207382337" sldId="263"/>
            <ac:spMk id="8" creationId="{2B566528-1B12-4246-9431-5C2D7D081168}"/>
          </ac:spMkLst>
        </pc:spChg>
        <pc:spChg chg="add">
          <ac:chgData name="MUHAMMAD ULLAH" userId="33ee3d69-cd84-4ea5-949a-c43239165b00" providerId="ADAL" clId="{F89AE167-F606-4E9D-B3B0-AF86F54979E8}" dt="2020-10-25T04:04:26.439" v="37" actId="26606"/>
          <ac:spMkLst>
            <pc:docMk/>
            <pc:sldMk cId="4207382337" sldId="263"/>
            <ac:spMk id="10" creationId="{2E80C965-DB6D-4F81-9E9E-B027384D0BD6}"/>
          </ac:spMkLst>
        </pc:spChg>
        <pc:spChg chg="add">
          <ac:chgData name="MUHAMMAD ULLAH" userId="33ee3d69-cd84-4ea5-949a-c43239165b00" providerId="ADAL" clId="{F89AE167-F606-4E9D-B3B0-AF86F54979E8}" dt="2020-10-25T04:04:26.439" v="37" actId="26606"/>
          <ac:spMkLst>
            <pc:docMk/>
            <pc:sldMk cId="4207382337" sldId="263"/>
            <ac:spMk id="12" creationId="{A580F890-B085-4E95-96AA-55AEBEC5CE6E}"/>
          </ac:spMkLst>
        </pc:spChg>
        <pc:spChg chg="add">
          <ac:chgData name="MUHAMMAD ULLAH" userId="33ee3d69-cd84-4ea5-949a-c43239165b00" providerId="ADAL" clId="{F89AE167-F606-4E9D-B3B0-AF86F54979E8}" dt="2020-10-25T04:04:26.439" v="37" actId="26606"/>
          <ac:spMkLst>
            <pc:docMk/>
            <pc:sldMk cId="4207382337" sldId="263"/>
            <ac:spMk id="14" creationId="{D3F51FEB-38FB-4F6C-9F7B-2F2AFAB65463}"/>
          </ac:spMkLst>
        </pc:spChg>
        <pc:spChg chg="add">
          <ac:chgData name="MUHAMMAD ULLAH" userId="33ee3d69-cd84-4ea5-949a-c43239165b00" providerId="ADAL" clId="{F89AE167-F606-4E9D-B3B0-AF86F54979E8}" dt="2020-10-25T04:04:26.439" v="37" actId="26606"/>
          <ac:spMkLst>
            <pc:docMk/>
            <pc:sldMk cId="4207382337" sldId="263"/>
            <ac:spMk id="16" creationId="{1E547BA6-BAE0-43BB-A7CA-60F69CE252F0}"/>
          </ac:spMkLst>
        </pc:spChg>
      </pc:sldChg>
      <pc:sldChg chg="addSp modSp mod setBg">
        <pc:chgData name="MUHAMMAD ULLAH" userId="33ee3d69-cd84-4ea5-949a-c43239165b00" providerId="ADAL" clId="{F89AE167-F606-4E9D-B3B0-AF86F54979E8}" dt="2020-10-25T04:04:29.742" v="38" actId="26606"/>
        <pc:sldMkLst>
          <pc:docMk/>
          <pc:sldMk cId="3930661711" sldId="264"/>
        </pc:sldMkLst>
        <pc:spChg chg="mod">
          <ac:chgData name="MUHAMMAD ULLAH" userId="33ee3d69-cd84-4ea5-949a-c43239165b00" providerId="ADAL" clId="{F89AE167-F606-4E9D-B3B0-AF86F54979E8}" dt="2020-10-25T04:04:29.742" v="38" actId="26606"/>
          <ac:spMkLst>
            <pc:docMk/>
            <pc:sldMk cId="3930661711" sldId="264"/>
            <ac:spMk id="2" creationId="{A20D423B-7252-4F02-8C6E-8A3D347D4AFE}"/>
          </ac:spMkLst>
        </pc:spChg>
        <pc:spChg chg="mod">
          <ac:chgData name="MUHAMMAD ULLAH" userId="33ee3d69-cd84-4ea5-949a-c43239165b00" providerId="ADAL" clId="{F89AE167-F606-4E9D-B3B0-AF86F54979E8}" dt="2020-10-25T04:04:29.742" v="38" actId="26606"/>
          <ac:spMkLst>
            <pc:docMk/>
            <pc:sldMk cId="3930661711" sldId="264"/>
            <ac:spMk id="3" creationId="{DF517E2C-16C1-44EA-8F41-B493E9FD5C4B}"/>
          </ac:spMkLst>
        </pc:spChg>
        <pc:spChg chg="add">
          <ac:chgData name="MUHAMMAD ULLAH" userId="33ee3d69-cd84-4ea5-949a-c43239165b00" providerId="ADAL" clId="{F89AE167-F606-4E9D-B3B0-AF86F54979E8}" dt="2020-10-25T04:04:29.742" v="38" actId="26606"/>
          <ac:spMkLst>
            <pc:docMk/>
            <pc:sldMk cId="3930661711" sldId="264"/>
            <ac:spMk id="8" creationId="{2B566528-1B12-4246-9431-5C2D7D081168}"/>
          </ac:spMkLst>
        </pc:spChg>
        <pc:spChg chg="add">
          <ac:chgData name="MUHAMMAD ULLAH" userId="33ee3d69-cd84-4ea5-949a-c43239165b00" providerId="ADAL" clId="{F89AE167-F606-4E9D-B3B0-AF86F54979E8}" dt="2020-10-25T04:04:29.742" v="38" actId="26606"/>
          <ac:spMkLst>
            <pc:docMk/>
            <pc:sldMk cId="3930661711" sldId="264"/>
            <ac:spMk id="10" creationId="{2E80C965-DB6D-4F81-9E9E-B027384D0BD6}"/>
          </ac:spMkLst>
        </pc:spChg>
        <pc:spChg chg="add">
          <ac:chgData name="MUHAMMAD ULLAH" userId="33ee3d69-cd84-4ea5-949a-c43239165b00" providerId="ADAL" clId="{F89AE167-F606-4E9D-B3B0-AF86F54979E8}" dt="2020-10-25T04:04:29.742" v="38" actId="26606"/>
          <ac:spMkLst>
            <pc:docMk/>
            <pc:sldMk cId="3930661711" sldId="264"/>
            <ac:spMk id="12" creationId="{A580F890-B085-4E95-96AA-55AEBEC5CE6E}"/>
          </ac:spMkLst>
        </pc:spChg>
        <pc:spChg chg="add">
          <ac:chgData name="MUHAMMAD ULLAH" userId="33ee3d69-cd84-4ea5-949a-c43239165b00" providerId="ADAL" clId="{F89AE167-F606-4E9D-B3B0-AF86F54979E8}" dt="2020-10-25T04:04:29.742" v="38" actId="26606"/>
          <ac:spMkLst>
            <pc:docMk/>
            <pc:sldMk cId="3930661711" sldId="264"/>
            <ac:spMk id="14" creationId="{D3F51FEB-38FB-4F6C-9F7B-2F2AFAB65463}"/>
          </ac:spMkLst>
        </pc:spChg>
        <pc:spChg chg="add">
          <ac:chgData name="MUHAMMAD ULLAH" userId="33ee3d69-cd84-4ea5-949a-c43239165b00" providerId="ADAL" clId="{F89AE167-F606-4E9D-B3B0-AF86F54979E8}" dt="2020-10-25T04:04:29.742" v="38" actId="26606"/>
          <ac:spMkLst>
            <pc:docMk/>
            <pc:sldMk cId="3930661711" sldId="264"/>
            <ac:spMk id="16" creationId="{1E547BA6-BAE0-43BB-A7CA-60F69CE252F0}"/>
          </ac:spMkLst>
        </pc:spChg>
      </pc:sldChg>
      <pc:sldChg chg="addSp modSp mod setBg">
        <pc:chgData name="MUHAMMAD ULLAH" userId="33ee3d69-cd84-4ea5-949a-c43239165b00" providerId="ADAL" clId="{F89AE167-F606-4E9D-B3B0-AF86F54979E8}" dt="2020-10-25T04:09:19.977" v="49" actId="5793"/>
        <pc:sldMkLst>
          <pc:docMk/>
          <pc:sldMk cId="249276157" sldId="265"/>
        </pc:sldMkLst>
        <pc:spChg chg="mod">
          <ac:chgData name="MUHAMMAD ULLAH" userId="33ee3d69-cd84-4ea5-949a-c43239165b00" providerId="ADAL" clId="{F89AE167-F606-4E9D-B3B0-AF86F54979E8}" dt="2020-10-25T04:04:37.716" v="39" actId="26606"/>
          <ac:spMkLst>
            <pc:docMk/>
            <pc:sldMk cId="249276157" sldId="265"/>
            <ac:spMk id="2" creationId="{6363129F-DA36-4317-BC91-10A1D26DB932}"/>
          </ac:spMkLst>
        </pc:spChg>
        <pc:spChg chg="mod">
          <ac:chgData name="MUHAMMAD ULLAH" userId="33ee3d69-cd84-4ea5-949a-c43239165b00" providerId="ADAL" clId="{F89AE167-F606-4E9D-B3B0-AF86F54979E8}" dt="2020-10-25T04:09:19.977" v="49" actId="5793"/>
          <ac:spMkLst>
            <pc:docMk/>
            <pc:sldMk cId="249276157" sldId="265"/>
            <ac:spMk id="3" creationId="{58DC2176-7ADB-42C6-82EA-7B4566BFBA51}"/>
          </ac:spMkLst>
        </pc:spChg>
        <pc:spChg chg="add">
          <ac:chgData name="MUHAMMAD ULLAH" userId="33ee3d69-cd84-4ea5-949a-c43239165b00" providerId="ADAL" clId="{F89AE167-F606-4E9D-B3B0-AF86F54979E8}" dt="2020-10-25T04:04:37.716" v="39" actId="26606"/>
          <ac:spMkLst>
            <pc:docMk/>
            <pc:sldMk cId="249276157" sldId="265"/>
            <ac:spMk id="8" creationId="{2B566528-1B12-4246-9431-5C2D7D081168}"/>
          </ac:spMkLst>
        </pc:spChg>
        <pc:spChg chg="add">
          <ac:chgData name="MUHAMMAD ULLAH" userId="33ee3d69-cd84-4ea5-949a-c43239165b00" providerId="ADAL" clId="{F89AE167-F606-4E9D-B3B0-AF86F54979E8}" dt="2020-10-25T04:04:37.716" v="39" actId="26606"/>
          <ac:spMkLst>
            <pc:docMk/>
            <pc:sldMk cId="249276157" sldId="265"/>
            <ac:spMk id="10" creationId="{2E80C965-DB6D-4F81-9E9E-B027384D0BD6}"/>
          </ac:spMkLst>
        </pc:spChg>
        <pc:spChg chg="add">
          <ac:chgData name="MUHAMMAD ULLAH" userId="33ee3d69-cd84-4ea5-949a-c43239165b00" providerId="ADAL" clId="{F89AE167-F606-4E9D-B3B0-AF86F54979E8}" dt="2020-10-25T04:04:37.716" v="39" actId="26606"/>
          <ac:spMkLst>
            <pc:docMk/>
            <pc:sldMk cId="249276157" sldId="265"/>
            <ac:spMk id="12" creationId="{A580F890-B085-4E95-96AA-55AEBEC5CE6E}"/>
          </ac:spMkLst>
        </pc:spChg>
        <pc:spChg chg="add">
          <ac:chgData name="MUHAMMAD ULLAH" userId="33ee3d69-cd84-4ea5-949a-c43239165b00" providerId="ADAL" clId="{F89AE167-F606-4E9D-B3B0-AF86F54979E8}" dt="2020-10-25T04:04:37.716" v="39" actId="26606"/>
          <ac:spMkLst>
            <pc:docMk/>
            <pc:sldMk cId="249276157" sldId="265"/>
            <ac:spMk id="14" creationId="{D3F51FEB-38FB-4F6C-9F7B-2F2AFAB65463}"/>
          </ac:spMkLst>
        </pc:spChg>
        <pc:spChg chg="add">
          <ac:chgData name="MUHAMMAD ULLAH" userId="33ee3d69-cd84-4ea5-949a-c43239165b00" providerId="ADAL" clId="{F89AE167-F606-4E9D-B3B0-AF86F54979E8}" dt="2020-10-25T04:04:37.716" v="39" actId="26606"/>
          <ac:spMkLst>
            <pc:docMk/>
            <pc:sldMk cId="249276157" sldId="265"/>
            <ac:spMk id="16" creationId="{1E547BA6-BAE0-43BB-A7CA-60F69CE252F0}"/>
          </ac:spMkLst>
        </pc:spChg>
      </pc:sldChg>
      <pc:sldChg chg="addSp modSp mod setBg">
        <pc:chgData name="MUHAMMAD ULLAH" userId="33ee3d69-cd84-4ea5-949a-c43239165b00" providerId="ADAL" clId="{F89AE167-F606-4E9D-B3B0-AF86F54979E8}" dt="2020-10-25T04:04:41.197" v="40" actId="26606"/>
        <pc:sldMkLst>
          <pc:docMk/>
          <pc:sldMk cId="1447128443" sldId="266"/>
        </pc:sldMkLst>
        <pc:spChg chg="mod">
          <ac:chgData name="MUHAMMAD ULLAH" userId="33ee3d69-cd84-4ea5-949a-c43239165b00" providerId="ADAL" clId="{F89AE167-F606-4E9D-B3B0-AF86F54979E8}" dt="2020-10-25T04:04:41.197" v="40" actId="26606"/>
          <ac:spMkLst>
            <pc:docMk/>
            <pc:sldMk cId="1447128443" sldId="266"/>
            <ac:spMk id="2" creationId="{67A03235-5905-4253-80BF-83DEE93F7E2C}"/>
          </ac:spMkLst>
        </pc:spChg>
        <pc:spChg chg="mod">
          <ac:chgData name="MUHAMMAD ULLAH" userId="33ee3d69-cd84-4ea5-949a-c43239165b00" providerId="ADAL" clId="{F89AE167-F606-4E9D-B3B0-AF86F54979E8}" dt="2020-10-25T04:04:41.197" v="40" actId="26606"/>
          <ac:spMkLst>
            <pc:docMk/>
            <pc:sldMk cId="1447128443" sldId="266"/>
            <ac:spMk id="3" creationId="{866A4020-3931-44A3-8516-92E87ECE96C7}"/>
          </ac:spMkLst>
        </pc:spChg>
        <pc:spChg chg="add">
          <ac:chgData name="MUHAMMAD ULLAH" userId="33ee3d69-cd84-4ea5-949a-c43239165b00" providerId="ADAL" clId="{F89AE167-F606-4E9D-B3B0-AF86F54979E8}" dt="2020-10-25T04:04:41.197" v="40" actId="26606"/>
          <ac:spMkLst>
            <pc:docMk/>
            <pc:sldMk cId="1447128443" sldId="266"/>
            <ac:spMk id="8" creationId="{2B566528-1B12-4246-9431-5C2D7D081168}"/>
          </ac:spMkLst>
        </pc:spChg>
        <pc:spChg chg="add">
          <ac:chgData name="MUHAMMAD ULLAH" userId="33ee3d69-cd84-4ea5-949a-c43239165b00" providerId="ADAL" clId="{F89AE167-F606-4E9D-B3B0-AF86F54979E8}" dt="2020-10-25T04:04:41.197" v="40" actId="26606"/>
          <ac:spMkLst>
            <pc:docMk/>
            <pc:sldMk cId="1447128443" sldId="266"/>
            <ac:spMk id="10" creationId="{2E80C965-DB6D-4F81-9E9E-B027384D0BD6}"/>
          </ac:spMkLst>
        </pc:spChg>
        <pc:spChg chg="add">
          <ac:chgData name="MUHAMMAD ULLAH" userId="33ee3d69-cd84-4ea5-949a-c43239165b00" providerId="ADAL" clId="{F89AE167-F606-4E9D-B3B0-AF86F54979E8}" dt="2020-10-25T04:04:41.197" v="40" actId="26606"/>
          <ac:spMkLst>
            <pc:docMk/>
            <pc:sldMk cId="1447128443" sldId="266"/>
            <ac:spMk id="12" creationId="{A580F890-B085-4E95-96AA-55AEBEC5CE6E}"/>
          </ac:spMkLst>
        </pc:spChg>
        <pc:spChg chg="add">
          <ac:chgData name="MUHAMMAD ULLAH" userId="33ee3d69-cd84-4ea5-949a-c43239165b00" providerId="ADAL" clId="{F89AE167-F606-4E9D-B3B0-AF86F54979E8}" dt="2020-10-25T04:04:41.197" v="40" actId="26606"/>
          <ac:spMkLst>
            <pc:docMk/>
            <pc:sldMk cId="1447128443" sldId="266"/>
            <ac:spMk id="14" creationId="{D3F51FEB-38FB-4F6C-9F7B-2F2AFAB65463}"/>
          </ac:spMkLst>
        </pc:spChg>
        <pc:spChg chg="add">
          <ac:chgData name="MUHAMMAD ULLAH" userId="33ee3d69-cd84-4ea5-949a-c43239165b00" providerId="ADAL" clId="{F89AE167-F606-4E9D-B3B0-AF86F54979E8}" dt="2020-10-25T04:04:41.197" v="40" actId="26606"/>
          <ac:spMkLst>
            <pc:docMk/>
            <pc:sldMk cId="1447128443" sldId="266"/>
            <ac:spMk id="16" creationId="{1E547BA6-BAE0-43BB-A7CA-60F69CE252F0}"/>
          </ac:spMkLst>
        </pc:spChg>
      </pc:sldChg>
      <pc:sldChg chg="addSp modSp mod setBg">
        <pc:chgData name="MUHAMMAD ULLAH" userId="33ee3d69-cd84-4ea5-949a-c43239165b00" providerId="ADAL" clId="{F89AE167-F606-4E9D-B3B0-AF86F54979E8}" dt="2020-10-25T04:10:25.065" v="63" actId="6549"/>
        <pc:sldMkLst>
          <pc:docMk/>
          <pc:sldMk cId="2141723682" sldId="267"/>
        </pc:sldMkLst>
        <pc:spChg chg="mod">
          <ac:chgData name="MUHAMMAD ULLAH" userId="33ee3d69-cd84-4ea5-949a-c43239165b00" providerId="ADAL" clId="{F89AE167-F606-4E9D-B3B0-AF86F54979E8}" dt="2020-10-25T04:04:45.326" v="41" actId="26606"/>
          <ac:spMkLst>
            <pc:docMk/>
            <pc:sldMk cId="2141723682" sldId="267"/>
            <ac:spMk id="2" creationId="{62451AB8-B1BA-4C09-958C-2C365C16CEBA}"/>
          </ac:spMkLst>
        </pc:spChg>
        <pc:spChg chg="mod">
          <ac:chgData name="MUHAMMAD ULLAH" userId="33ee3d69-cd84-4ea5-949a-c43239165b00" providerId="ADAL" clId="{F89AE167-F606-4E9D-B3B0-AF86F54979E8}" dt="2020-10-25T04:10:25.065" v="63" actId="6549"/>
          <ac:spMkLst>
            <pc:docMk/>
            <pc:sldMk cId="2141723682" sldId="267"/>
            <ac:spMk id="3" creationId="{410D8891-B0CD-47F8-BBFE-4D50893B8CA2}"/>
          </ac:spMkLst>
        </pc:spChg>
        <pc:spChg chg="add">
          <ac:chgData name="MUHAMMAD ULLAH" userId="33ee3d69-cd84-4ea5-949a-c43239165b00" providerId="ADAL" clId="{F89AE167-F606-4E9D-B3B0-AF86F54979E8}" dt="2020-10-25T04:04:45.326" v="41" actId="26606"/>
          <ac:spMkLst>
            <pc:docMk/>
            <pc:sldMk cId="2141723682" sldId="267"/>
            <ac:spMk id="8" creationId="{2B566528-1B12-4246-9431-5C2D7D081168}"/>
          </ac:spMkLst>
        </pc:spChg>
        <pc:spChg chg="add">
          <ac:chgData name="MUHAMMAD ULLAH" userId="33ee3d69-cd84-4ea5-949a-c43239165b00" providerId="ADAL" clId="{F89AE167-F606-4E9D-B3B0-AF86F54979E8}" dt="2020-10-25T04:04:45.326" v="41" actId="26606"/>
          <ac:spMkLst>
            <pc:docMk/>
            <pc:sldMk cId="2141723682" sldId="267"/>
            <ac:spMk id="10" creationId="{2E80C965-DB6D-4F81-9E9E-B027384D0BD6}"/>
          </ac:spMkLst>
        </pc:spChg>
        <pc:spChg chg="add">
          <ac:chgData name="MUHAMMAD ULLAH" userId="33ee3d69-cd84-4ea5-949a-c43239165b00" providerId="ADAL" clId="{F89AE167-F606-4E9D-B3B0-AF86F54979E8}" dt="2020-10-25T04:04:45.326" v="41" actId="26606"/>
          <ac:spMkLst>
            <pc:docMk/>
            <pc:sldMk cId="2141723682" sldId="267"/>
            <ac:spMk id="12" creationId="{A580F890-B085-4E95-96AA-55AEBEC5CE6E}"/>
          </ac:spMkLst>
        </pc:spChg>
        <pc:spChg chg="add">
          <ac:chgData name="MUHAMMAD ULLAH" userId="33ee3d69-cd84-4ea5-949a-c43239165b00" providerId="ADAL" clId="{F89AE167-F606-4E9D-B3B0-AF86F54979E8}" dt="2020-10-25T04:04:45.326" v="41" actId="26606"/>
          <ac:spMkLst>
            <pc:docMk/>
            <pc:sldMk cId="2141723682" sldId="267"/>
            <ac:spMk id="14" creationId="{D3F51FEB-38FB-4F6C-9F7B-2F2AFAB65463}"/>
          </ac:spMkLst>
        </pc:spChg>
        <pc:spChg chg="add">
          <ac:chgData name="MUHAMMAD ULLAH" userId="33ee3d69-cd84-4ea5-949a-c43239165b00" providerId="ADAL" clId="{F89AE167-F606-4E9D-B3B0-AF86F54979E8}" dt="2020-10-25T04:04:45.326" v="41" actId="26606"/>
          <ac:spMkLst>
            <pc:docMk/>
            <pc:sldMk cId="2141723682" sldId="267"/>
            <ac:spMk id="16" creationId="{1E547BA6-BAE0-43BB-A7CA-60F69CE252F0}"/>
          </ac:spMkLst>
        </pc:spChg>
      </pc:sldChg>
      <pc:sldChg chg="addSp modSp mod setBg">
        <pc:chgData name="MUHAMMAD ULLAH" userId="33ee3d69-cd84-4ea5-949a-c43239165b00" providerId="ADAL" clId="{F89AE167-F606-4E9D-B3B0-AF86F54979E8}" dt="2020-10-25T04:04:58.582" v="42" actId="26606"/>
        <pc:sldMkLst>
          <pc:docMk/>
          <pc:sldMk cId="1122716701" sldId="268"/>
        </pc:sldMkLst>
        <pc:spChg chg="mod">
          <ac:chgData name="MUHAMMAD ULLAH" userId="33ee3d69-cd84-4ea5-949a-c43239165b00" providerId="ADAL" clId="{F89AE167-F606-4E9D-B3B0-AF86F54979E8}" dt="2020-10-25T04:04:58.582" v="42" actId="26606"/>
          <ac:spMkLst>
            <pc:docMk/>
            <pc:sldMk cId="1122716701" sldId="268"/>
            <ac:spMk id="2" creationId="{A64C6F54-EF81-4DAC-8585-2B2B4D8BC609}"/>
          </ac:spMkLst>
        </pc:spChg>
        <pc:spChg chg="mod">
          <ac:chgData name="MUHAMMAD ULLAH" userId="33ee3d69-cd84-4ea5-949a-c43239165b00" providerId="ADAL" clId="{F89AE167-F606-4E9D-B3B0-AF86F54979E8}" dt="2020-10-25T04:04:58.582" v="42" actId="26606"/>
          <ac:spMkLst>
            <pc:docMk/>
            <pc:sldMk cId="1122716701" sldId="268"/>
            <ac:spMk id="3" creationId="{E1F0D9AD-DFEF-46F3-963F-B76B3A87250F}"/>
          </ac:spMkLst>
        </pc:spChg>
        <pc:spChg chg="add">
          <ac:chgData name="MUHAMMAD ULLAH" userId="33ee3d69-cd84-4ea5-949a-c43239165b00" providerId="ADAL" clId="{F89AE167-F606-4E9D-B3B0-AF86F54979E8}" dt="2020-10-25T04:04:58.582" v="42" actId="26606"/>
          <ac:spMkLst>
            <pc:docMk/>
            <pc:sldMk cId="1122716701" sldId="268"/>
            <ac:spMk id="8" creationId="{2B566528-1B12-4246-9431-5C2D7D081168}"/>
          </ac:spMkLst>
        </pc:spChg>
        <pc:spChg chg="add">
          <ac:chgData name="MUHAMMAD ULLAH" userId="33ee3d69-cd84-4ea5-949a-c43239165b00" providerId="ADAL" clId="{F89AE167-F606-4E9D-B3B0-AF86F54979E8}" dt="2020-10-25T04:04:58.582" v="42" actId="26606"/>
          <ac:spMkLst>
            <pc:docMk/>
            <pc:sldMk cId="1122716701" sldId="268"/>
            <ac:spMk id="10" creationId="{2E80C965-DB6D-4F81-9E9E-B027384D0BD6}"/>
          </ac:spMkLst>
        </pc:spChg>
        <pc:spChg chg="add">
          <ac:chgData name="MUHAMMAD ULLAH" userId="33ee3d69-cd84-4ea5-949a-c43239165b00" providerId="ADAL" clId="{F89AE167-F606-4E9D-B3B0-AF86F54979E8}" dt="2020-10-25T04:04:58.582" v="42" actId="26606"/>
          <ac:spMkLst>
            <pc:docMk/>
            <pc:sldMk cId="1122716701" sldId="268"/>
            <ac:spMk id="12" creationId="{A580F890-B085-4E95-96AA-55AEBEC5CE6E}"/>
          </ac:spMkLst>
        </pc:spChg>
        <pc:spChg chg="add">
          <ac:chgData name="MUHAMMAD ULLAH" userId="33ee3d69-cd84-4ea5-949a-c43239165b00" providerId="ADAL" clId="{F89AE167-F606-4E9D-B3B0-AF86F54979E8}" dt="2020-10-25T04:04:58.582" v="42" actId="26606"/>
          <ac:spMkLst>
            <pc:docMk/>
            <pc:sldMk cId="1122716701" sldId="268"/>
            <ac:spMk id="14" creationId="{D3F51FEB-38FB-4F6C-9F7B-2F2AFAB65463}"/>
          </ac:spMkLst>
        </pc:spChg>
        <pc:spChg chg="add">
          <ac:chgData name="MUHAMMAD ULLAH" userId="33ee3d69-cd84-4ea5-949a-c43239165b00" providerId="ADAL" clId="{F89AE167-F606-4E9D-B3B0-AF86F54979E8}" dt="2020-10-25T04:04:58.582" v="42" actId="26606"/>
          <ac:spMkLst>
            <pc:docMk/>
            <pc:sldMk cId="1122716701" sldId="268"/>
            <ac:spMk id="16" creationId="{1E547BA6-BAE0-43BB-A7CA-60F69CE252F0}"/>
          </ac:spMkLst>
        </pc:spChg>
      </pc:sldChg>
      <pc:sldChg chg="addSp modSp mod setBg">
        <pc:chgData name="MUHAMMAD ULLAH" userId="33ee3d69-cd84-4ea5-949a-c43239165b00" providerId="ADAL" clId="{F89AE167-F606-4E9D-B3B0-AF86F54979E8}" dt="2020-10-25T04:05:04.044" v="43" actId="26606"/>
        <pc:sldMkLst>
          <pc:docMk/>
          <pc:sldMk cId="1155730121" sldId="269"/>
        </pc:sldMkLst>
        <pc:spChg chg="mod">
          <ac:chgData name="MUHAMMAD ULLAH" userId="33ee3d69-cd84-4ea5-949a-c43239165b00" providerId="ADAL" clId="{F89AE167-F606-4E9D-B3B0-AF86F54979E8}" dt="2020-10-25T04:05:04.044" v="43" actId="26606"/>
          <ac:spMkLst>
            <pc:docMk/>
            <pc:sldMk cId="1155730121" sldId="269"/>
            <ac:spMk id="2" creationId="{C470F1FD-1C4F-4516-9799-F065CC59201A}"/>
          </ac:spMkLst>
        </pc:spChg>
        <pc:spChg chg="mod">
          <ac:chgData name="MUHAMMAD ULLAH" userId="33ee3d69-cd84-4ea5-949a-c43239165b00" providerId="ADAL" clId="{F89AE167-F606-4E9D-B3B0-AF86F54979E8}" dt="2020-10-25T04:05:04.044" v="43" actId="26606"/>
          <ac:spMkLst>
            <pc:docMk/>
            <pc:sldMk cId="1155730121" sldId="269"/>
            <ac:spMk id="3" creationId="{25785F7B-E43A-4B59-84A4-3A9EA2D9CB1B}"/>
          </ac:spMkLst>
        </pc:spChg>
        <pc:spChg chg="add">
          <ac:chgData name="MUHAMMAD ULLAH" userId="33ee3d69-cd84-4ea5-949a-c43239165b00" providerId="ADAL" clId="{F89AE167-F606-4E9D-B3B0-AF86F54979E8}" dt="2020-10-25T04:05:04.044" v="43" actId="26606"/>
          <ac:spMkLst>
            <pc:docMk/>
            <pc:sldMk cId="1155730121" sldId="269"/>
            <ac:spMk id="8" creationId="{2B566528-1B12-4246-9431-5C2D7D081168}"/>
          </ac:spMkLst>
        </pc:spChg>
        <pc:spChg chg="add">
          <ac:chgData name="MUHAMMAD ULLAH" userId="33ee3d69-cd84-4ea5-949a-c43239165b00" providerId="ADAL" clId="{F89AE167-F606-4E9D-B3B0-AF86F54979E8}" dt="2020-10-25T04:05:04.044" v="43" actId="26606"/>
          <ac:spMkLst>
            <pc:docMk/>
            <pc:sldMk cId="1155730121" sldId="269"/>
            <ac:spMk id="10" creationId="{2E80C965-DB6D-4F81-9E9E-B027384D0BD6}"/>
          </ac:spMkLst>
        </pc:spChg>
        <pc:spChg chg="add">
          <ac:chgData name="MUHAMMAD ULLAH" userId="33ee3d69-cd84-4ea5-949a-c43239165b00" providerId="ADAL" clId="{F89AE167-F606-4E9D-B3B0-AF86F54979E8}" dt="2020-10-25T04:05:04.044" v="43" actId="26606"/>
          <ac:spMkLst>
            <pc:docMk/>
            <pc:sldMk cId="1155730121" sldId="269"/>
            <ac:spMk id="12" creationId="{A580F890-B085-4E95-96AA-55AEBEC5CE6E}"/>
          </ac:spMkLst>
        </pc:spChg>
        <pc:spChg chg="add">
          <ac:chgData name="MUHAMMAD ULLAH" userId="33ee3d69-cd84-4ea5-949a-c43239165b00" providerId="ADAL" clId="{F89AE167-F606-4E9D-B3B0-AF86F54979E8}" dt="2020-10-25T04:05:04.044" v="43" actId="26606"/>
          <ac:spMkLst>
            <pc:docMk/>
            <pc:sldMk cId="1155730121" sldId="269"/>
            <ac:spMk id="14" creationId="{D3F51FEB-38FB-4F6C-9F7B-2F2AFAB65463}"/>
          </ac:spMkLst>
        </pc:spChg>
        <pc:spChg chg="add">
          <ac:chgData name="MUHAMMAD ULLAH" userId="33ee3d69-cd84-4ea5-949a-c43239165b00" providerId="ADAL" clId="{F89AE167-F606-4E9D-B3B0-AF86F54979E8}" dt="2020-10-25T04:05:04.044" v="43" actId="26606"/>
          <ac:spMkLst>
            <pc:docMk/>
            <pc:sldMk cId="1155730121" sldId="269"/>
            <ac:spMk id="16" creationId="{1E547BA6-BAE0-43BB-A7CA-60F69CE252F0}"/>
          </ac:spMkLst>
        </pc:spChg>
      </pc:sldChg>
      <pc:sldChg chg="addSp modSp mod setBg">
        <pc:chgData name="MUHAMMAD ULLAH" userId="33ee3d69-cd84-4ea5-949a-c43239165b00" providerId="ADAL" clId="{F89AE167-F606-4E9D-B3B0-AF86F54979E8}" dt="2020-10-25T04:05:08.318" v="44" actId="26606"/>
        <pc:sldMkLst>
          <pc:docMk/>
          <pc:sldMk cId="2560468033" sldId="270"/>
        </pc:sldMkLst>
        <pc:spChg chg="mod">
          <ac:chgData name="MUHAMMAD ULLAH" userId="33ee3d69-cd84-4ea5-949a-c43239165b00" providerId="ADAL" clId="{F89AE167-F606-4E9D-B3B0-AF86F54979E8}" dt="2020-10-25T04:05:08.318" v="44" actId="26606"/>
          <ac:spMkLst>
            <pc:docMk/>
            <pc:sldMk cId="2560468033" sldId="270"/>
            <ac:spMk id="2" creationId="{3BFA41F2-74E6-4720-B33F-0458FBF0E068}"/>
          </ac:spMkLst>
        </pc:spChg>
        <pc:spChg chg="mod">
          <ac:chgData name="MUHAMMAD ULLAH" userId="33ee3d69-cd84-4ea5-949a-c43239165b00" providerId="ADAL" clId="{F89AE167-F606-4E9D-B3B0-AF86F54979E8}" dt="2020-10-25T04:05:08.318" v="44" actId="26606"/>
          <ac:spMkLst>
            <pc:docMk/>
            <pc:sldMk cId="2560468033" sldId="270"/>
            <ac:spMk id="3" creationId="{F43E81AE-018E-41BD-879D-5A5834967FED}"/>
          </ac:spMkLst>
        </pc:spChg>
        <pc:spChg chg="add">
          <ac:chgData name="MUHAMMAD ULLAH" userId="33ee3d69-cd84-4ea5-949a-c43239165b00" providerId="ADAL" clId="{F89AE167-F606-4E9D-B3B0-AF86F54979E8}" dt="2020-10-25T04:05:08.318" v="44" actId="26606"/>
          <ac:spMkLst>
            <pc:docMk/>
            <pc:sldMk cId="2560468033" sldId="270"/>
            <ac:spMk id="8" creationId="{2B566528-1B12-4246-9431-5C2D7D081168}"/>
          </ac:spMkLst>
        </pc:spChg>
        <pc:spChg chg="add">
          <ac:chgData name="MUHAMMAD ULLAH" userId="33ee3d69-cd84-4ea5-949a-c43239165b00" providerId="ADAL" clId="{F89AE167-F606-4E9D-B3B0-AF86F54979E8}" dt="2020-10-25T04:05:08.318" v="44" actId="26606"/>
          <ac:spMkLst>
            <pc:docMk/>
            <pc:sldMk cId="2560468033" sldId="270"/>
            <ac:spMk id="10" creationId="{2E80C965-DB6D-4F81-9E9E-B027384D0BD6}"/>
          </ac:spMkLst>
        </pc:spChg>
        <pc:spChg chg="add">
          <ac:chgData name="MUHAMMAD ULLAH" userId="33ee3d69-cd84-4ea5-949a-c43239165b00" providerId="ADAL" clId="{F89AE167-F606-4E9D-B3B0-AF86F54979E8}" dt="2020-10-25T04:05:08.318" v="44" actId="26606"/>
          <ac:spMkLst>
            <pc:docMk/>
            <pc:sldMk cId="2560468033" sldId="270"/>
            <ac:spMk id="12" creationId="{A580F890-B085-4E95-96AA-55AEBEC5CE6E}"/>
          </ac:spMkLst>
        </pc:spChg>
        <pc:spChg chg="add">
          <ac:chgData name="MUHAMMAD ULLAH" userId="33ee3d69-cd84-4ea5-949a-c43239165b00" providerId="ADAL" clId="{F89AE167-F606-4E9D-B3B0-AF86F54979E8}" dt="2020-10-25T04:05:08.318" v="44" actId="26606"/>
          <ac:spMkLst>
            <pc:docMk/>
            <pc:sldMk cId="2560468033" sldId="270"/>
            <ac:spMk id="14" creationId="{D3F51FEB-38FB-4F6C-9F7B-2F2AFAB65463}"/>
          </ac:spMkLst>
        </pc:spChg>
        <pc:spChg chg="add">
          <ac:chgData name="MUHAMMAD ULLAH" userId="33ee3d69-cd84-4ea5-949a-c43239165b00" providerId="ADAL" clId="{F89AE167-F606-4E9D-B3B0-AF86F54979E8}" dt="2020-10-25T04:05:08.318" v="44" actId="26606"/>
          <ac:spMkLst>
            <pc:docMk/>
            <pc:sldMk cId="2560468033" sldId="270"/>
            <ac:spMk id="16" creationId="{1E547BA6-BAE0-43BB-A7CA-60F69CE252F0}"/>
          </ac:spMkLst>
        </pc:spChg>
      </pc:sldChg>
      <pc:sldChg chg="addSp modSp mod setBg">
        <pc:chgData name="MUHAMMAD ULLAH" userId="33ee3d69-cd84-4ea5-949a-c43239165b00" providerId="ADAL" clId="{F89AE167-F606-4E9D-B3B0-AF86F54979E8}" dt="2020-10-25T04:05:13.420" v="45" actId="26606"/>
        <pc:sldMkLst>
          <pc:docMk/>
          <pc:sldMk cId="3065440179" sldId="271"/>
        </pc:sldMkLst>
        <pc:spChg chg="mod">
          <ac:chgData name="MUHAMMAD ULLAH" userId="33ee3d69-cd84-4ea5-949a-c43239165b00" providerId="ADAL" clId="{F89AE167-F606-4E9D-B3B0-AF86F54979E8}" dt="2020-10-25T04:05:13.420" v="45" actId="26606"/>
          <ac:spMkLst>
            <pc:docMk/>
            <pc:sldMk cId="3065440179" sldId="271"/>
            <ac:spMk id="2" creationId="{0E2696EE-4787-45CB-9969-BBF7455BFA80}"/>
          </ac:spMkLst>
        </pc:spChg>
        <pc:spChg chg="mod">
          <ac:chgData name="MUHAMMAD ULLAH" userId="33ee3d69-cd84-4ea5-949a-c43239165b00" providerId="ADAL" clId="{F89AE167-F606-4E9D-B3B0-AF86F54979E8}" dt="2020-10-25T04:05:13.420" v="45" actId="26606"/>
          <ac:spMkLst>
            <pc:docMk/>
            <pc:sldMk cId="3065440179" sldId="271"/>
            <ac:spMk id="3" creationId="{9E60A17E-ACEE-4AC2-9B73-3CF7A26C7A00}"/>
          </ac:spMkLst>
        </pc:spChg>
        <pc:spChg chg="add">
          <ac:chgData name="MUHAMMAD ULLAH" userId="33ee3d69-cd84-4ea5-949a-c43239165b00" providerId="ADAL" clId="{F89AE167-F606-4E9D-B3B0-AF86F54979E8}" dt="2020-10-25T04:05:13.420" v="45" actId="26606"/>
          <ac:spMkLst>
            <pc:docMk/>
            <pc:sldMk cId="3065440179" sldId="271"/>
            <ac:spMk id="8" creationId="{2B566528-1B12-4246-9431-5C2D7D081168}"/>
          </ac:spMkLst>
        </pc:spChg>
        <pc:spChg chg="add">
          <ac:chgData name="MUHAMMAD ULLAH" userId="33ee3d69-cd84-4ea5-949a-c43239165b00" providerId="ADAL" clId="{F89AE167-F606-4E9D-B3B0-AF86F54979E8}" dt="2020-10-25T04:05:13.420" v="45" actId="26606"/>
          <ac:spMkLst>
            <pc:docMk/>
            <pc:sldMk cId="3065440179" sldId="271"/>
            <ac:spMk id="10" creationId="{2E80C965-DB6D-4F81-9E9E-B027384D0BD6}"/>
          </ac:spMkLst>
        </pc:spChg>
        <pc:spChg chg="add">
          <ac:chgData name="MUHAMMAD ULLAH" userId="33ee3d69-cd84-4ea5-949a-c43239165b00" providerId="ADAL" clId="{F89AE167-F606-4E9D-B3B0-AF86F54979E8}" dt="2020-10-25T04:05:13.420" v="45" actId="26606"/>
          <ac:spMkLst>
            <pc:docMk/>
            <pc:sldMk cId="3065440179" sldId="271"/>
            <ac:spMk id="12" creationId="{A580F890-B085-4E95-96AA-55AEBEC5CE6E}"/>
          </ac:spMkLst>
        </pc:spChg>
        <pc:spChg chg="add">
          <ac:chgData name="MUHAMMAD ULLAH" userId="33ee3d69-cd84-4ea5-949a-c43239165b00" providerId="ADAL" clId="{F89AE167-F606-4E9D-B3B0-AF86F54979E8}" dt="2020-10-25T04:05:13.420" v="45" actId="26606"/>
          <ac:spMkLst>
            <pc:docMk/>
            <pc:sldMk cId="3065440179" sldId="271"/>
            <ac:spMk id="14" creationId="{D3F51FEB-38FB-4F6C-9F7B-2F2AFAB65463}"/>
          </ac:spMkLst>
        </pc:spChg>
        <pc:spChg chg="add">
          <ac:chgData name="MUHAMMAD ULLAH" userId="33ee3d69-cd84-4ea5-949a-c43239165b00" providerId="ADAL" clId="{F89AE167-F606-4E9D-B3B0-AF86F54979E8}" dt="2020-10-25T04:05:13.420" v="45" actId="26606"/>
          <ac:spMkLst>
            <pc:docMk/>
            <pc:sldMk cId="3065440179" sldId="271"/>
            <ac:spMk id="16" creationId="{1E547BA6-BAE0-43BB-A7CA-60F69CE252F0}"/>
          </ac:spMkLst>
        </pc:spChg>
      </pc:sldChg>
      <pc:sldChg chg="addSp modSp mod setBg">
        <pc:chgData name="MUHAMMAD ULLAH" userId="33ee3d69-cd84-4ea5-949a-c43239165b00" providerId="ADAL" clId="{F89AE167-F606-4E9D-B3B0-AF86F54979E8}" dt="2020-10-25T04:05:18.199" v="46" actId="26606"/>
        <pc:sldMkLst>
          <pc:docMk/>
          <pc:sldMk cId="3404237938" sldId="272"/>
        </pc:sldMkLst>
        <pc:spChg chg="mod">
          <ac:chgData name="MUHAMMAD ULLAH" userId="33ee3d69-cd84-4ea5-949a-c43239165b00" providerId="ADAL" clId="{F89AE167-F606-4E9D-B3B0-AF86F54979E8}" dt="2020-10-25T04:05:18.199" v="46" actId="26606"/>
          <ac:spMkLst>
            <pc:docMk/>
            <pc:sldMk cId="3404237938" sldId="272"/>
            <ac:spMk id="2" creationId="{FDFBE09F-5D48-486E-AA5E-7E557DD29D98}"/>
          </ac:spMkLst>
        </pc:spChg>
        <pc:spChg chg="mod">
          <ac:chgData name="MUHAMMAD ULLAH" userId="33ee3d69-cd84-4ea5-949a-c43239165b00" providerId="ADAL" clId="{F89AE167-F606-4E9D-B3B0-AF86F54979E8}" dt="2020-10-25T04:05:18.199" v="46" actId="26606"/>
          <ac:spMkLst>
            <pc:docMk/>
            <pc:sldMk cId="3404237938" sldId="272"/>
            <ac:spMk id="3" creationId="{0CFB25DA-E140-4148-9A17-B5F26A8808D4}"/>
          </ac:spMkLst>
        </pc:spChg>
        <pc:spChg chg="add">
          <ac:chgData name="MUHAMMAD ULLAH" userId="33ee3d69-cd84-4ea5-949a-c43239165b00" providerId="ADAL" clId="{F89AE167-F606-4E9D-B3B0-AF86F54979E8}" dt="2020-10-25T04:05:18.199" v="46" actId="26606"/>
          <ac:spMkLst>
            <pc:docMk/>
            <pc:sldMk cId="3404237938" sldId="272"/>
            <ac:spMk id="8" creationId="{2B566528-1B12-4246-9431-5C2D7D081168}"/>
          </ac:spMkLst>
        </pc:spChg>
        <pc:spChg chg="add">
          <ac:chgData name="MUHAMMAD ULLAH" userId="33ee3d69-cd84-4ea5-949a-c43239165b00" providerId="ADAL" clId="{F89AE167-F606-4E9D-B3B0-AF86F54979E8}" dt="2020-10-25T04:05:18.199" v="46" actId="26606"/>
          <ac:spMkLst>
            <pc:docMk/>
            <pc:sldMk cId="3404237938" sldId="272"/>
            <ac:spMk id="10" creationId="{2E80C965-DB6D-4F81-9E9E-B027384D0BD6}"/>
          </ac:spMkLst>
        </pc:spChg>
        <pc:spChg chg="add">
          <ac:chgData name="MUHAMMAD ULLAH" userId="33ee3d69-cd84-4ea5-949a-c43239165b00" providerId="ADAL" clId="{F89AE167-F606-4E9D-B3B0-AF86F54979E8}" dt="2020-10-25T04:05:18.199" v="46" actId="26606"/>
          <ac:spMkLst>
            <pc:docMk/>
            <pc:sldMk cId="3404237938" sldId="272"/>
            <ac:spMk id="12" creationId="{A580F890-B085-4E95-96AA-55AEBEC5CE6E}"/>
          </ac:spMkLst>
        </pc:spChg>
        <pc:spChg chg="add">
          <ac:chgData name="MUHAMMAD ULLAH" userId="33ee3d69-cd84-4ea5-949a-c43239165b00" providerId="ADAL" clId="{F89AE167-F606-4E9D-B3B0-AF86F54979E8}" dt="2020-10-25T04:05:18.199" v="46" actId="26606"/>
          <ac:spMkLst>
            <pc:docMk/>
            <pc:sldMk cId="3404237938" sldId="272"/>
            <ac:spMk id="14" creationId="{D3F51FEB-38FB-4F6C-9F7B-2F2AFAB65463}"/>
          </ac:spMkLst>
        </pc:spChg>
        <pc:spChg chg="add">
          <ac:chgData name="MUHAMMAD ULLAH" userId="33ee3d69-cd84-4ea5-949a-c43239165b00" providerId="ADAL" clId="{F89AE167-F606-4E9D-B3B0-AF86F54979E8}" dt="2020-10-25T04:05:18.199" v="46" actId="26606"/>
          <ac:spMkLst>
            <pc:docMk/>
            <pc:sldMk cId="3404237938" sldId="272"/>
            <ac:spMk id="16" creationId="{1E547BA6-BAE0-43BB-A7CA-60F69CE252F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62F27-6124-4B4E-BFD0-3680BC6425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47102E-AD60-41D2-9B3A-A7280BA2D0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D6CD31-610F-45E8-827A-CC6FEE57FC6C}"/>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5" name="Footer Placeholder 4">
            <a:extLst>
              <a:ext uri="{FF2B5EF4-FFF2-40B4-BE49-F238E27FC236}">
                <a16:creationId xmlns:a16="http://schemas.microsoft.com/office/drawing/2014/main" id="{1CE42F9D-3949-45E2-A8EF-B825B0470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BAFF19-EFCF-4E66-9025-B15FD8C4E44A}"/>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336892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E234-B86C-4156-83C3-CF0F3DB53A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357FA7-78F5-49F8-880A-99005D4D8A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5DC2DD-6AC8-487D-8677-FB6BF28660C8}"/>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5" name="Footer Placeholder 4">
            <a:extLst>
              <a:ext uri="{FF2B5EF4-FFF2-40B4-BE49-F238E27FC236}">
                <a16:creationId xmlns:a16="http://schemas.microsoft.com/office/drawing/2014/main" id="{46E737FF-69F6-4960-9DD6-1A30349636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96D6C4-36E4-4055-934E-257EC5F01761}"/>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395278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D4516-C873-4375-A7CF-F5A13D8287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80AF14-685E-418D-BD27-7861738585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3646D5-8AF9-4D69-94D7-C0EB68B72DA6}"/>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5" name="Footer Placeholder 4">
            <a:extLst>
              <a:ext uri="{FF2B5EF4-FFF2-40B4-BE49-F238E27FC236}">
                <a16:creationId xmlns:a16="http://schemas.microsoft.com/office/drawing/2014/main" id="{57963114-D376-48EF-B558-B97FCDB8F8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0DD897-1B8A-4DA0-A1E3-2D3F078FF52D}"/>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341465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F1597-BE2D-4218-BA95-E783D60D58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818A47-FEED-4087-A3D6-72FFF96CF0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BCAD36-4FB9-45D1-92AB-90A526A22561}"/>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5" name="Footer Placeholder 4">
            <a:extLst>
              <a:ext uri="{FF2B5EF4-FFF2-40B4-BE49-F238E27FC236}">
                <a16:creationId xmlns:a16="http://schemas.microsoft.com/office/drawing/2014/main" id="{5B4C4C34-7BD3-410B-894C-74AAECACA5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E5CF4D-614D-4302-AE45-D00623DD69EA}"/>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308892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374FC-C02C-4AC9-A3E8-71289455D2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038D34B-18BC-427D-8256-4557C2967A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E77DA1-7068-4D96-828F-4DEC123ACFEB}"/>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5" name="Footer Placeholder 4">
            <a:extLst>
              <a:ext uri="{FF2B5EF4-FFF2-40B4-BE49-F238E27FC236}">
                <a16:creationId xmlns:a16="http://schemas.microsoft.com/office/drawing/2014/main" id="{21EDE584-71DE-49F7-A684-DC384DEE2B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D04FDE-F902-4050-AF4A-EE5AD48085BE}"/>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66232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8ABD-3107-475B-98A9-4AFBE3315A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765052-6E86-4DA9-9C50-0E3F53CA98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77B1E4-4322-43FA-AD37-1724D5F5C3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D3F43A5-C010-4A0A-9BA7-4F9F3725B880}"/>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6" name="Footer Placeholder 5">
            <a:extLst>
              <a:ext uri="{FF2B5EF4-FFF2-40B4-BE49-F238E27FC236}">
                <a16:creationId xmlns:a16="http://schemas.microsoft.com/office/drawing/2014/main" id="{61BCF5AE-3A86-44C0-B65D-6FBF87C50A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9361F1-25FE-42B4-A7C8-67652078CA0C}"/>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383162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1ECB8-5946-4AFD-96E4-DC98098F9FD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F579B7-99D2-4A27-AAD1-02F71CDEE9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33D6E5-D8B2-4F5B-ACCC-F2EE58802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B50975-C27A-4EAE-B97B-AD6D627F46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A0F894-52BE-4322-BA47-214EE0380A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7C29AE-9F8D-4258-973B-06A5060E5A08}"/>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8" name="Footer Placeholder 7">
            <a:extLst>
              <a:ext uri="{FF2B5EF4-FFF2-40B4-BE49-F238E27FC236}">
                <a16:creationId xmlns:a16="http://schemas.microsoft.com/office/drawing/2014/main" id="{415DA6AA-907B-4659-B7AB-D964214D6C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E85C79-F576-4B52-8E32-E89ADAE43E56}"/>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2322882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EF9F2-6C84-4A6C-B41A-5244375947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12C70E-F33E-4911-9121-1BA2EC2D09B5}"/>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4" name="Footer Placeholder 3">
            <a:extLst>
              <a:ext uri="{FF2B5EF4-FFF2-40B4-BE49-F238E27FC236}">
                <a16:creationId xmlns:a16="http://schemas.microsoft.com/office/drawing/2014/main" id="{01550F63-91E1-4239-9B8F-DBDF51E04A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8D475C2-2B84-4179-9869-46C49D562645}"/>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89006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12AEAE-0393-4BDE-BC26-BC62AF363E47}"/>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3" name="Footer Placeholder 2">
            <a:extLst>
              <a:ext uri="{FF2B5EF4-FFF2-40B4-BE49-F238E27FC236}">
                <a16:creationId xmlns:a16="http://schemas.microsoft.com/office/drawing/2014/main" id="{6E5D149A-4150-4C7E-9242-88984757AA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8556B4A-3A98-4C83-B8E7-4C57DB5C05D4}"/>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422520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53881-4D1C-44ED-B499-7788BDF1FC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F7AC37-D22D-4204-AB79-B140010F57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4A9BEA5-8693-41AA-9263-101604B88B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DC421B-9FF4-4064-AB8E-DADE2201630A}"/>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6" name="Footer Placeholder 5">
            <a:extLst>
              <a:ext uri="{FF2B5EF4-FFF2-40B4-BE49-F238E27FC236}">
                <a16:creationId xmlns:a16="http://schemas.microsoft.com/office/drawing/2014/main" id="{1428359D-8D89-4BA4-8273-B92C1485BD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55698C-9FBB-432C-B466-7BB9CB57F562}"/>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168834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0CC98-605B-45DB-AC22-EF1121162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BD6A083-567E-4EC0-A1B8-04C36267D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630A0C-6DFB-4FCF-AE81-E44F8607F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ECDAE9-3A4E-467B-B31E-A4789BCFB3E6}"/>
              </a:ext>
            </a:extLst>
          </p:cNvPr>
          <p:cNvSpPr>
            <a:spLocks noGrp="1"/>
          </p:cNvSpPr>
          <p:nvPr>
            <p:ph type="dt" sz="half" idx="10"/>
          </p:nvPr>
        </p:nvSpPr>
        <p:spPr/>
        <p:txBody>
          <a:bodyPr/>
          <a:lstStyle/>
          <a:p>
            <a:fld id="{00FA4728-181D-460C-AEA9-7A2118ECC291}" type="datetimeFigureOut">
              <a:rPr lang="en-GB" smtClean="0"/>
              <a:t>25/10/2020</a:t>
            </a:fld>
            <a:endParaRPr lang="en-GB"/>
          </a:p>
        </p:txBody>
      </p:sp>
      <p:sp>
        <p:nvSpPr>
          <p:cNvPr id="6" name="Footer Placeholder 5">
            <a:extLst>
              <a:ext uri="{FF2B5EF4-FFF2-40B4-BE49-F238E27FC236}">
                <a16:creationId xmlns:a16="http://schemas.microsoft.com/office/drawing/2014/main" id="{4ACBFAFE-FEC8-4DE7-AA28-F5990F928B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41DC2D-BC01-4CBB-A650-20FAF44E33CC}"/>
              </a:ext>
            </a:extLst>
          </p:cNvPr>
          <p:cNvSpPr>
            <a:spLocks noGrp="1"/>
          </p:cNvSpPr>
          <p:nvPr>
            <p:ph type="sldNum" sz="quarter" idx="12"/>
          </p:nvPr>
        </p:nvSpPr>
        <p:spPr/>
        <p:txBody>
          <a:bodyPr/>
          <a:lstStyle/>
          <a:p>
            <a:fld id="{7F23882A-B44E-4DF3-BDEE-78E3F253B1AF}" type="slidenum">
              <a:rPr lang="en-GB" smtClean="0"/>
              <a:t>‹#›</a:t>
            </a:fld>
            <a:endParaRPr lang="en-GB"/>
          </a:p>
        </p:txBody>
      </p:sp>
    </p:spTree>
    <p:extLst>
      <p:ext uri="{BB962C8B-B14F-4D97-AF65-F5344CB8AC3E}">
        <p14:creationId xmlns:p14="http://schemas.microsoft.com/office/powerpoint/2010/main" val="273892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1EB2FF-5DBF-4E76-BB05-266049D234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2D92F0-5F22-4BA6-A73E-37CD97D421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0BD4A0-3A5A-457B-9B56-1EC629AB22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A4728-181D-460C-AEA9-7A2118ECC291}" type="datetimeFigureOut">
              <a:rPr lang="en-GB" smtClean="0"/>
              <a:t>25/10/2020</a:t>
            </a:fld>
            <a:endParaRPr lang="en-GB"/>
          </a:p>
        </p:txBody>
      </p:sp>
      <p:sp>
        <p:nvSpPr>
          <p:cNvPr id="5" name="Footer Placeholder 4">
            <a:extLst>
              <a:ext uri="{FF2B5EF4-FFF2-40B4-BE49-F238E27FC236}">
                <a16:creationId xmlns:a16="http://schemas.microsoft.com/office/drawing/2014/main" id="{253F5031-A1EF-42B1-B3D2-E3FAB130C5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84187C-A92A-430F-A603-548B91447A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3882A-B44E-4DF3-BDEE-78E3F253B1AF}" type="slidenum">
              <a:rPr lang="en-GB" smtClean="0"/>
              <a:t>‹#›</a:t>
            </a:fld>
            <a:endParaRPr lang="en-GB"/>
          </a:p>
        </p:txBody>
      </p:sp>
    </p:spTree>
    <p:extLst>
      <p:ext uri="{BB962C8B-B14F-4D97-AF65-F5344CB8AC3E}">
        <p14:creationId xmlns:p14="http://schemas.microsoft.com/office/powerpoint/2010/main" val="2737561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795FA475-FF70-48FC-BD5B-3B3F84B7ABAA}"/>
              </a:ext>
            </a:extLst>
          </p:cNvPr>
          <p:cNvSpPr>
            <a:spLocks noGrp="1"/>
          </p:cNvSpPr>
          <p:nvPr>
            <p:ph type="subTitle" idx="1"/>
          </p:nvPr>
        </p:nvSpPr>
        <p:spPr>
          <a:xfrm>
            <a:off x="4439633" y="4518923"/>
            <a:ext cx="3312734" cy="1141851"/>
          </a:xfrm>
          <a:noFill/>
        </p:spPr>
        <p:txBody>
          <a:bodyPr>
            <a:normAutofit/>
          </a:bodyPr>
          <a:lstStyle/>
          <a:p>
            <a:r>
              <a:rPr lang="en-US" sz="2000">
                <a:solidFill>
                  <a:srgbClr val="080808"/>
                </a:solidFill>
              </a:rPr>
              <a:t>Muhammad Ullah</a:t>
            </a:r>
            <a:endParaRPr lang="en-GB" sz="2000">
              <a:solidFill>
                <a:srgbClr val="080808"/>
              </a:solidFill>
            </a:endParaRPr>
          </a:p>
        </p:txBody>
      </p:sp>
      <p:sp>
        <p:nvSpPr>
          <p:cNvPr id="2" name="Title 1">
            <a:extLst>
              <a:ext uri="{FF2B5EF4-FFF2-40B4-BE49-F238E27FC236}">
                <a16:creationId xmlns:a16="http://schemas.microsoft.com/office/drawing/2014/main" id="{EF3AF152-E69D-434C-9F33-4A660A06304E}"/>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Financial Theory</a:t>
            </a:r>
            <a:endParaRPr lang="en-GB" sz="360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84290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63129F-DA36-4317-BC91-10A1D26DB932}"/>
              </a:ext>
            </a:extLst>
          </p:cNvPr>
          <p:cNvSpPr>
            <a:spLocks noGrp="1"/>
          </p:cNvSpPr>
          <p:nvPr>
            <p:ph type="title"/>
          </p:nvPr>
        </p:nvSpPr>
        <p:spPr>
          <a:xfrm>
            <a:off x="643467" y="321734"/>
            <a:ext cx="10905066" cy="1135737"/>
          </a:xfrm>
        </p:spPr>
        <p:txBody>
          <a:bodyPr>
            <a:normAutofit/>
          </a:bodyPr>
          <a:lstStyle/>
          <a:p>
            <a:r>
              <a:rPr lang="en-GB" sz="3600"/>
              <a:t>Efficiency postulates (I)</a:t>
            </a:r>
          </a:p>
        </p:txBody>
      </p:sp>
      <p:sp>
        <p:nvSpPr>
          <p:cNvPr id="3" name="Content Placeholder 2">
            <a:extLst>
              <a:ext uri="{FF2B5EF4-FFF2-40B4-BE49-F238E27FC236}">
                <a16:creationId xmlns:a16="http://schemas.microsoft.com/office/drawing/2014/main" id="{58DC2176-7ADB-42C6-82EA-7B4566BFBA51}"/>
              </a:ext>
            </a:extLst>
          </p:cNvPr>
          <p:cNvSpPr>
            <a:spLocks noGrp="1"/>
          </p:cNvSpPr>
          <p:nvPr>
            <p:ph idx="1"/>
          </p:nvPr>
        </p:nvSpPr>
        <p:spPr>
          <a:xfrm>
            <a:off x="643467" y="1782981"/>
            <a:ext cx="10905066" cy="4393982"/>
          </a:xfrm>
        </p:spPr>
        <p:txBody>
          <a:bodyPr>
            <a:normAutofit/>
          </a:bodyPr>
          <a:lstStyle/>
          <a:p>
            <a:pPr marL="0" indent="0">
              <a:buNone/>
            </a:pPr>
            <a:r>
              <a:rPr lang="en-GB" sz="2000" dirty="0"/>
              <a:t>Pure and perfect competition</a:t>
            </a:r>
          </a:p>
          <a:p>
            <a:r>
              <a:rPr lang="en-GB" sz="2000" dirty="0"/>
              <a:t>Numerous buyers and sellers</a:t>
            </a:r>
          </a:p>
          <a:p>
            <a:r>
              <a:rPr lang="en-GB" sz="2000" dirty="0"/>
              <a:t>Homogeneous products</a:t>
            </a:r>
          </a:p>
          <a:p>
            <a:r>
              <a:rPr lang="en-GB" sz="2000" dirty="0"/>
              <a:t>Complete information</a:t>
            </a:r>
          </a:p>
          <a:p>
            <a:r>
              <a:rPr lang="en-US" sz="2000" dirty="0"/>
              <a:t>Freedom of entry and exit</a:t>
            </a:r>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927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A03235-5905-4253-80BF-83DEE93F7E2C}"/>
              </a:ext>
            </a:extLst>
          </p:cNvPr>
          <p:cNvSpPr>
            <a:spLocks noGrp="1"/>
          </p:cNvSpPr>
          <p:nvPr>
            <p:ph type="title"/>
          </p:nvPr>
        </p:nvSpPr>
        <p:spPr>
          <a:xfrm>
            <a:off x="643467" y="321734"/>
            <a:ext cx="10905066" cy="1135737"/>
          </a:xfrm>
        </p:spPr>
        <p:txBody>
          <a:bodyPr>
            <a:normAutofit/>
          </a:bodyPr>
          <a:lstStyle/>
          <a:p>
            <a:r>
              <a:rPr lang="en-GB" sz="3600"/>
              <a:t>Efficiency postulates (II)</a:t>
            </a:r>
          </a:p>
        </p:txBody>
      </p:sp>
      <p:sp>
        <p:nvSpPr>
          <p:cNvPr id="3" name="Content Placeholder 2">
            <a:extLst>
              <a:ext uri="{FF2B5EF4-FFF2-40B4-BE49-F238E27FC236}">
                <a16:creationId xmlns:a16="http://schemas.microsoft.com/office/drawing/2014/main" id="{866A4020-3931-44A3-8516-92E87ECE96C7}"/>
              </a:ext>
            </a:extLst>
          </p:cNvPr>
          <p:cNvSpPr>
            <a:spLocks noGrp="1"/>
          </p:cNvSpPr>
          <p:nvPr>
            <p:ph idx="1"/>
          </p:nvPr>
        </p:nvSpPr>
        <p:spPr>
          <a:xfrm>
            <a:off x="643467" y="1782981"/>
            <a:ext cx="10905066" cy="4393982"/>
          </a:xfrm>
        </p:spPr>
        <p:txBody>
          <a:bodyPr>
            <a:normAutofit/>
          </a:bodyPr>
          <a:lstStyle/>
          <a:p>
            <a:r>
              <a:rPr lang="en-GB" sz="2000"/>
              <a:t>Rationality</a:t>
            </a:r>
          </a:p>
          <a:p>
            <a:pPr lvl="1"/>
            <a:r>
              <a:rPr lang="en-GB" sz="2000"/>
              <a:t>Von Neumann Morgenstern axioms</a:t>
            </a:r>
          </a:p>
          <a:p>
            <a:pPr lvl="1"/>
            <a:r>
              <a:rPr lang="en-GB" sz="2000"/>
              <a:t>Allais (1953)</a:t>
            </a:r>
          </a:p>
          <a:p>
            <a:pPr lvl="1"/>
            <a:r>
              <a:rPr lang="en-GB" sz="2000"/>
              <a:t>Muth (1961): rational expectations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47128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451AB8-B1BA-4C09-958C-2C365C16CEBA}"/>
              </a:ext>
            </a:extLst>
          </p:cNvPr>
          <p:cNvSpPr>
            <a:spLocks noGrp="1"/>
          </p:cNvSpPr>
          <p:nvPr>
            <p:ph type="title"/>
          </p:nvPr>
        </p:nvSpPr>
        <p:spPr>
          <a:xfrm>
            <a:off x="643467" y="321734"/>
            <a:ext cx="10905066" cy="1135737"/>
          </a:xfrm>
        </p:spPr>
        <p:txBody>
          <a:bodyPr>
            <a:normAutofit/>
          </a:bodyPr>
          <a:lstStyle/>
          <a:p>
            <a:r>
              <a:rPr lang="en-GB" sz="3600"/>
              <a:t>Efficiency Forms</a:t>
            </a:r>
          </a:p>
        </p:txBody>
      </p:sp>
      <p:sp>
        <p:nvSpPr>
          <p:cNvPr id="3" name="Content Placeholder 2">
            <a:extLst>
              <a:ext uri="{FF2B5EF4-FFF2-40B4-BE49-F238E27FC236}">
                <a16:creationId xmlns:a16="http://schemas.microsoft.com/office/drawing/2014/main" id="{410D8891-B0CD-47F8-BBFE-4D50893B8CA2}"/>
              </a:ext>
            </a:extLst>
          </p:cNvPr>
          <p:cNvSpPr>
            <a:spLocks noGrp="1"/>
          </p:cNvSpPr>
          <p:nvPr>
            <p:ph idx="1"/>
          </p:nvPr>
        </p:nvSpPr>
        <p:spPr>
          <a:xfrm>
            <a:off x="643467" y="1782981"/>
            <a:ext cx="10905066" cy="4393982"/>
          </a:xfrm>
        </p:spPr>
        <p:txBody>
          <a:bodyPr>
            <a:normAutofit/>
          </a:bodyPr>
          <a:lstStyle/>
          <a:p>
            <a:pPr marL="0" indent="0">
              <a:buNone/>
            </a:pPr>
            <a:r>
              <a:rPr lang="en-US" sz="2000" dirty="0"/>
              <a:t>“The 1970 review divides work on market efficiency into three categories: </a:t>
            </a:r>
          </a:p>
          <a:p>
            <a:pPr marL="457200" indent="-457200">
              <a:buAutoNum type="arabicParenBoth"/>
            </a:pPr>
            <a:r>
              <a:rPr lang="en-US" sz="2000" dirty="0"/>
              <a:t>weak-form tests (How well do past returns predict future returns?), </a:t>
            </a:r>
          </a:p>
          <a:p>
            <a:pPr marL="457200" indent="-457200">
              <a:buAutoNum type="arabicParenBoth"/>
            </a:pPr>
            <a:r>
              <a:rPr lang="en-US" sz="2000"/>
              <a:t>semi-strong-form </a:t>
            </a:r>
            <a:r>
              <a:rPr lang="en-US" sz="2000" dirty="0"/>
              <a:t>tests (How quickly do security prices reflect public information announcements?), </a:t>
            </a:r>
            <a:r>
              <a:rPr lang="en-US" sz="2000"/>
              <a:t>and </a:t>
            </a:r>
          </a:p>
          <a:p>
            <a:pPr marL="457200" indent="-457200">
              <a:buAutoNum type="arabicParenBoth"/>
            </a:pPr>
            <a:r>
              <a:rPr lang="en-US" sz="2000"/>
              <a:t>strong-form </a:t>
            </a:r>
            <a:r>
              <a:rPr lang="en-US" sz="2000" dirty="0"/>
              <a:t>tests (Do any investors have private information that is not fully reflected in market prices?)”</a:t>
            </a:r>
          </a:p>
          <a:p>
            <a:pPr marL="0" indent="0">
              <a:buNone/>
            </a:pPr>
            <a:r>
              <a:rPr lang="en-GB" sz="2000" dirty="0" err="1"/>
              <a:t>Fama</a:t>
            </a:r>
            <a:r>
              <a:rPr lang="en-GB" sz="2000" dirty="0"/>
              <a:t> (1991, p.1576-77)</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41723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64C6F54-EF81-4DAC-8585-2B2B4D8BC609}"/>
              </a:ext>
            </a:extLst>
          </p:cNvPr>
          <p:cNvSpPr>
            <a:spLocks noGrp="1"/>
          </p:cNvSpPr>
          <p:nvPr>
            <p:ph type="title"/>
          </p:nvPr>
        </p:nvSpPr>
        <p:spPr>
          <a:xfrm>
            <a:off x="643467" y="321734"/>
            <a:ext cx="10905066" cy="1135737"/>
          </a:xfrm>
        </p:spPr>
        <p:txBody>
          <a:bodyPr>
            <a:normAutofit/>
          </a:bodyPr>
          <a:lstStyle/>
          <a:p>
            <a:r>
              <a:rPr lang="en-GB" sz="3600"/>
              <a:t>Efficiency empirical tests</a:t>
            </a:r>
          </a:p>
        </p:txBody>
      </p:sp>
      <p:sp>
        <p:nvSpPr>
          <p:cNvPr id="3" name="Content Placeholder 2">
            <a:extLst>
              <a:ext uri="{FF2B5EF4-FFF2-40B4-BE49-F238E27FC236}">
                <a16:creationId xmlns:a16="http://schemas.microsoft.com/office/drawing/2014/main" id="{E1F0D9AD-DFEF-46F3-963F-B76B3A87250F}"/>
              </a:ext>
            </a:extLst>
          </p:cNvPr>
          <p:cNvSpPr>
            <a:spLocks noGrp="1"/>
          </p:cNvSpPr>
          <p:nvPr>
            <p:ph idx="1"/>
          </p:nvPr>
        </p:nvSpPr>
        <p:spPr>
          <a:xfrm>
            <a:off x="643467" y="1782981"/>
            <a:ext cx="10905066" cy="4393982"/>
          </a:xfrm>
        </p:spPr>
        <p:txBody>
          <a:bodyPr>
            <a:normAutofit/>
          </a:bodyPr>
          <a:lstStyle/>
          <a:p>
            <a:r>
              <a:rPr lang="en-GB" sz="2000"/>
              <a:t>Tests for return predictability</a:t>
            </a:r>
          </a:p>
          <a:p>
            <a:r>
              <a:rPr lang="en-GB" sz="2000"/>
              <a:t>Event studies</a:t>
            </a:r>
          </a:p>
          <a:p>
            <a:r>
              <a:rPr lang="en-GB" sz="2000"/>
              <a:t>Tests for private information</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22716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470F1FD-1C4F-4516-9799-F065CC59201A}"/>
              </a:ext>
            </a:extLst>
          </p:cNvPr>
          <p:cNvSpPr>
            <a:spLocks noGrp="1"/>
          </p:cNvSpPr>
          <p:nvPr>
            <p:ph type="title"/>
          </p:nvPr>
        </p:nvSpPr>
        <p:spPr>
          <a:xfrm>
            <a:off x="643467" y="321734"/>
            <a:ext cx="10905066" cy="1135737"/>
          </a:xfrm>
        </p:spPr>
        <p:txBody>
          <a:bodyPr>
            <a:normAutofit/>
          </a:bodyPr>
          <a:lstStyle/>
          <a:p>
            <a:endParaRPr lang="en-GB" sz="3600"/>
          </a:p>
        </p:txBody>
      </p:sp>
      <p:sp>
        <p:nvSpPr>
          <p:cNvPr id="3" name="Content Placeholder 2">
            <a:extLst>
              <a:ext uri="{FF2B5EF4-FFF2-40B4-BE49-F238E27FC236}">
                <a16:creationId xmlns:a16="http://schemas.microsoft.com/office/drawing/2014/main" id="{25785F7B-E43A-4B59-84A4-3A9EA2D9CB1B}"/>
              </a:ext>
            </a:extLst>
          </p:cNvPr>
          <p:cNvSpPr>
            <a:spLocks noGrp="1"/>
          </p:cNvSpPr>
          <p:nvPr>
            <p:ph idx="1"/>
          </p:nvPr>
        </p:nvSpPr>
        <p:spPr>
          <a:xfrm>
            <a:off x="643467" y="1782981"/>
            <a:ext cx="10905066" cy="4393982"/>
          </a:xfrm>
        </p:spPr>
        <p:txBody>
          <a:bodyPr>
            <a:normAutofit/>
          </a:bodyPr>
          <a:lstStyle/>
          <a:p>
            <a:r>
              <a:rPr lang="en-US" sz="2000"/>
              <a:t>“The joint-hypothesis problem is more setious. Thus, market efficiency pert se is not testable. It must be tested jointly with some model of equilibrium, an asset-pricing model.”</a:t>
            </a:r>
          </a:p>
          <a:p>
            <a:pPr marL="0" indent="0">
              <a:buNone/>
            </a:pPr>
            <a:r>
              <a:rPr lang="en-GB" sz="2000"/>
              <a:t>Fama (1991, p.1575-76)</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55730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FA41F2-74E6-4720-B33F-0458FBF0E068}"/>
              </a:ext>
            </a:extLst>
          </p:cNvPr>
          <p:cNvSpPr>
            <a:spLocks noGrp="1"/>
          </p:cNvSpPr>
          <p:nvPr>
            <p:ph type="title"/>
          </p:nvPr>
        </p:nvSpPr>
        <p:spPr>
          <a:xfrm>
            <a:off x="643467" y="321734"/>
            <a:ext cx="10905066" cy="1135737"/>
          </a:xfrm>
        </p:spPr>
        <p:txBody>
          <a:bodyPr>
            <a:normAutofit/>
          </a:bodyPr>
          <a:lstStyle/>
          <a:p>
            <a:endParaRPr lang="en-GB" sz="3600"/>
          </a:p>
        </p:txBody>
      </p:sp>
      <p:sp>
        <p:nvSpPr>
          <p:cNvPr id="3" name="Content Placeholder 2">
            <a:extLst>
              <a:ext uri="{FF2B5EF4-FFF2-40B4-BE49-F238E27FC236}">
                <a16:creationId xmlns:a16="http://schemas.microsoft.com/office/drawing/2014/main" id="{F43E81AE-018E-41BD-879D-5A5834967FED}"/>
              </a:ext>
            </a:extLst>
          </p:cNvPr>
          <p:cNvSpPr>
            <a:spLocks noGrp="1"/>
          </p:cNvSpPr>
          <p:nvPr>
            <p:ph idx="1"/>
          </p:nvPr>
        </p:nvSpPr>
        <p:spPr>
          <a:xfrm>
            <a:off x="643467" y="1782981"/>
            <a:ext cx="10905066" cy="4393982"/>
          </a:xfrm>
        </p:spPr>
        <p:txBody>
          <a:bodyPr>
            <a:normAutofit/>
          </a:bodyPr>
          <a:lstStyle/>
          <a:p>
            <a:r>
              <a:rPr lang="en-US" sz="2000"/>
              <a:t>“The more individuals who are informed, the more informative is the price system.”</a:t>
            </a:r>
          </a:p>
          <a:p>
            <a:r>
              <a:rPr lang="en-US" sz="2000"/>
              <a:t>“In the limit, when there is no noise, prices convey all information, and there is no incentive to purchase information. Hence, the only possible equilibrium is one </a:t>
            </a:r>
            <a:r>
              <a:rPr lang="en-GB" sz="2000"/>
              <a:t>with no information.”</a:t>
            </a:r>
            <a:endParaRPr lang="en-US" sz="2000"/>
          </a:p>
          <a:p>
            <a:pPr marL="0" indent="0">
              <a:buNone/>
            </a:pPr>
            <a:r>
              <a:rPr lang="de-DE" sz="2000"/>
              <a:t>Grossman &amp; Stiglitz (1980, p.394)</a:t>
            </a:r>
            <a:endParaRPr lang="en-GB"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60468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2696EE-4787-45CB-9969-BBF7455BFA80}"/>
              </a:ext>
            </a:extLst>
          </p:cNvPr>
          <p:cNvSpPr>
            <a:spLocks noGrp="1"/>
          </p:cNvSpPr>
          <p:nvPr>
            <p:ph type="title"/>
          </p:nvPr>
        </p:nvSpPr>
        <p:spPr>
          <a:xfrm>
            <a:off x="643467" y="321734"/>
            <a:ext cx="10905066" cy="1135737"/>
          </a:xfrm>
        </p:spPr>
        <p:txBody>
          <a:bodyPr>
            <a:normAutofit/>
          </a:bodyPr>
          <a:lstStyle/>
          <a:p>
            <a:endParaRPr lang="en-GB" sz="3600"/>
          </a:p>
        </p:txBody>
      </p:sp>
      <p:sp>
        <p:nvSpPr>
          <p:cNvPr id="3" name="Content Placeholder 2">
            <a:extLst>
              <a:ext uri="{FF2B5EF4-FFF2-40B4-BE49-F238E27FC236}">
                <a16:creationId xmlns:a16="http://schemas.microsoft.com/office/drawing/2014/main" id="{9E60A17E-ACEE-4AC2-9B73-3CF7A26C7A00}"/>
              </a:ext>
            </a:extLst>
          </p:cNvPr>
          <p:cNvSpPr>
            <a:spLocks noGrp="1"/>
          </p:cNvSpPr>
          <p:nvPr>
            <p:ph idx="1"/>
          </p:nvPr>
        </p:nvSpPr>
        <p:spPr>
          <a:xfrm>
            <a:off x="643467" y="1782981"/>
            <a:ext cx="10905066" cy="4393982"/>
          </a:xfrm>
        </p:spPr>
        <p:txBody>
          <a:bodyPr>
            <a:normAutofit/>
          </a:bodyPr>
          <a:lstStyle/>
          <a:p>
            <a:r>
              <a:rPr lang="en-US" sz="2000"/>
              <a:t>In short, the evidence in support of the efficient markets model is extensive, and (somewhat uniquely in economics) contradictory evidence is sparse.</a:t>
            </a:r>
          </a:p>
          <a:p>
            <a:pPr marL="0" indent="0">
              <a:buNone/>
            </a:pPr>
            <a:r>
              <a:rPr lang="en-GB" sz="2000"/>
              <a:t>Fama, 1970, p.416</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65440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FBE09F-5D48-486E-AA5E-7E557DD29D98}"/>
              </a:ext>
            </a:extLst>
          </p:cNvPr>
          <p:cNvSpPr>
            <a:spLocks noGrp="1"/>
          </p:cNvSpPr>
          <p:nvPr>
            <p:ph type="title"/>
          </p:nvPr>
        </p:nvSpPr>
        <p:spPr>
          <a:xfrm>
            <a:off x="643467" y="321734"/>
            <a:ext cx="10905066" cy="1135737"/>
          </a:xfrm>
        </p:spPr>
        <p:txBody>
          <a:bodyPr>
            <a:normAutofit/>
          </a:bodyPr>
          <a:lstStyle/>
          <a:p>
            <a:r>
              <a:rPr lang="en-GB" sz="3600"/>
              <a:t>Controversial effects</a:t>
            </a:r>
          </a:p>
        </p:txBody>
      </p:sp>
      <p:sp>
        <p:nvSpPr>
          <p:cNvPr id="3" name="Content Placeholder 2">
            <a:extLst>
              <a:ext uri="{FF2B5EF4-FFF2-40B4-BE49-F238E27FC236}">
                <a16:creationId xmlns:a16="http://schemas.microsoft.com/office/drawing/2014/main" id="{0CFB25DA-E140-4148-9A17-B5F26A8808D4}"/>
              </a:ext>
            </a:extLst>
          </p:cNvPr>
          <p:cNvSpPr>
            <a:spLocks noGrp="1"/>
          </p:cNvSpPr>
          <p:nvPr>
            <p:ph idx="1"/>
          </p:nvPr>
        </p:nvSpPr>
        <p:spPr>
          <a:xfrm>
            <a:off x="643467" y="1782981"/>
            <a:ext cx="10905066" cy="4393982"/>
          </a:xfrm>
        </p:spPr>
        <p:txBody>
          <a:bodyPr>
            <a:normAutofit/>
          </a:bodyPr>
          <a:lstStyle/>
          <a:p>
            <a:r>
              <a:rPr lang="en-GB" sz="2000"/>
              <a:t>Size effect (Banz, 1982)</a:t>
            </a:r>
          </a:p>
          <a:p>
            <a:r>
              <a:rPr lang="en-GB" sz="2000"/>
              <a:t>PER effect (Bazu, 1987) </a:t>
            </a:r>
          </a:p>
          <a:p>
            <a:r>
              <a:rPr lang="en-US" sz="2000"/>
              <a:t>Calendar effects (French, 1980; Rozeff and Kinney, 1976)</a:t>
            </a:r>
            <a:endParaRPr lang="en-GB"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0423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0E3B92B-0396-4B68-9676-63FA78A93A83}"/>
              </a:ext>
            </a:extLst>
          </p:cNvPr>
          <p:cNvSpPr>
            <a:spLocks noGrp="1"/>
          </p:cNvSpPr>
          <p:nvPr>
            <p:ph type="title"/>
          </p:nvPr>
        </p:nvSpPr>
        <p:spPr>
          <a:xfrm>
            <a:off x="643467" y="321734"/>
            <a:ext cx="10905066" cy="1135737"/>
          </a:xfrm>
        </p:spPr>
        <p:txBody>
          <a:bodyPr>
            <a:normAutofit/>
          </a:bodyPr>
          <a:lstStyle/>
          <a:p>
            <a:r>
              <a:rPr lang="en-GB" sz="3600"/>
              <a:t>Chapter objectives</a:t>
            </a:r>
          </a:p>
        </p:txBody>
      </p:sp>
      <p:sp>
        <p:nvSpPr>
          <p:cNvPr id="3" name="Content Placeholder 2">
            <a:extLst>
              <a:ext uri="{FF2B5EF4-FFF2-40B4-BE49-F238E27FC236}">
                <a16:creationId xmlns:a16="http://schemas.microsoft.com/office/drawing/2014/main" id="{D38FEC1A-CBF4-4426-9C31-867A587719C1}"/>
              </a:ext>
            </a:extLst>
          </p:cNvPr>
          <p:cNvSpPr>
            <a:spLocks noGrp="1"/>
          </p:cNvSpPr>
          <p:nvPr>
            <p:ph idx="1"/>
          </p:nvPr>
        </p:nvSpPr>
        <p:spPr>
          <a:xfrm>
            <a:off x="643467" y="1782981"/>
            <a:ext cx="10905066" cy="4393982"/>
          </a:xfrm>
        </p:spPr>
        <p:txBody>
          <a:bodyPr>
            <a:normAutofit/>
          </a:bodyPr>
          <a:lstStyle/>
          <a:p>
            <a:r>
              <a:rPr lang="en-US" sz="2000"/>
              <a:t>Define market </a:t>
            </a:r>
            <a:r>
              <a:rPr lang="en-US" sz="2000" b="1"/>
              <a:t>efficiency</a:t>
            </a:r>
            <a:r>
              <a:rPr lang="en-US" sz="2000"/>
              <a:t> according to Fama (1965) and Jensen </a:t>
            </a:r>
            <a:r>
              <a:rPr lang="en-GB" sz="2000"/>
              <a:t>(1978)</a:t>
            </a:r>
          </a:p>
          <a:p>
            <a:r>
              <a:rPr lang="en-US" sz="2000"/>
              <a:t>Know the core </a:t>
            </a:r>
            <a:r>
              <a:rPr lang="en-US" sz="2000" b="1"/>
              <a:t>postulates</a:t>
            </a:r>
            <a:r>
              <a:rPr lang="en-US" sz="2000"/>
              <a:t> for market efficiency</a:t>
            </a:r>
          </a:p>
          <a:p>
            <a:r>
              <a:rPr lang="en-US" sz="2000"/>
              <a:t>Understand the main </a:t>
            </a:r>
            <a:r>
              <a:rPr lang="en-US" sz="2000" b="1"/>
              <a:t>empirical tests </a:t>
            </a:r>
            <a:r>
              <a:rPr lang="en-US" sz="2000"/>
              <a:t>on market efficiency</a:t>
            </a:r>
          </a:p>
          <a:p>
            <a:r>
              <a:rPr lang="en-US" sz="2000"/>
              <a:t>Understand the </a:t>
            </a:r>
            <a:r>
              <a:rPr lang="en-US" sz="2000" b="1"/>
              <a:t>controversies</a:t>
            </a:r>
            <a:r>
              <a:rPr lang="en-US" sz="2000"/>
              <a:t> on the efficient market hypothesis</a:t>
            </a:r>
            <a:endParaRPr lang="en-GB"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9878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0BFAD5-795D-44D2-875D-05E7FE3DE762}"/>
              </a:ext>
            </a:extLst>
          </p:cNvPr>
          <p:cNvSpPr>
            <a:spLocks noGrp="1"/>
          </p:cNvSpPr>
          <p:nvPr>
            <p:ph type="title"/>
          </p:nvPr>
        </p:nvSpPr>
        <p:spPr>
          <a:xfrm>
            <a:off x="643467" y="321734"/>
            <a:ext cx="10905066" cy="1135737"/>
          </a:xfrm>
        </p:spPr>
        <p:txBody>
          <a:bodyPr>
            <a:normAutofit/>
          </a:bodyPr>
          <a:lstStyle/>
          <a:p>
            <a:r>
              <a:rPr lang="en-GB" sz="3600"/>
              <a:t>Outline</a:t>
            </a:r>
          </a:p>
        </p:txBody>
      </p:sp>
      <p:sp>
        <p:nvSpPr>
          <p:cNvPr id="3" name="Content Placeholder 2">
            <a:extLst>
              <a:ext uri="{FF2B5EF4-FFF2-40B4-BE49-F238E27FC236}">
                <a16:creationId xmlns:a16="http://schemas.microsoft.com/office/drawing/2014/main" id="{85118C92-EE22-41A8-AD91-4F38D015B3BC}"/>
              </a:ext>
            </a:extLst>
          </p:cNvPr>
          <p:cNvSpPr>
            <a:spLocks noGrp="1"/>
          </p:cNvSpPr>
          <p:nvPr>
            <p:ph idx="1"/>
          </p:nvPr>
        </p:nvSpPr>
        <p:spPr>
          <a:xfrm>
            <a:off x="643467" y="1782981"/>
            <a:ext cx="10905066" cy="4393982"/>
          </a:xfrm>
        </p:spPr>
        <p:txBody>
          <a:bodyPr>
            <a:normAutofit/>
          </a:bodyPr>
          <a:lstStyle/>
          <a:p>
            <a:r>
              <a:rPr lang="en-US" sz="2000"/>
              <a:t>Efficient markets and efficiency levels</a:t>
            </a:r>
          </a:p>
          <a:p>
            <a:r>
              <a:rPr lang="en-GB" sz="2000"/>
              <a:t>Efficiency postulates</a:t>
            </a:r>
          </a:p>
          <a:p>
            <a:r>
              <a:rPr lang="en-GB" sz="2000"/>
              <a:t>Efficient markets empirical tests</a:t>
            </a:r>
          </a:p>
          <a:p>
            <a:r>
              <a:rPr lang="en-GB" sz="2000"/>
              <a:t>Controversies on market efficiency</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8571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23A232-602A-4DA7-8808-7D603C6F0A94}"/>
              </a:ext>
            </a:extLst>
          </p:cNvPr>
          <p:cNvSpPr>
            <a:spLocks noGrp="1"/>
          </p:cNvSpPr>
          <p:nvPr>
            <p:ph type="title"/>
          </p:nvPr>
        </p:nvSpPr>
        <p:spPr>
          <a:xfrm>
            <a:off x="643467" y="321734"/>
            <a:ext cx="10905066" cy="1135737"/>
          </a:xfrm>
        </p:spPr>
        <p:txBody>
          <a:bodyPr>
            <a:normAutofit/>
          </a:bodyPr>
          <a:lstStyle/>
          <a:p>
            <a:r>
              <a:rPr lang="en-GB" sz="3600"/>
              <a:t>Main references</a:t>
            </a:r>
          </a:p>
        </p:txBody>
      </p:sp>
      <p:sp>
        <p:nvSpPr>
          <p:cNvPr id="3" name="Content Placeholder 2">
            <a:extLst>
              <a:ext uri="{FF2B5EF4-FFF2-40B4-BE49-F238E27FC236}">
                <a16:creationId xmlns:a16="http://schemas.microsoft.com/office/drawing/2014/main" id="{1446815C-BAFE-49E7-AAFF-3DABA4AB2041}"/>
              </a:ext>
            </a:extLst>
          </p:cNvPr>
          <p:cNvSpPr>
            <a:spLocks noGrp="1"/>
          </p:cNvSpPr>
          <p:nvPr>
            <p:ph idx="1"/>
          </p:nvPr>
        </p:nvSpPr>
        <p:spPr>
          <a:xfrm>
            <a:off x="643467" y="1782981"/>
            <a:ext cx="10905066" cy="4393982"/>
          </a:xfrm>
        </p:spPr>
        <p:txBody>
          <a:bodyPr>
            <a:normAutofit/>
          </a:bodyPr>
          <a:lstStyle/>
          <a:p>
            <a:r>
              <a:rPr lang="en-US" sz="1900"/>
              <a:t>Cutler, D., Poterba, J., Summers, L., 1989, « What Moves Stock Prices? », Journal of </a:t>
            </a:r>
            <a:r>
              <a:rPr lang="en-GB" sz="1900"/>
              <a:t>Portfolio Management, vol.15, n°3, pp.4-12</a:t>
            </a:r>
          </a:p>
          <a:p>
            <a:r>
              <a:rPr lang="en-US" sz="1900"/>
              <a:t>De Bondt, W,, Thaler, R., 1985, « Does the Stock Market Overtreact? », Journal of </a:t>
            </a:r>
            <a:r>
              <a:rPr lang="en-GB" sz="1900"/>
              <a:t>Finance, vol.40, n°3, pp.793-805</a:t>
            </a:r>
          </a:p>
          <a:p>
            <a:r>
              <a:rPr lang="en-US" sz="1900"/>
              <a:t>Fama E. F, 1965, « The behavior of stock market prices », Journal of Business, 38, p.34-</a:t>
            </a:r>
            <a:r>
              <a:rPr lang="en-GB" sz="1900"/>
              <a:t>105.</a:t>
            </a:r>
          </a:p>
          <a:p>
            <a:r>
              <a:rPr lang="en-US" sz="1900"/>
              <a:t>Fama E. F, 1970, « Efficient capital markets : a review of theory and empirical work », Journal of Finance, 25, p.383-417.</a:t>
            </a:r>
          </a:p>
          <a:p>
            <a:r>
              <a:rPr lang="en-US" sz="1900"/>
              <a:t>Fama E. F, 1991, « Efficient capital markets Il: a review of theory and empirical work », Journal of Finance, 40, p.1575-1617.</a:t>
            </a:r>
          </a:p>
          <a:p>
            <a:r>
              <a:rPr lang="en-US" sz="1900"/>
              <a:t>Grossman, S., Stiglitz, J., 1980, « On the Impossibility of Informationally Efficient Markets », American Economic Review, vol.70, pp.393-408</a:t>
            </a:r>
          </a:p>
          <a:p>
            <a:r>
              <a:rPr lang="en-US" sz="1900"/>
              <a:t>Shiller, R., 1981, « Do Stock prices move too much to be justified by subsequent changes in dividends ? », American Economic Review, vol. 71, n°3, pp.421-436</a:t>
            </a:r>
            <a:endParaRPr lang="en-GB" sz="1900"/>
          </a:p>
        </p:txBody>
      </p:sp>
      <p:sp>
        <p:nvSpPr>
          <p:cNvPr id="6"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137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674E36-0F2E-4F5A-8CFE-CF8FA70ABF0D}"/>
              </a:ext>
            </a:extLst>
          </p:cNvPr>
          <p:cNvSpPr>
            <a:spLocks noGrp="1"/>
          </p:cNvSpPr>
          <p:nvPr>
            <p:ph type="title"/>
          </p:nvPr>
        </p:nvSpPr>
        <p:spPr>
          <a:xfrm>
            <a:off x="643467" y="321734"/>
            <a:ext cx="10905066" cy="1135737"/>
          </a:xfrm>
        </p:spPr>
        <p:txBody>
          <a:bodyPr>
            <a:normAutofit/>
          </a:bodyPr>
          <a:lstStyle/>
          <a:p>
            <a:endParaRPr lang="en-GB" sz="3600"/>
          </a:p>
        </p:txBody>
      </p:sp>
      <p:sp>
        <p:nvSpPr>
          <p:cNvPr id="3" name="Content Placeholder 2">
            <a:extLst>
              <a:ext uri="{FF2B5EF4-FFF2-40B4-BE49-F238E27FC236}">
                <a16:creationId xmlns:a16="http://schemas.microsoft.com/office/drawing/2014/main" id="{49915AFD-F8BF-4D95-A262-376A9F596740}"/>
              </a:ext>
            </a:extLst>
          </p:cNvPr>
          <p:cNvSpPr>
            <a:spLocks noGrp="1"/>
          </p:cNvSpPr>
          <p:nvPr>
            <p:ph idx="1"/>
          </p:nvPr>
        </p:nvSpPr>
        <p:spPr>
          <a:xfrm>
            <a:off x="643467" y="1782981"/>
            <a:ext cx="10160368" cy="4393982"/>
          </a:xfrm>
        </p:spPr>
        <p:txBody>
          <a:bodyPr>
            <a:normAutofit/>
          </a:bodyPr>
          <a:lstStyle/>
          <a:p>
            <a:r>
              <a:rPr lang="en-US" sz="2400" dirty="0"/>
              <a:t>“an “efficient” market, that is, a market where prices at every point in time represent best estimates of intrinsic </a:t>
            </a:r>
            <a:r>
              <a:rPr lang="en-GB" sz="2400" dirty="0"/>
              <a:t>values.”</a:t>
            </a:r>
          </a:p>
          <a:p>
            <a:pPr marL="0" indent="0" algn="r">
              <a:buNone/>
            </a:pPr>
            <a:r>
              <a:rPr lang="en-GB" sz="2400" dirty="0" err="1"/>
              <a:t>Pama</a:t>
            </a:r>
            <a:r>
              <a:rPr lang="en-GB" sz="2400" dirty="0"/>
              <a:t> (1965)</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10503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03739CB-AC4B-4E04-906E-BFB325502BFE}"/>
              </a:ext>
            </a:extLst>
          </p:cNvPr>
          <p:cNvSpPr>
            <a:spLocks noGrp="1"/>
          </p:cNvSpPr>
          <p:nvPr>
            <p:ph type="title"/>
          </p:nvPr>
        </p:nvSpPr>
        <p:spPr>
          <a:xfrm>
            <a:off x="643467" y="321734"/>
            <a:ext cx="10905066" cy="1135737"/>
          </a:xfrm>
        </p:spPr>
        <p:txBody>
          <a:bodyPr>
            <a:normAutofit/>
          </a:bodyPr>
          <a:lstStyle/>
          <a:p>
            <a:endParaRPr lang="en-GB" sz="3600"/>
          </a:p>
        </p:txBody>
      </p:sp>
      <p:sp>
        <p:nvSpPr>
          <p:cNvPr id="3" name="Content Placeholder 2">
            <a:extLst>
              <a:ext uri="{FF2B5EF4-FFF2-40B4-BE49-F238E27FC236}">
                <a16:creationId xmlns:a16="http://schemas.microsoft.com/office/drawing/2014/main" id="{857C7BE0-19EB-4C50-9212-FACC1624D564}"/>
              </a:ext>
            </a:extLst>
          </p:cNvPr>
          <p:cNvSpPr>
            <a:spLocks noGrp="1"/>
          </p:cNvSpPr>
          <p:nvPr>
            <p:ph idx="1"/>
          </p:nvPr>
        </p:nvSpPr>
        <p:spPr>
          <a:xfrm>
            <a:off x="643467" y="1782981"/>
            <a:ext cx="10905066" cy="4393982"/>
          </a:xfrm>
        </p:spPr>
        <p:txBody>
          <a:bodyPr>
            <a:normAutofit/>
          </a:bodyPr>
          <a:lstStyle/>
          <a:p>
            <a:r>
              <a:rPr lang="en-US" sz="2000"/>
              <a:t>“This implies in turn that, when an intrinsic value changes, the actual price will adjust “instantaneously” where instantaneously means, among other things, that the actual price will initially overshoot the new intrinsic value as often as it will undershoot it.”</a:t>
            </a:r>
          </a:p>
          <a:p>
            <a:pPr marL="0" indent="0">
              <a:buNone/>
            </a:pPr>
            <a:r>
              <a:rPr lang="en-GB" sz="2000"/>
              <a:t>Fama (1965, p.94)</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9765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8525B9-F322-40A4-8FAB-ECD20A1EE93D}"/>
              </a:ext>
            </a:extLst>
          </p:cNvPr>
          <p:cNvSpPr>
            <a:spLocks noGrp="1"/>
          </p:cNvSpPr>
          <p:nvPr>
            <p:ph type="title"/>
          </p:nvPr>
        </p:nvSpPr>
        <p:spPr>
          <a:xfrm>
            <a:off x="643467" y="321734"/>
            <a:ext cx="10905066" cy="1135737"/>
          </a:xfrm>
        </p:spPr>
        <p:txBody>
          <a:bodyPr>
            <a:normAutofit/>
          </a:bodyPr>
          <a:lstStyle/>
          <a:p>
            <a:endParaRPr lang="en-GB" sz="3600"/>
          </a:p>
        </p:txBody>
      </p:sp>
      <p:sp>
        <p:nvSpPr>
          <p:cNvPr id="3" name="Content Placeholder 2">
            <a:extLst>
              <a:ext uri="{FF2B5EF4-FFF2-40B4-BE49-F238E27FC236}">
                <a16:creationId xmlns:a16="http://schemas.microsoft.com/office/drawing/2014/main" id="{B6B1FA42-E7E7-4F0C-BACB-69D9CFF9B7E7}"/>
              </a:ext>
            </a:extLst>
          </p:cNvPr>
          <p:cNvSpPr>
            <a:spLocks noGrp="1"/>
          </p:cNvSpPr>
          <p:nvPr>
            <p:ph idx="1"/>
          </p:nvPr>
        </p:nvSpPr>
        <p:spPr>
          <a:xfrm>
            <a:off x="643467" y="1782981"/>
            <a:ext cx="10905066" cy="4393982"/>
          </a:xfrm>
        </p:spPr>
        <p:txBody>
          <a:bodyPr>
            <a:normAutofit/>
          </a:bodyPr>
          <a:lstStyle/>
          <a:p>
            <a:r>
              <a:rPr lang="en-US" sz="2000"/>
              <a:t>“A market in which prices always “fully reflect” available information is called efficient’</a:t>
            </a:r>
          </a:p>
          <a:p>
            <a:pPr marL="0" indent="0">
              <a:buNone/>
            </a:pPr>
            <a:r>
              <a:rPr lang="en-GB" sz="2000"/>
              <a:t>Fama (1970)</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9187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94D8DA1-D4B1-4CF4-A1F0-85C1A1182B9A}"/>
              </a:ext>
            </a:extLst>
          </p:cNvPr>
          <p:cNvSpPr>
            <a:spLocks noGrp="1"/>
          </p:cNvSpPr>
          <p:nvPr>
            <p:ph type="title"/>
          </p:nvPr>
        </p:nvSpPr>
        <p:spPr>
          <a:xfrm>
            <a:off x="643467" y="321734"/>
            <a:ext cx="10905066" cy="1135737"/>
          </a:xfrm>
        </p:spPr>
        <p:txBody>
          <a:bodyPr>
            <a:normAutofit/>
          </a:bodyPr>
          <a:lstStyle/>
          <a:p>
            <a:endParaRPr lang="en-GB" sz="3600"/>
          </a:p>
        </p:txBody>
      </p:sp>
      <p:sp>
        <p:nvSpPr>
          <p:cNvPr id="3" name="Content Placeholder 2">
            <a:extLst>
              <a:ext uri="{FF2B5EF4-FFF2-40B4-BE49-F238E27FC236}">
                <a16:creationId xmlns:a16="http://schemas.microsoft.com/office/drawing/2014/main" id="{47A4C8BF-E68F-41B8-8D59-50B224730750}"/>
              </a:ext>
            </a:extLst>
          </p:cNvPr>
          <p:cNvSpPr>
            <a:spLocks noGrp="1"/>
          </p:cNvSpPr>
          <p:nvPr>
            <p:ph idx="1"/>
          </p:nvPr>
        </p:nvSpPr>
        <p:spPr>
          <a:xfrm>
            <a:off x="643467" y="1782981"/>
            <a:ext cx="10905066" cy="4393982"/>
          </a:xfrm>
        </p:spPr>
        <p:txBody>
          <a:bodyPr>
            <a:normAutofit/>
          </a:bodyPr>
          <a:lstStyle/>
          <a:p>
            <a:r>
              <a:rPr lang="en-US" sz="2000"/>
              <a:t>“Since there are </a:t>
            </a:r>
            <a:r>
              <a:rPr lang="en-US" sz="2000" b="1"/>
              <a:t>surely positive information and trading costs</a:t>
            </a:r>
            <a:r>
              <a:rPr lang="en-US" sz="2000"/>
              <a:t>, the extreme version of the market efficiency hypothesis is surely </a:t>
            </a:r>
            <a:r>
              <a:rPr lang="en-GB" sz="2000"/>
              <a:t>false.”</a:t>
            </a:r>
          </a:p>
          <a:p>
            <a:pPr marL="0" indent="0">
              <a:buNone/>
            </a:pPr>
            <a:r>
              <a:rPr lang="en-GB" sz="2000"/>
              <a:t>Fama (1991, p.1575)</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0738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0D423B-7252-4F02-8C6E-8A3D347D4AFE}"/>
              </a:ext>
            </a:extLst>
          </p:cNvPr>
          <p:cNvSpPr>
            <a:spLocks noGrp="1"/>
          </p:cNvSpPr>
          <p:nvPr>
            <p:ph type="title"/>
          </p:nvPr>
        </p:nvSpPr>
        <p:spPr>
          <a:xfrm>
            <a:off x="643467" y="321734"/>
            <a:ext cx="10905066" cy="1135737"/>
          </a:xfrm>
        </p:spPr>
        <p:txBody>
          <a:bodyPr>
            <a:normAutofit/>
          </a:bodyPr>
          <a:lstStyle/>
          <a:p>
            <a:endParaRPr lang="en-GB" sz="3600"/>
          </a:p>
        </p:txBody>
      </p:sp>
      <p:sp>
        <p:nvSpPr>
          <p:cNvPr id="3" name="Content Placeholder 2">
            <a:extLst>
              <a:ext uri="{FF2B5EF4-FFF2-40B4-BE49-F238E27FC236}">
                <a16:creationId xmlns:a16="http://schemas.microsoft.com/office/drawing/2014/main" id="{DF517E2C-16C1-44EA-8F41-B493E9FD5C4B}"/>
              </a:ext>
            </a:extLst>
          </p:cNvPr>
          <p:cNvSpPr>
            <a:spLocks noGrp="1"/>
          </p:cNvSpPr>
          <p:nvPr>
            <p:ph idx="1"/>
          </p:nvPr>
        </p:nvSpPr>
        <p:spPr>
          <a:xfrm>
            <a:off x="643467" y="1782981"/>
            <a:ext cx="10905066" cy="4393982"/>
          </a:xfrm>
        </p:spPr>
        <p:txBody>
          <a:bodyPr>
            <a:normAutofit/>
          </a:bodyPr>
          <a:lstStyle/>
          <a:p>
            <a:r>
              <a:rPr lang="en-US" sz="2000"/>
              <a:t>“A weaker and economically more sensible version of the efficiency hypothesis says that prices reflect information to the point where the marginal benefits of acting on information (the profits to be made) do not exceed the marginal costs (Jensen </a:t>
            </a:r>
            <a:r>
              <a:rPr lang="en-GB" sz="2000"/>
              <a:t>(1978)).”</a:t>
            </a:r>
          </a:p>
          <a:p>
            <a:pPr marL="0" indent="0">
              <a:buNone/>
            </a:pPr>
            <a:r>
              <a:rPr lang="en-GB" sz="2000"/>
              <a:t>Fama (1991, p.1575)</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30661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4691F22F444845867D99EE8AB21DFC" ma:contentTypeVersion="10" ma:contentTypeDescription="Crée un document." ma:contentTypeScope="" ma:versionID="400a6126d44811f1a5a9d39dfc7072c0">
  <xsd:schema xmlns:xsd="http://www.w3.org/2001/XMLSchema" xmlns:xs="http://www.w3.org/2001/XMLSchema" xmlns:p="http://schemas.microsoft.com/office/2006/metadata/properties" xmlns:ns3="da03d80a-9b8d-4ac3-8213-1243716db04a" targetNamespace="http://schemas.microsoft.com/office/2006/metadata/properties" ma:root="true" ma:fieldsID="462b342e575f24c3285a74ca5a30955f" ns3:_="">
    <xsd:import namespace="da03d80a-9b8d-4ac3-8213-1243716db0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03d80a-9b8d-4ac3-8213-1243716db0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93B75B-9484-40E7-99CF-DD31740A2F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03d80a-9b8d-4ac3-8213-1243716db0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B31245-D30A-4026-BA0F-5CC40066D570}">
  <ds:schemaRefs>
    <ds:schemaRef ds:uri="http://schemas.microsoft.com/sharepoint/v3/contenttype/forms"/>
  </ds:schemaRefs>
</ds:datastoreItem>
</file>

<file path=customXml/itemProps3.xml><?xml version="1.0" encoding="utf-8"?>
<ds:datastoreItem xmlns:ds="http://schemas.openxmlformats.org/officeDocument/2006/customXml" ds:itemID="{EC959E47-37BE-4308-B482-A2AE36D46DC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TotalTime>
  <Words>768</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Financial Theory</vt:lpstr>
      <vt:lpstr>Chapter objectives</vt:lpstr>
      <vt:lpstr>Outline</vt:lpstr>
      <vt:lpstr>Main references</vt:lpstr>
      <vt:lpstr>PowerPoint Presentation</vt:lpstr>
      <vt:lpstr>PowerPoint Presentation</vt:lpstr>
      <vt:lpstr>PowerPoint Presentation</vt:lpstr>
      <vt:lpstr>PowerPoint Presentation</vt:lpstr>
      <vt:lpstr>PowerPoint Presentation</vt:lpstr>
      <vt:lpstr>Efficiency postulates (I)</vt:lpstr>
      <vt:lpstr>Efficiency postulates (II)</vt:lpstr>
      <vt:lpstr>Efficiency Forms</vt:lpstr>
      <vt:lpstr>Efficiency empirical tests</vt:lpstr>
      <vt:lpstr>PowerPoint Presentation</vt:lpstr>
      <vt:lpstr>PowerPoint Presentation</vt:lpstr>
      <vt:lpstr>PowerPoint Presentation</vt:lpstr>
      <vt:lpstr>Controversial effects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Theory</dc:title>
  <dc:creator>M ULLAH</dc:creator>
  <cp:lastModifiedBy>M ULLAH</cp:lastModifiedBy>
  <cp:revision>1</cp:revision>
  <dcterms:created xsi:type="dcterms:W3CDTF">2020-10-25T04:05:18Z</dcterms:created>
  <dcterms:modified xsi:type="dcterms:W3CDTF">2020-10-25T04:10:29Z</dcterms:modified>
</cp:coreProperties>
</file>