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4" r:id="rId3"/>
    <p:sldId id="285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27-May-19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27-May-19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Users\SHAHAB\Desktop\W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-9525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22732" y="68759"/>
            <a:ext cx="566866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Programming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000" y="3617913"/>
            <a:ext cx="4521200" cy="9540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Instructor: Shahab Ul Islam</a:t>
            </a:r>
          </a:p>
          <a:p>
            <a:pPr>
              <a:defRPr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Email: shahab@inu.edu.pk</a:t>
            </a:r>
          </a:p>
        </p:txBody>
      </p:sp>
      <p:sp>
        <p:nvSpPr>
          <p:cNvPr id="5125" name="TextBox 8"/>
          <p:cNvSpPr txBox="1">
            <a:spLocks noChangeArrowheads="1"/>
          </p:cNvSpPr>
          <p:nvPr/>
        </p:nvSpPr>
        <p:spPr bwMode="auto">
          <a:xfrm>
            <a:off x="381000" y="2087940"/>
            <a:ext cx="402956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Lecture </a:t>
            </a:r>
            <a:r>
              <a:rPr lang="en-US" sz="3200" b="1" dirty="0" smtClean="0">
                <a:solidFill>
                  <a:schemeClr val="bg1"/>
                </a:solidFill>
              </a:rPr>
              <a:t>09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Form Handling in PHP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 Form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Required field will check whether the field is filled or not in the proper way. Most of cases we will use the </a:t>
            </a:r>
            <a:r>
              <a:rPr lang="en-US" b="1" dirty="0" smtClean="0"/>
              <a:t>*</a:t>
            </a:r>
            <a:r>
              <a:rPr lang="en-US" dirty="0" smtClean="0"/>
              <a:t> symbol for required field.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Validation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Validation means check the input submitted by the user. There are two types of validation are available in PHP. They are as follows −</a:t>
            </a:r>
          </a:p>
          <a:p>
            <a:r>
              <a:rPr lang="en-US" b="1" dirty="0" smtClean="0"/>
              <a:t>Client-Side Validation</a:t>
            </a:r>
            <a:r>
              <a:rPr lang="en-US" dirty="0" smtClean="0"/>
              <a:t> − Validation is performed on the client machine web browsers.</a:t>
            </a:r>
          </a:p>
          <a:p>
            <a:r>
              <a:rPr lang="en-US" b="1" dirty="0" smtClean="0"/>
              <a:t>Server Side Validation</a:t>
            </a:r>
            <a:r>
              <a:rPr lang="en-US" dirty="0" smtClean="0"/>
              <a:t> − After submitted by data, The data has sent to a server and perform validation checks in server machine.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PHP Include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The include (or require) statement takes all the text/code/markup that exists in the specified file and copies it into the file that uses the include statement.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Including files is very useful when you want to include the same PHP, HTML, or text on multiple pages of a website.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PHP include and require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include and require statements are identical, except upon failure:</a:t>
            </a:r>
          </a:p>
          <a:p>
            <a:r>
              <a:rPr lang="en-US" dirty="0" smtClean="0"/>
              <a:t>require will produce a fatal error (E_COMPILE_ERROR) and stop the script</a:t>
            </a:r>
          </a:p>
          <a:p>
            <a:r>
              <a:rPr lang="en-US" dirty="0" smtClean="0"/>
              <a:t>include will only produce a warning (E_WARNING) and the script will continue.</a:t>
            </a:r>
          </a:p>
          <a:p>
            <a:pPr>
              <a:buNone/>
            </a:pPr>
            <a:r>
              <a:rPr lang="en-US" b="1" dirty="0" smtClean="0"/>
              <a:t>Syntax:</a:t>
            </a:r>
          </a:p>
          <a:p>
            <a:pPr>
              <a:buNone/>
            </a:pPr>
            <a:r>
              <a:rPr lang="en-US" dirty="0" smtClean="0"/>
              <a:t>	include '</a:t>
            </a:r>
            <a:r>
              <a:rPr lang="en-US" i="1" dirty="0" smtClean="0"/>
              <a:t>filename</a:t>
            </a:r>
            <a:r>
              <a:rPr lang="en-US" dirty="0" smtClean="0"/>
              <a:t>';</a:t>
            </a:r>
            <a:br>
              <a:rPr lang="en-US" dirty="0" smtClean="0"/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dirty="0" smtClean="0"/>
              <a:t>require '</a:t>
            </a:r>
            <a:r>
              <a:rPr lang="en-US" i="1" dirty="0" smtClean="0"/>
              <a:t>filename</a:t>
            </a:r>
            <a:r>
              <a:rPr lang="en-US" dirty="0" smtClean="0"/>
              <a:t>';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&lt;body&gt;</a:t>
            </a:r>
            <a:br>
              <a:rPr lang="en-US" dirty="0" smtClean="0"/>
            </a:br>
            <a:r>
              <a:rPr lang="en-US" dirty="0" smtClean="0"/>
              <a:t>&lt;h1&gt;Welcome to my home page!&lt;/h1&gt;</a:t>
            </a:r>
            <a:br>
              <a:rPr lang="en-US" dirty="0" smtClean="0"/>
            </a:br>
            <a:r>
              <a:rPr lang="en-US" dirty="0" smtClean="0"/>
              <a:t>&lt;p&gt;Some text.&lt;/p&gt;</a:t>
            </a:r>
            <a:br>
              <a:rPr lang="en-US" dirty="0" smtClean="0"/>
            </a:br>
            <a:r>
              <a:rPr lang="en-US" dirty="0" smtClean="0"/>
              <a:t>&lt;p&gt;Some more text.&lt;/p&gt;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&lt;?</a:t>
            </a:r>
            <a:r>
              <a:rPr lang="en-US" dirty="0" err="1" smtClean="0"/>
              <a:t>php</a:t>
            </a:r>
            <a:r>
              <a:rPr lang="en-US" dirty="0" smtClean="0"/>
              <a:t> include 'footer.php';?&gt;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&lt;/body&gt;</a:t>
            </a:r>
            <a:br>
              <a:rPr lang="en-US" dirty="0" smtClean="0"/>
            </a:br>
            <a:r>
              <a:rPr lang="en-US" dirty="0" smtClean="0"/>
              <a:t>&lt;/html&gt;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footer.php page</a:t>
            </a:r>
          </a:p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echo "&lt;p&gt;Copyright &amp;copy; 1999-" . date("Y") . " www.inu.edu.pk&lt;/p&gt;";</a:t>
            </a:r>
            <a:br>
              <a:rPr lang="en-US" dirty="0" smtClean="0"/>
            </a:br>
            <a:r>
              <a:rPr lang="en-US" dirty="0" smtClean="0"/>
              <a:t>?&gt;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PHP 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smtClean="0"/>
              <a:t>What is a Cookie?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 cookie is often used to identify a user. A cookie is a small file that the server embeds on the user's computer. Each time the same computer requests a page with a browser, it will send the cookie too. With PHP, you can both create and retrieve cookie values.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Cookie are stored on user computers.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 cookie is created with the </a:t>
            </a:r>
            <a:r>
              <a:rPr lang="en-US" dirty="0" err="1" smtClean="0"/>
              <a:t>setcookie</a:t>
            </a:r>
            <a:r>
              <a:rPr lang="en-US" dirty="0" smtClean="0"/>
              <a:t>() function.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cookie_name</a:t>
            </a:r>
            <a:r>
              <a:rPr lang="en-US" dirty="0" smtClean="0"/>
              <a:t> = "user";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cookie_value</a:t>
            </a:r>
            <a:r>
              <a:rPr lang="en-US" dirty="0" smtClean="0"/>
              <a:t> = "John Doe";</a:t>
            </a:r>
            <a:br>
              <a:rPr lang="en-US" dirty="0" smtClean="0"/>
            </a:br>
            <a:r>
              <a:rPr lang="en-US" dirty="0" err="1" smtClean="0"/>
              <a:t>setcookie</a:t>
            </a:r>
            <a:r>
              <a:rPr lang="en-US" dirty="0" smtClean="0"/>
              <a:t>($</a:t>
            </a:r>
            <a:r>
              <a:rPr lang="en-US" dirty="0" err="1" smtClean="0"/>
              <a:t>cookie_name</a:t>
            </a:r>
            <a:r>
              <a:rPr lang="en-US" dirty="0" smtClean="0"/>
              <a:t>, $</a:t>
            </a:r>
            <a:r>
              <a:rPr lang="en-US" dirty="0" err="1" smtClean="0"/>
              <a:t>cookie_value</a:t>
            </a:r>
            <a:r>
              <a:rPr lang="en-US" dirty="0" smtClean="0"/>
              <a:t>, time() + (86400 * 30), "/"); // 86400 = 1 day	?&gt;</a:t>
            </a:r>
            <a:br>
              <a:rPr lang="en-US" dirty="0" smtClean="0"/>
            </a:br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&lt;body&gt;</a:t>
            </a:r>
            <a:br>
              <a:rPr lang="en-US" dirty="0" smtClean="0"/>
            </a:b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if(!</a:t>
            </a:r>
            <a:r>
              <a:rPr lang="en-US" dirty="0" err="1" smtClean="0"/>
              <a:t>isset</a:t>
            </a:r>
            <a:r>
              <a:rPr lang="en-US" dirty="0" smtClean="0"/>
              <a:t>($_COOKIE[$</a:t>
            </a:r>
            <a:r>
              <a:rPr lang="en-US" dirty="0" err="1" smtClean="0"/>
              <a:t>cookie_name</a:t>
            </a:r>
            <a:r>
              <a:rPr lang="en-US" dirty="0" smtClean="0"/>
              <a:t>])) {</a:t>
            </a:r>
            <a:br>
              <a:rPr lang="en-US" dirty="0" smtClean="0"/>
            </a:br>
            <a:r>
              <a:rPr lang="en-US" dirty="0" smtClean="0"/>
              <a:t>    echo "Cookie named '" . $</a:t>
            </a:r>
            <a:r>
              <a:rPr lang="en-US" dirty="0" err="1" smtClean="0"/>
              <a:t>cookie_name</a:t>
            </a:r>
            <a:r>
              <a:rPr lang="en-US" dirty="0" smtClean="0"/>
              <a:t> . "' is not set!";</a:t>
            </a:r>
            <a:br>
              <a:rPr lang="en-US" dirty="0" smtClean="0"/>
            </a:br>
            <a:r>
              <a:rPr lang="en-US" dirty="0" smtClean="0"/>
              <a:t>} else {</a:t>
            </a:r>
            <a:br>
              <a:rPr lang="en-US" dirty="0" smtClean="0"/>
            </a:br>
            <a:r>
              <a:rPr lang="en-US" dirty="0" smtClean="0"/>
              <a:t>    echo "Cookie '" . $</a:t>
            </a:r>
            <a:r>
              <a:rPr lang="en-US" dirty="0" err="1" smtClean="0"/>
              <a:t>cookie_name</a:t>
            </a:r>
            <a:r>
              <a:rPr lang="en-US" dirty="0" smtClean="0"/>
              <a:t> . "' is set!&lt;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  <a:br>
              <a:rPr lang="en-US" dirty="0" smtClean="0"/>
            </a:br>
            <a:r>
              <a:rPr lang="en-US" dirty="0" smtClean="0"/>
              <a:t>    echo "Value is: " . $_COOKIE[$</a:t>
            </a:r>
            <a:r>
              <a:rPr lang="en-US" dirty="0" err="1" smtClean="0"/>
              <a:t>cookie_name</a:t>
            </a:r>
            <a:r>
              <a:rPr lang="en-US" dirty="0" smtClean="0"/>
              <a:t>];	}  ?&gt;</a:t>
            </a:r>
            <a:br>
              <a:rPr lang="en-US" dirty="0" smtClean="0"/>
            </a:br>
            <a:r>
              <a:rPr lang="en-US" dirty="0" smtClean="0"/>
              <a:t>&lt;/body&gt;</a:t>
            </a:r>
            <a:br>
              <a:rPr lang="en-US" dirty="0" smtClean="0"/>
            </a:br>
            <a:r>
              <a:rPr lang="en-US" dirty="0" smtClean="0"/>
              <a:t>&lt;/html&gt;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Delete a 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delete a cookie, use the </a:t>
            </a:r>
            <a:r>
              <a:rPr lang="en-US" dirty="0" err="1" smtClean="0"/>
              <a:t>setcookie</a:t>
            </a:r>
            <a:r>
              <a:rPr lang="en-US" dirty="0" smtClean="0"/>
              <a:t>() function with an expiration date in the past: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&lt;?</a:t>
            </a:r>
            <a:r>
              <a:rPr lang="en-US" b="1" dirty="0" err="1" smtClean="0"/>
              <a:t>php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// set the expiration date to one hour ago</a:t>
            </a:r>
            <a:br>
              <a:rPr lang="en-US" b="1" dirty="0" smtClean="0"/>
            </a:br>
            <a:r>
              <a:rPr lang="en-US" b="1" dirty="0" err="1" smtClean="0"/>
              <a:t>setcookie</a:t>
            </a:r>
            <a:r>
              <a:rPr lang="en-US" b="1" dirty="0" smtClean="0"/>
              <a:t>("user", "", time() - 3600);</a:t>
            </a:r>
            <a:br>
              <a:rPr lang="en-US" b="1" dirty="0" smtClean="0"/>
            </a:br>
            <a:r>
              <a:rPr lang="en-US" b="1" dirty="0" smtClean="0"/>
              <a:t>?&gt;</a:t>
            </a:r>
            <a:br>
              <a:rPr lang="en-US" b="1" dirty="0" smtClean="0"/>
            </a:br>
            <a:r>
              <a:rPr lang="en-US" b="1" dirty="0" smtClean="0"/>
              <a:t>&lt;html&gt;</a:t>
            </a:r>
            <a:br>
              <a:rPr lang="en-US" b="1" dirty="0" smtClean="0"/>
            </a:br>
            <a:r>
              <a:rPr lang="en-US" b="1" dirty="0" smtClean="0"/>
              <a:t>&lt;body&gt;</a:t>
            </a:r>
            <a:br>
              <a:rPr lang="en-US" b="1" dirty="0" smtClean="0"/>
            </a:br>
            <a:r>
              <a:rPr lang="en-US" b="1" dirty="0" smtClean="0"/>
              <a:t>&lt;?</a:t>
            </a:r>
            <a:r>
              <a:rPr lang="en-US" b="1" dirty="0" err="1" smtClean="0"/>
              <a:t>php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echo "Cookie 'user' is deleted.";</a:t>
            </a:r>
            <a:br>
              <a:rPr lang="en-US" b="1" dirty="0" smtClean="0"/>
            </a:br>
            <a:r>
              <a:rPr lang="en-US" b="1" dirty="0" smtClean="0"/>
              <a:t>?&gt;</a:t>
            </a:r>
            <a:br>
              <a:rPr lang="en-US" b="1" dirty="0" smtClean="0"/>
            </a:br>
            <a:r>
              <a:rPr lang="en-US" b="1" dirty="0" smtClean="0"/>
              <a:t>&lt;/body&gt;</a:t>
            </a:r>
            <a:br>
              <a:rPr lang="en-US" b="1" dirty="0" smtClean="0"/>
            </a:br>
            <a:r>
              <a:rPr lang="en-US" b="1" dirty="0" smtClean="0"/>
              <a:t>&lt;/html&gt;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PHP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session is a way to store information (in variables) to be used across multiple pages.</a:t>
            </a:r>
          </a:p>
          <a:p>
            <a:r>
              <a:rPr lang="en-US" dirty="0" smtClean="0"/>
              <a:t>Unlike a cookie, the information is not stored on the users computer.</a:t>
            </a:r>
          </a:p>
          <a:p>
            <a:r>
              <a:rPr lang="en-US" dirty="0" smtClean="0"/>
              <a:t>By default, session variables last until the user closes the browser.</a:t>
            </a:r>
          </a:p>
          <a:p>
            <a:r>
              <a:rPr lang="en-US" dirty="0" smtClean="0"/>
              <a:t>Session variables hold information about one single user, and are available to all pages in one application.</a:t>
            </a:r>
          </a:p>
          <a:p>
            <a:r>
              <a:rPr lang="en-US" dirty="0" smtClean="0"/>
              <a:t>A session is started with the </a:t>
            </a:r>
            <a:r>
              <a:rPr lang="en-US" dirty="0" err="1" smtClean="0"/>
              <a:t>session_start</a:t>
            </a:r>
            <a:r>
              <a:rPr lang="en-US" dirty="0" smtClean="0"/>
              <a:t>() function.</a:t>
            </a:r>
          </a:p>
          <a:p>
            <a:r>
              <a:rPr lang="en-US" dirty="0" smtClean="0"/>
              <a:t>Session variables are set with the PHP global variable: $_SESSION.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Start the session</a:t>
            </a:r>
            <a:br>
              <a:rPr lang="en-US" dirty="0" smtClean="0"/>
            </a:br>
            <a:r>
              <a:rPr lang="en-US" dirty="0" err="1" smtClean="0"/>
              <a:t>session_start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?&gt;</a:t>
            </a:r>
            <a:br>
              <a:rPr lang="en-US" dirty="0" smtClean="0"/>
            </a:br>
            <a:r>
              <a:rPr lang="en-US" dirty="0" smtClean="0"/>
              <a:t>&lt;!DOCTYPE html&gt;</a:t>
            </a:r>
            <a:br>
              <a:rPr lang="en-US" dirty="0" smtClean="0"/>
            </a:br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&lt;body&gt;</a:t>
            </a:r>
            <a:br>
              <a:rPr lang="en-US" dirty="0" smtClean="0"/>
            </a:b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Set session variables</a:t>
            </a:r>
            <a:br>
              <a:rPr lang="en-US" dirty="0" smtClean="0"/>
            </a:br>
            <a:r>
              <a:rPr lang="en-US" dirty="0" smtClean="0"/>
              <a:t>$_SESSION["</a:t>
            </a:r>
            <a:r>
              <a:rPr lang="en-US" dirty="0" err="1" smtClean="0"/>
              <a:t>favcolor</a:t>
            </a:r>
            <a:r>
              <a:rPr lang="en-US" dirty="0" smtClean="0"/>
              <a:t>"] = "green";</a:t>
            </a:r>
            <a:br>
              <a:rPr lang="en-US" dirty="0" smtClean="0"/>
            </a:br>
            <a:r>
              <a:rPr lang="en-US" dirty="0" smtClean="0"/>
              <a:t>$_SESSION["</a:t>
            </a:r>
            <a:r>
              <a:rPr lang="en-US" dirty="0" err="1" smtClean="0"/>
              <a:t>favanimal</a:t>
            </a:r>
            <a:r>
              <a:rPr lang="en-US" dirty="0" smtClean="0"/>
              <a:t>"] = "cat";</a:t>
            </a:r>
            <a:br>
              <a:rPr lang="en-US" dirty="0" smtClean="0"/>
            </a:br>
            <a:r>
              <a:rPr lang="en-US" dirty="0" smtClean="0"/>
              <a:t>echo "Session variables are set.";</a:t>
            </a:r>
            <a:br>
              <a:rPr lang="en-US" dirty="0" smtClean="0"/>
            </a:br>
            <a:r>
              <a:rPr lang="en-US" dirty="0" smtClean="0"/>
              <a:t>?&gt;</a:t>
            </a:r>
            <a:br>
              <a:rPr lang="en-US" dirty="0" smtClean="0"/>
            </a:br>
            <a:r>
              <a:rPr lang="en-US" dirty="0" smtClean="0"/>
              <a:t>&lt;/body&gt;</a:t>
            </a:r>
            <a:br>
              <a:rPr lang="en-US" dirty="0" smtClean="0"/>
            </a:br>
            <a:r>
              <a:rPr lang="en-US" dirty="0" smtClean="0"/>
              <a:t>&lt;/html&gt;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CDA5EA3-0302-42CD-99D1-56639DE2D70E}" type="slidenum">
              <a:rPr lang="en-US" sz="1400"/>
              <a:pPr algn="r"/>
              <a:t>2</a:t>
            </a:fld>
            <a:endParaRPr lang="en-US" sz="1400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7FAD3A-E6E2-49AC-8A1E-B85D8B91DE6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838200"/>
            <a:ext cx="8686800" cy="586740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sz="3600" b="1" dirty="0" smtClean="0"/>
              <a:t>Objectives: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PHP Global Variables – Super  Global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Form Handling in PHP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How to handle data of HTML Form in PHP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PHP $_GET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 PHP $_POST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 PHP $_REQUEST</a:t>
            </a:r>
          </a:p>
          <a:p>
            <a:pPr marL="0" indent="0"/>
            <a:r>
              <a:rPr lang="en-US" sz="2400" dirty="0" smtClean="0"/>
              <a:t>PHP Session</a:t>
            </a:r>
          </a:p>
          <a:p>
            <a:pPr marL="0" indent="0"/>
            <a:r>
              <a:rPr lang="en-US" sz="2400" dirty="0" smtClean="0"/>
              <a:t>PHP Cookies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flipV="1">
            <a:off x="381000" y="23622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lnSpc>
                <a:spcPct val="75000"/>
              </a:lnSpc>
              <a:buFontTx/>
              <a:buChar char="•"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Destroy a PHP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To remove all global session variables and destroy the session, use </a:t>
            </a:r>
            <a:r>
              <a:rPr lang="en-US" dirty="0" err="1" smtClean="0"/>
              <a:t>session_unset</a:t>
            </a:r>
            <a:r>
              <a:rPr lang="en-US" dirty="0" smtClean="0"/>
              <a:t>() and </a:t>
            </a:r>
            <a:r>
              <a:rPr lang="en-US" dirty="0" err="1" smtClean="0"/>
              <a:t>session_destroy</a:t>
            </a:r>
            <a:r>
              <a:rPr lang="en-US" dirty="0" smtClean="0"/>
              <a:t>():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&lt;?</a:t>
            </a:r>
            <a:r>
              <a:rPr lang="en-US" b="1" dirty="0" err="1" smtClean="0"/>
              <a:t>php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session_start</a:t>
            </a:r>
            <a:r>
              <a:rPr lang="en-US" b="1" dirty="0" smtClean="0"/>
              <a:t>(); ?&gt;</a:t>
            </a:r>
            <a:br>
              <a:rPr lang="en-US" b="1" dirty="0" smtClean="0"/>
            </a:br>
            <a:r>
              <a:rPr lang="en-US" b="1" dirty="0" smtClean="0"/>
              <a:t>&lt;html&gt;</a:t>
            </a:r>
            <a:br>
              <a:rPr lang="en-US" b="1" dirty="0" smtClean="0"/>
            </a:br>
            <a:r>
              <a:rPr lang="en-US" b="1" dirty="0" smtClean="0"/>
              <a:t>&lt;body&gt;</a:t>
            </a:r>
            <a:br>
              <a:rPr lang="en-US" b="1" dirty="0" smtClean="0"/>
            </a:br>
            <a:r>
              <a:rPr lang="en-US" b="1" dirty="0" smtClean="0"/>
              <a:t>&lt;?</a:t>
            </a:r>
            <a:r>
              <a:rPr lang="en-US" b="1" dirty="0" err="1" smtClean="0"/>
              <a:t>php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// remove all session variables</a:t>
            </a:r>
            <a:br>
              <a:rPr lang="en-US" b="1" dirty="0" smtClean="0"/>
            </a:br>
            <a:r>
              <a:rPr lang="en-US" b="1" dirty="0" err="1" smtClean="0"/>
              <a:t>session_unset</a:t>
            </a:r>
            <a:r>
              <a:rPr lang="en-US" b="1" dirty="0" smtClean="0"/>
              <a:t>(); </a:t>
            </a:r>
            <a:br>
              <a:rPr lang="en-US" b="1" dirty="0" smtClean="0"/>
            </a:br>
            <a:r>
              <a:rPr lang="en-US" b="1" dirty="0" smtClean="0"/>
              <a:t>// destroy the session </a:t>
            </a:r>
            <a:br>
              <a:rPr lang="en-US" b="1" dirty="0" smtClean="0"/>
            </a:br>
            <a:r>
              <a:rPr lang="en-US" b="1" dirty="0" err="1" smtClean="0"/>
              <a:t>session_destroy</a:t>
            </a:r>
            <a:r>
              <a:rPr lang="en-US" b="1" dirty="0" smtClean="0"/>
              <a:t>(); </a:t>
            </a:r>
            <a:br>
              <a:rPr lang="en-US" b="1" dirty="0" smtClean="0"/>
            </a:br>
            <a:r>
              <a:rPr lang="en-US" b="1" dirty="0" smtClean="0"/>
              <a:t>?&gt;</a:t>
            </a:r>
            <a:br>
              <a:rPr lang="en-US" b="1" dirty="0" smtClean="0"/>
            </a:br>
            <a:r>
              <a:rPr lang="en-US" b="1" dirty="0" smtClean="0"/>
              <a:t>&lt;/body&gt;</a:t>
            </a:r>
            <a:br>
              <a:rPr lang="en-US" b="1" dirty="0" smtClean="0"/>
            </a:br>
            <a:r>
              <a:rPr lang="en-US" b="1" dirty="0" smtClean="0"/>
              <a:t>&lt;/html&gt;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header()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header() function sends a raw HTTP header to a client.</a:t>
            </a:r>
          </a:p>
          <a:p>
            <a:r>
              <a:rPr lang="en-US" dirty="0" smtClean="0"/>
              <a:t>It is important to notice that header() must be called before any actual output is sent.</a:t>
            </a:r>
          </a:p>
          <a:p>
            <a:pPr>
              <a:buNone/>
            </a:pPr>
            <a:r>
              <a:rPr lang="en-US" b="1" dirty="0" smtClean="0"/>
              <a:t>Syntax:</a:t>
            </a:r>
          </a:p>
          <a:p>
            <a:pPr>
              <a:buNone/>
            </a:pPr>
            <a:r>
              <a:rPr lang="en-US" dirty="0" smtClean="0"/>
              <a:t>	header(‘</a:t>
            </a:r>
            <a:r>
              <a:rPr lang="en-US" dirty="0" err="1" smtClean="0"/>
              <a:t>location:inu.php</a:t>
            </a:r>
            <a:r>
              <a:rPr lang="en-US" dirty="0" smtClean="0"/>
              <a:t>’);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PHP Global Variables – Super </a:t>
            </a:r>
            <a:r>
              <a:rPr lang="en-US" sz="4000" b="1" dirty="0" err="1" smtClean="0"/>
              <a:t>globals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Several predefined variables in PHP are "super </a:t>
            </a:r>
            <a:r>
              <a:rPr lang="en-US" dirty="0" err="1" smtClean="0"/>
              <a:t>globals</a:t>
            </a:r>
            <a:r>
              <a:rPr lang="en-US" dirty="0" smtClean="0"/>
              <a:t>", which means that they are always accessible, regardless of scope - The PHP super global variables are:</a:t>
            </a:r>
          </a:p>
          <a:p>
            <a:r>
              <a:rPr lang="en-US" dirty="0" smtClean="0"/>
              <a:t>$_POST</a:t>
            </a:r>
          </a:p>
          <a:p>
            <a:r>
              <a:rPr lang="en-US" dirty="0" smtClean="0"/>
              <a:t>$_GET</a:t>
            </a:r>
          </a:p>
          <a:p>
            <a:r>
              <a:rPr lang="en-US" dirty="0" smtClean="0"/>
              <a:t>$_REQUEST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$_POST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PHP $_POST is widely used to collect form data after submitting an HTML form with method="post". $_POST is also widely used to pass variables.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$name = $_POST['</a:t>
            </a:r>
            <a:r>
              <a:rPr lang="en-US" dirty="0" err="1" smtClean="0"/>
              <a:t>fname</a:t>
            </a:r>
            <a:r>
              <a:rPr lang="en-US" dirty="0" smtClean="0"/>
              <a:t>']; </a:t>
            </a:r>
          </a:p>
          <a:p>
            <a:pPr>
              <a:buNone/>
            </a:pPr>
            <a:r>
              <a:rPr lang="en-US" dirty="0" smtClean="0"/>
              <a:t>		echo $name;	</a:t>
            </a:r>
          </a:p>
          <a:p>
            <a:pPr>
              <a:buNone/>
            </a:pPr>
            <a:r>
              <a:rPr lang="en-US" dirty="0" smtClean="0"/>
              <a:t>?&gt;</a:t>
            </a:r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r>
              <a:rPr lang="en-US" dirty="0" smtClean="0"/>
              <a:t>&lt;form method="post"&gt;</a:t>
            </a:r>
          </a:p>
          <a:p>
            <a:pPr>
              <a:buNone/>
            </a:pPr>
            <a:r>
              <a:rPr lang="en-US" dirty="0" smtClean="0"/>
              <a:t>  Name: &lt;input type="text" name="</a:t>
            </a:r>
            <a:r>
              <a:rPr lang="en-US" dirty="0" err="1" smtClean="0"/>
              <a:t>fname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&lt;input type="submit"&gt;</a:t>
            </a:r>
          </a:p>
          <a:p>
            <a:pPr>
              <a:buNone/>
            </a:pPr>
            <a:r>
              <a:rPr lang="en-US" dirty="0" smtClean="0"/>
              <a:t>&lt;/form&gt;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PHP $_GET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PHP $_GET can also be used to collect form data after submitting an HTML form with method="get".</a:t>
            </a:r>
          </a:p>
          <a:p>
            <a:pPr algn="just">
              <a:buNone/>
            </a:pPr>
            <a:r>
              <a:rPr lang="en-US" dirty="0" smtClean="0"/>
              <a:t>$_GET can also collect data sent in the URL.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$name = $_POST['</a:t>
            </a:r>
            <a:r>
              <a:rPr lang="en-US" dirty="0" err="1" smtClean="0"/>
              <a:t>fname</a:t>
            </a:r>
            <a:r>
              <a:rPr lang="en-US" dirty="0" smtClean="0"/>
              <a:t>']; </a:t>
            </a:r>
          </a:p>
          <a:p>
            <a:pPr>
              <a:buNone/>
            </a:pPr>
            <a:r>
              <a:rPr lang="en-US" dirty="0" smtClean="0"/>
              <a:t>		echo $name; ?&gt;</a:t>
            </a:r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r>
              <a:rPr lang="en-US" dirty="0" smtClean="0"/>
              <a:t>&lt;form method="post"&gt;</a:t>
            </a:r>
          </a:p>
          <a:p>
            <a:pPr>
              <a:buNone/>
            </a:pPr>
            <a:r>
              <a:rPr lang="en-US" dirty="0" smtClean="0"/>
              <a:t>  Name: &lt;input type="text" name="</a:t>
            </a:r>
            <a:r>
              <a:rPr lang="en-US" dirty="0" err="1" smtClean="0"/>
              <a:t>fname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&lt;input type="submit"&gt;</a:t>
            </a:r>
          </a:p>
          <a:p>
            <a:pPr>
              <a:buNone/>
            </a:pPr>
            <a:r>
              <a:rPr lang="en-US" dirty="0" smtClean="0"/>
              <a:t>&lt;/form&gt;</a:t>
            </a:r>
          </a:p>
          <a:p>
            <a:pPr>
              <a:buNone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test.php?name</a:t>
            </a:r>
            <a:r>
              <a:rPr lang="en-US" dirty="0" smtClean="0"/>
              <a:t>=</a:t>
            </a:r>
            <a:r>
              <a:rPr lang="en-US" dirty="0" err="1" smtClean="0"/>
              <a:t>ali</a:t>
            </a:r>
            <a:r>
              <a:rPr lang="en-US" dirty="0" smtClean="0"/>
              <a:t>"&gt;Name&lt;/a&gt;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</a:p>
          <a:p>
            <a:pPr>
              <a:buNone/>
            </a:pPr>
            <a:r>
              <a:rPr lang="en-US" dirty="0" smtClean="0"/>
              <a:t>In test.php simply write &lt;?</a:t>
            </a:r>
            <a:r>
              <a:rPr lang="en-US" dirty="0" err="1" smtClean="0"/>
              <a:t>php</a:t>
            </a:r>
            <a:r>
              <a:rPr lang="en-US" dirty="0" smtClean="0"/>
              <a:t> echo $_GET[‘</a:t>
            </a:r>
            <a:r>
              <a:rPr lang="en-US" dirty="0" err="1" smtClean="0"/>
              <a:t>ali</a:t>
            </a:r>
            <a:r>
              <a:rPr lang="en-US" dirty="0" smtClean="0"/>
              <a:t>’]; ?&gt;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PHP Form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The PHP super </a:t>
            </a:r>
            <a:r>
              <a:rPr lang="en-US" dirty="0" err="1" smtClean="0"/>
              <a:t>globals</a:t>
            </a:r>
            <a:r>
              <a:rPr lang="en-US" dirty="0" smtClean="0"/>
              <a:t> $_GET and $_POST are used to collect form-data.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800" b="1" dirty="0" smtClean="0"/>
              <a:t>GET: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Information sent from a form with the </a:t>
            </a:r>
            <a:r>
              <a:rPr lang="en-US" b="1" dirty="0" smtClean="0"/>
              <a:t>GET</a:t>
            </a:r>
            <a:r>
              <a:rPr lang="en-US" dirty="0" smtClean="0"/>
              <a:t> method is </a:t>
            </a:r>
            <a:r>
              <a:rPr lang="en-US" b="1" dirty="0" smtClean="0"/>
              <a:t>visible to everyone</a:t>
            </a:r>
            <a:r>
              <a:rPr lang="en-US" dirty="0" smtClean="0"/>
              <a:t> (all variable names and values are displayed in the URL).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GET may be used for sending non-sensitive data.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Note:</a:t>
            </a:r>
            <a:r>
              <a:rPr lang="en-US" dirty="0" smtClean="0"/>
              <a:t> GET should NEVER be used for sending passwords or other sensitive information!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Information sent from a form with the </a:t>
            </a:r>
            <a:r>
              <a:rPr lang="en-US" b="1" dirty="0" smtClean="0"/>
              <a:t>POST</a:t>
            </a:r>
            <a:r>
              <a:rPr lang="en-US" dirty="0" smtClean="0"/>
              <a:t> method is </a:t>
            </a:r>
            <a:r>
              <a:rPr lang="en-US" b="1" dirty="0" smtClean="0"/>
              <a:t>invisible to others</a:t>
            </a:r>
            <a:r>
              <a:rPr lang="en-US" dirty="0" smtClean="0"/>
              <a:t> (all names/values are embedded within the body of the HTTP request).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Moreover POST supports advanced functionality such as support for multi-part binary input while uploading files to server.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Developers prefer POST for sending form data.</a:t>
            </a: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1340</TotalTime>
  <Words>588</Words>
  <Application>Microsoft Office PowerPoint</Application>
  <PresentationFormat>On-screen Show (4:3)</PresentationFormat>
  <Paragraphs>112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Slide 1</vt:lpstr>
      <vt:lpstr>Slide 2</vt:lpstr>
      <vt:lpstr>PHP Global Variables – Super globals</vt:lpstr>
      <vt:lpstr>PHP $_POST</vt:lpstr>
      <vt:lpstr>Example:</vt:lpstr>
      <vt:lpstr>PHP $_GET</vt:lpstr>
      <vt:lpstr>Example:</vt:lpstr>
      <vt:lpstr>PHP Form Handling</vt:lpstr>
      <vt:lpstr>POST</vt:lpstr>
      <vt:lpstr>PHP Form Validation</vt:lpstr>
      <vt:lpstr>What is Validation ?</vt:lpstr>
      <vt:lpstr>PHP Include Files</vt:lpstr>
      <vt:lpstr>PHP include and require Statements</vt:lpstr>
      <vt:lpstr>Example:</vt:lpstr>
      <vt:lpstr>PHP Cookies</vt:lpstr>
      <vt:lpstr>Example:</vt:lpstr>
      <vt:lpstr>Delete a Cookie</vt:lpstr>
      <vt:lpstr>PHP Sessions</vt:lpstr>
      <vt:lpstr>Example:</vt:lpstr>
      <vt:lpstr>Destroy a PHP Session</vt:lpstr>
      <vt:lpstr>PHP header() function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Gulzar Ahmed</dc:creator>
  <cp:lastModifiedBy>SHAHAB</cp:lastModifiedBy>
  <cp:revision>212</cp:revision>
  <dcterms:created xsi:type="dcterms:W3CDTF">2006-08-16T00:00:00Z</dcterms:created>
  <dcterms:modified xsi:type="dcterms:W3CDTF">2019-05-27T03:12:59Z</dcterms:modified>
</cp:coreProperties>
</file>