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97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066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0324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055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615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680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2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89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35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96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23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05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5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55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91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E93C8B5-EB04-4E07-A6CC-225E7233A957}" type="datetimeFigureOut">
              <a:rPr lang="en-GB" smtClean="0"/>
              <a:t>04/08/2020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869FF-2E13-427F-BFDC-15BDC648A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686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2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Statistics is the discipline that concerns the collection, organization, analysis, interpretation and presentation of data. </a:t>
            </a:r>
            <a:endParaRPr lang="en-US" dirty="0" smtClean="0"/>
          </a:p>
          <a:p>
            <a:r>
              <a:rPr lang="en-US" dirty="0">
                <a:solidFill>
                  <a:srgbClr val="FFFF00"/>
                </a:solidFill>
              </a:rPr>
              <a:t>Importance of Statistics </a:t>
            </a:r>
            <a:endParaRPr lang="en-GB" dirty="0">
              <a:solidFill>
                <a:srgbClr val="FFFF00"/>
              </a:solidFill>
            </a:endParaRPr>
          </a:p>
          <a:p>
            <a:r>
              <a:rPr lang="en-US" b="1" dirty="0"/>
              <a:t>Statistical</a:t>
            </a:r>
            <a:r>
              <a:rPr lang="en-US" dirty="0"/>
              <a:t> knowledge helps you use the proper methods to collect the data, employ the correct analyses, and effectively present the results. </a:t>
            </a:r>
            <a:r>
              <a:rPr lang="en-US" b="1" dirty="0"/>
              <a:t>Statistics</a:t>
            </a:r>
            <a:r>
              <a:rPr lang="en-US" dirty="0"/>
              <a:t> is a crucial process behind how we make discoveries in science, make decisions based on data, and make predictions.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18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and Inferential statistics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Descriptive statistics</a:t>
            </a:r>
            <a:r>
              <a:rPr lang="en-US" dirty="0"/>
              <a:t> uses the data to provide descriptions of the population, either through numerical calculations or graphs or tables. 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smtClean="0"/>
              <a:t>Inferential </a:t>
            </a:r>
            <a:r>
              <a:rPr lang="en-US" b="1" dirty="0"/>
              <a:t>statistics</a:t>
            </a:r>
            <a:r>
              <a:rPr lang="en-US" dirty="0"/>
              <a:t> makes inferences and predictions about a population based on a sample of data taken from the population in question.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93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population</a:t>
            </a:r>
            <a:r>
              <a:rPr lang="en-US" dirty="0"/>
              <a:t> includes all of the elements from a set of data.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b="1" dirty="0"/>
              <a:t>sample</a:t>
            </a:r>
            <a:r>
              <a:rPr lang="en-US" dirty="0"/>
              <a:t> consists one or more observations drawn from the </a:t>
            </a:r>
            <a:r>
              <a:rPr lang="en-US" b="1" dirty="0"/>
              <a:t>population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21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and </a:t>
            </a:r>
            <a:r>
              <a:rPr lang="en-US" dirty="0" smtClean="0"/>
              <a:t>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Parameters</a:t>
            </a:r>
            <a:r>
              <a:rPr lang="en-US" dirty="0"/>
              <a:t> are numbers that summarize data for an entire population. 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smtClean="0"/>
              <a:t>Statistics</a:t>
            </a:r>
            <a:r>
              <a:rPr lang="en-US" dirty="0"/>
              <a:t> are numbers that summarize data from a </a:t>
            </a:r>
            <a:r>
              <a:rPr lang="en-US" dirty="0" smtClean="0"/>
              <a:t>sample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24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and its types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 </a:t>
            </a:r>
            <a:r>
              <a:rPr lang="en-US" b="1"/>
              <a:t>variable</a:t>
            </a:r>
            <a:r>
              <a:rPr lang="en-US"/>
              <a:t> is any characteristics, number, or quantity that can be measured or counted.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80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920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39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Statistics</vt:lpstr>
      <vt:lpstr>PowerPoint Presentation</vt:lpstr>
      <vt:lpstr>Descriptive and Inferential statistics </vt:lpstr>
      <vt:lpstr>Population and Sample </vt:lpstr>
      <vt:lpstr>Parameter and Statistics</vt:lpstr>
      <vt:lpstr>Variables and its types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</dc:title>
  <dc:creator>Windows User</dc:creator>
  <cp:lastModifiedBy>Windows User</cp:lastModifiedBy>
  <cp:revision>13</cp:revision>
  <dcterms:created xsi:type="dcterms:W3CDTF">2020-08-04T07:34:10Z</dcterms:created>
  <dcterms:modified xsi:type="dcterms:W3CDTF">2020-08-04T07:49:45Z</dcterms:modified>
</cp:coreProperties>
</file>