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8D298-570B-46B8-AC03-AEEF251AC8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CD0352-0F8F-4FE4-A909-0880D138C245}">
      <dgm:prSet phldrT="[Text]"/>
      <dgm:spPr/>
      <dgm:t>
        <a:bodyPr/>
        <a:lstStyle/>
        <a:p>
          <a:r>
            <a:rPr lang="en-US" dirty="0" smtClean="0"/>
            <a:t>Electrical Network</a:t>
          </a:r>
          <a:endParaRPr lang="en-US" dirty="0"/>
        </a:p>
      </dgm:t>
    </dgm:pt>
    <dgm:pt modelId="{5AE87F75-410C-4352-B016-7E78E9888C26}" type="parTrans" cxnId="{EDEAE514-53DA-4F36-835A-EEE05DBDA026}">
      <dgm:prSet/>
      <dgm:spPr/>
      <dgm:t>
        <a:bodyPr/>
        <a:lstStyle/>
        <a:p>
          <a:endParaRPr lang="en-US"/>
        </a:p>
      </dgm:t>
    </dgm:pt>
    <dgm:pt modelId="{77CEBFCE-2CA0-47CB-B83D-1831F64EB389}" type="sibTrans" cxnId="{EDEAE514-53DA-4F36-835A-EEE05DBDA026}">
      <dgm:prSet/>
      <dgm:spPr/>
      <dgm:t>
        <a:bodyPr/>
        <a:lstStyle/>
        <a:p>
          <a:endParaRPr lang="en-US"/>
        </a:p>
      </dgm:t>
    </dgm:pt>
    <dgm:pt modelId="{0A6B5A8F-39C9-4C29-9633-CBD49BD899E3}">
      <dgm:prSet phldrT="[Text]"/>
      <dgm:spPr/>
      <dgm:t>
        <a:bodyPr/>
        <a:lstStyle/>
        <a:p>
          <a:r>
            <a:rPr lang="en-US" dirty="0" smtClean="0"/>
            <a:t>Power Generation</a:t>
          </a:r>
          <a:endParaRPr lang="en-US" dirty="0"/>
        </a:p>
      </dgm:t>
    </dgm:pt>
    <dgm:pt modelId="{FEA90900-077C-4265-AEDB-461025CBCF02}" type="parTrans" cxnId="{9CDA4165-6493-4F00-AE3E-EEB352D6D3C9}">
      <dgm:prSet/>
      <dgm:spPr/>
      <dgm:t>
        <a:bodyPr/>
        <a:lstStyle/>
        <a:p>
          <a:endParaRPr lang="en-US" dirty="0"/>
        </a:p>
      </dgm:t>
    </dgm:pt>
    <dgm:pt modelId="{E808690A-CF53-4C65-8EFD-119313997A73}" type="sibTrans" cxnId="{9CDA4165-6493-4F00-AE3E-EEB352D6D3C9}">
      <dgm:prSet/>
      <dgm:spPr/>
      <dgm:t>
        <a:bodyPr/>
        <a:lstStyle/>
        <a:p>
          <a:endParaRPr lang="en-US"/>
        </a:p>
      </dgm:t>
    </dgm:pt>
    <dgm:pt modelId="{14C35BCD-BEC8-4F2B-BBA8-173C13D8BAD5}">
      <dgm:prSet phldrT="[Text]"/>
      <dgm:spPr/>
      <dgm:t>
        <a:bodyPr/>
        <a:lstStyle/>
        <a:p>
          <a:r>
            <a:rPr lang="en-US" dirty="0" smtClean="0"/>
            <a:t>Power Transmission</a:t>
          </a:r>
          <a:endParaRPr lang="en-US" dirty="0"/>
        </a:p>
      </dgm:t>
    </dgm:pt>
    <dgm:pt modelId="{630A99D0-67DF-485B-94A6-FB066BF8B6C7}" type="parTrans" cxnId="{0590EB04-3306-4509-9195-75D24A386DAA}">
      <dgm:prSet/>
      <dgm:spPr/>
      <dgm:t>
        <a:bodyPr/>
        <a:lstStyle/>
        <a:p>
          <a:endParaRPr lang="en-US" dirty="0"/>
        </a:p>
      </dgm:t>
    </dgm:pt>
    <dgm:pt modelId="{AE7D3720-D6D5-4629-8F82-201F5980C98A}" type="sibTrans" cxnId="{0590EB04-3306-4509-9195-75D24A386DAA}">
      <dgm:prSet/>
      <dgm:spPr/>
      <dgm:t>
        <a:bodyPr/>
        <a:lstStyle/>
        <a:p>
          <a:endParaRPr lang="en-US"/>
        </a:p>
      </dgm:t>
    </dgm:pt>
    <dgm:pt modelId="{1038D87B-FB28-4F2A-927D-4AF5B78609A1}">
      <dgm:prSet phldrT="[Text]"/>
      <dgm:spPr/>
      <dgm:t>
        <a:bodyPr/>
        <a:lstStyle/>
        <a:p>
          <a:r>
            <a:rPr lang="en-US" dirty="0" smtClean="0"/>
            <a:t>Power Distribution</a:t>
          </a:r>
          <a:endParaRPr lang="en-US" dirty="0"/>
        </a:p>
      </dgm:t>
    </dgm:pt>
    <dgm:pt modelId="{F5B79705-0B9B-48B1-BBAC-45C48DD86097}" type="parTrans" cxnId="{7F1D71DB-6E8A-4D3B-808A-C8A82F65BB90}">
      <dgm:prSet/>
      <dgm:spPr/>
      <dgm:t>
        <a:bodyPr/>
        <a:lstStyle/>
        <a:p>
          <a:endParaRPr lang="en-US" dirty="0"/>
        </a:p>
      </dgm:t>
    </dgm:pt>
    <dgm:pt modelId="{212BC686-CD6D-411B-92C2-D9E58BE1C196}" type="sibTrans" cxnId="{7F1D71DB-6E8A-4D3B-808A-C8A82F65BB90}">
      <dgm:prSet/>
      <dgm:spPr/>
      <dgm:t>
        <a:bodyPr/>
        <a:lstStyle/>
        <a:p>
          <a:endParaRPr lang="en-US"/>
        </a:p>
      </dgm:t>
    </dgm:pt>
    <dgm:pt modelId="{DE9D75ED-E93B-47F2-94C2-486B812F2747}" type="pres">
      <dgm:prSet presAssocID="{BAD8D298-570B-46B8-AC03-AEEF251AC8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6F8000-5238-4A58-9B76-0A072B09BB67}" type="pres">
      <dgm:prSet presAssocID="{3DCD0352-0F8F-4FE4-A909-0880D138C245}" presName="hierRoot1" presStyleCnt="0">
        <dgm:presLayoutVars>
          <dgm:hierBranch val="init"/>
        </dgm:presLayoutVars>
      </dgm:prSet>
      <dgm:spPr/>
    </dgm:pt>
    <dgm:pt modelId="{EFCE6F1E-BF2D-4692-9F08-7915CBDE3DF3}" type="pres">
      <dgm:prSet presAssocID="{3DCD0352-0F8F-4FE4-A909-0880D138C245}" presName="rootComposite1" presStyleCnt="0"/>
      <dgm:spPr/>
    </dgm:pt>
    <dgm:pt modelId="{2195B7D6-329F-4B63-B27C-130FB9037335}" type="pres">
      <dgm:prSet presAssocID="{3DCD0352-0F8F-4FE4-A909-0880D138C24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3F7BD-656F-42E9-B4D7-6DC8C02A041C}" type="pres">
      <dgm:prSet presAssocID="{3DCD0352-0F8F-4FE4-A909-0880D138C24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24C30D-3BD4-4EDF-A90D-ECF87B24D6BB}" type="pres">
      <dgm:prSet presAssocID="{3DCD0352-0F8F-4FE4-A909-0880D138C245}" presName="hierChild2" presStyleCnt="0"/>
      <dgm:spPr/>
    </dgm:pt>
    <dgm:pt modelId="{658903CA-E65C-4C9D-B898-D68749FC8347}" type="pres">
      <dgm:prSet presAssocID="{FEA90900-077C-4265-AEDB-461025CBCF0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0D779F3-0FB3-4CDC-8BE9-00738ED36284}" type="pres">
      <dgm:prSet presAssocID="{0A6B5A8F-39C9-4C29-9633-CBD49BD899E3}" presName="hierRoot2" presStyleCnt="0">
        <dgm:presLayoutVars>
          <dgm:hierBranch val="init"/>
        </dgm:presLayoutVars>
      </dgm:prSet>
      <dgm:spPr/>
    </dgm:pt>
    <dgm:pt modelId="{1E64D591-FFA2-4947-8B06-75ED3589BBE7}" type="pres">
      <dgm:prSet presAssocID="{0A6B5A8F-39C9-4C29-9633-CBD49BD899E3}" presName="rootComposite" presStyleCnt="0"/>
      <dgm:spPr/>
    </dgm:pt>
    <dgm:pt modelId="{3EFBA830-7754-4662-A50F-08797834BFD4}" type="pres">
      <dgm:prSet presAssocID="{0A6B5A8F-39C9-4C29-9633-CBD49BD899E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BECE86-8FBA-4BED-BA4E-6F43C12F8FDB}" type="pres">
      <dgm:prSet presAssocID="{0A6B5A8F-39C9-4C29-9633-CBD49BD899E3}" presName="rootConnector" presStyleLbl="node2" presStyleIdx="0" presStyleCnt="3"/>
      <dgm:spPr/>
      <dgm:t>
        <a:bodyPr/>
        <a:lstStyle/>
        <a:p>
          <a:endParaRPr lang="en-US"/>
        </a:p>
      </dgm:t>
    </dgm:pt>
    <dgm:pt modelId="{85BAB6E5-6B5F-4494-8D46-4E654EE9DA0E}" type="pres">
      <dgm:prSet presAssocID="{0A6B5A8F-39C9-4C29-9633-CBD49BD899E3}" presName="hierChild4" presStyleCnt="0"/>
      <dgm:spPr/>
    </dgm:pt>
    <dgm:pt modelId="{DE49BC67-FB67-4870-9FF6-7BF396F3AEC6}" type="pres">
      <dgm:prSet presAssocID="{0A6B5A8F-39C9-4C29-9633-CBD49BD899E3}" presName="hierChild5" presStyleCnt="0"/>
      <dgm:spPr/>
    </dgm:pt>
    <dgm:pt modelId="{304A7225-FE5A-41E5-8E68-12B43F25DBF4}" type="pres">
      <dgm:prSet presAssocID="{630A99D0-67DF-485B-94A6-FB066BF8B6C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EE09BB2-EE7F-4658-BCEC-1F041C94EB6A}" type="pres">
      <dgm:prSet presAssocID="{14C35BCD-BEC8-4F2B-BBA8-173C13D8BAD5}" presName="hierRoot2" presStyleCnt="0">
        <dgm:presLayoutVars>
          <dgm:hierBranch val="init"/>
        </dgm:presLayoutVars>
      </dgm:prSet>
      <dgm:spPr/>
    </dgm:pt>
    <dgm:pt modelId="{D853D9B0-2C5E-404A-8B13-DCD760423017}" type="pres">
      <dgm:prSet presAssocID="{14C35BCD-BEC8-4F2B-BBA8-173C13D8BAD5}" presName="rootComposite" presStyleCnt="0"/>
      <dgm:spPr/>
    </dgm:pt>
    <dgm:pt modelId="{52A7E315-A596-4936-A9A5-0A077C38C2F6}" type="pres">
      <dgm:prSet presAssocID="{14C35BCD-BEC8-4F2B-BBA8-173C13D8BAD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B4B7A-B47A-4A2A-AB72-5F8A0722B1B2}" type="pres">
      <dgm:prSet presAssocID="{14C35BCD-BEC8-4F2B-BBA8-173C13D8BAD5}" presName="rootConnector" presStyleLbl="node2" presStyleIdx="1" presStyleCnt="3"/>
      <dgm:spPr/>
      <dgm:t>
        <a:bodyPr/>
        <a:lstStyle/>
        <a:p>
          <a:endParaRPr lang="en-US"/>
        </a:p>
      </dgm:t>
    </dgm:pt>
    <dgm:pt modelId="{C45FDDDC-8649-42EF-8B7A-7A8AFB72476A}" type="pres">
      <dgm:prSet presAssocID="{14C35BCD-BEC8-4F2B-BBA8-173C13D8BAD5}" presName="hierChild4" presStyleCnt="0"/>
      <dgm:spPr/>
    </dgm:pt>
    <dgm:pt modelId="{43EE3602-C6C7-4D59-87B1-EA2BFFDDABA3}" type="pres">
      <dgm:prSet presAssocID="{14C35BCD-BEC8-4F2B-BBA8-173C13D8BAD5}" presName="hierChild5" presStyleCnt="0"/>
      <dgm:spPr/>
    </dgm:pt>
    <dgm:pt modelId="{06E861EF-0761-4A83-8D20-F9EC3CFED89C}" type="pres">
      <dgm:prSet presAssocID="{F5B79705-0B9B-48B1-BBAC-45C48DD8609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4670B21-EFDF-4763-9355-ED7936B7E2D7}" type="pres">
      <dgm:prSet presAssocID="{1038D87B-FB28-4F2A-927D-4AF5B78609A1}" presName="hierRoot2" presStyleCnt="0">
        <dgm:presLayoutVars>
          <dgm:hierBranch val="init"/>
        </dgm:presLayoutVars>
      </dgm:prSet>
      <dgm:spPr/>
    </dgm:pt>
    <dgm:pt modelId="{570A0DF0-74A6-4425-A83C-20DC36B74703}" type="pres">
      <dgm:prSet presAssocID="{1038D87B-FB28-4F2A-927D-4AF5B78609A1}" presName="rootComposite" presStyleCnt="0"/>
      <dgm:spPr/>
    </dgm:pt>
    <dgm:pt modelId="{6296F5E0-1151-4A55-918A-9187187FBD85}" type="pres">
      <dgm:prSet presAssocID="{1038D87B-FB28-4F2A-927D-4AF5B78609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CE8DB-8D17-4798-A7F2-6B766E2AFEFC}" type="pres">
      <dgm:prSet presAssocID="{1038D87B-FB28-4F2A-927D-4AF5B78609A1}" presName="rootConnector" presStyleLbl="node2" presStyleIdx="2" presStyleCnt="3"/>
      <dgm:spPr/>
      <dgm:t>
        <a:bodyPr/>
        <a:lstStyle/>
        <a:p>
          <a:endParaRPr lang="en-US"/>
        </a:p>
      </dgm:t>
    </dgm:pt>
    <dgm:pt modelId="{7C400319-37D6-451F-AEDA-5CCEAB91041E}" type="pres">
      <dgm:prSet presAssocID="{1038D87B-FB28-4F2A-927D-4AF5B78609A1}" presName="hierChild4" presStyleCnt="0"/>
      <dgm:spPr/>
    </dgm:pt>
    <dgm:pt modelId="{C9489419-1A24-451C-97B3-054FA2054E64}" type="pres">
      <dgm:prSet presAssocID="{1038D87B-FB28-4F2A-927D-4AF5B78609A1}" presName="hierChild5" presStyleCnt="0"/>
      <dgm:spPr/>
    </dgm:pt>
    <dgm:pt modelId="{9EE587B4-567E-402C-B00F-CFBCCC9AC448}" type="pres">
      <dgm:prSet presAssocID="{3DCD0352-0F8F-4FE4-A909-0880D138C245}" presName="hierChild3" presStyleCnt="0"/>
      <dgm:spPr/>
    </dgm:pt>
  </dgm:ptLst>
  <dgm:cxnLst>
    <dgm:cxn modelId="{EDEAE514-53DA-4F36-835A-EEE05DBDA026}" srcId="{BAD8D298-570B-46B8-AC03-AEEF251AC8E3}" destId="{3DCD0352-0F8F-4FE4-A909-0880D138C245}" srcOrd="0" destOrd="0" parTransId="{5AE87F75-410C-4352-B016-7E78E9888C26}" sibTransId="{77CEBFCE-2CA0-47CB-B83D-1831F64EB389}"/>
    <dgm:cxn modelId="{90E3266D-C875-4094-964C-1C1CFDC8ADD3}" type="presOf" srcId="{0A6B5A8F-39C9-4C29-9633-CBD49BD899E3}" destId="{3EFBA830-7754-4662-A50F-08797834BFD4}" srcOrd="0" destOrd="0" presId="urn:microsoft.com/office/officeart/2005/8/layout/orgChart1"/>
    <dgm:cxn modelId="{B78279FC-5B3C-49CA-A5CC-39C32F0F761A}" type="presOf" srcId="{0A6B5A8F-39C9-4C29-9633-CBD49BD899E3}" destId="{6FBECE86-8FBA-4BED-BA4E-6F43C12F8FDB}" srcOrd="1" destOrd="0" presId="urn:microsoft.com/office/officeart/2005/8/layout/orgChart1"/>
    <dgm:cxn modelId="{D0E2F948-6000-40D2-9245-D41D53467B77}" type="presOf" srcId="{BAD8D298-570B-46B8-AC03-AEEF251AC8E3}" destId="{DE9D75ED-E93B-47F2-94C2-486B812F2747}" srcOrd="0" destOrd="0" presId="urn:microsoft.com/office/officeart/2005/8/layout/orgChart1"/>
    <dgm:cxn modelId="{BE888C02-FD65-41FF-A0C0-F6910238F541}" type="presOf" srcId="{1038D87B-FB28-4F2A-927D-4AF5B78609A1}" destId="{6296F5E0-1151-4A55-918A-9187187FBD85}" srcOrd="0" destOrd="0" presId="urn:microsoft.com/office/officeart/2005/8/layout/orgChart1"/>
    <dgm:cxn modelId="{9CDA4165-6493-4F00-AE3E-EEB352D6D3C9}" srcId="{3DCD0352-0F8F-4FE4-A909-0880D138C245}" destId="{0A6B5A8F-39C9-4C29-9633-CBD49BD899E3}" srcOrd="0" destOrd="0" parTransId="{FEA90900-077C-4265-AEDB-461025CBCF02}" sibTransId="{E808690A-CF53-4C65-8EFD-119313997A73}"/>
    <dgm:cxn modelId="{7B5C35A1-8B75-40A7-A525-FD10BE3E8105}" type="presOf" srcId="{14C35BCD-BEC8-4F2B-BBA8-173C13D8BAD5}" destId="{5FEB4B7A-B47A-4A2A-AB72-5F8A0722B1B2}" srcOrd="1" destOrd="0" presId="urn:microsoft.com/office/officeart/2005/8/layout/orgChart1"/>
    <dgm:cxn modelId="{FC363324-7D17-44BA-98E7-4065D5072F9C}" type="presOf" srcId="{1038D87B-FB28-4F2A-927D-4AF5B78609A1}" destId="{544CE8DB-8D17-4798-A7F2-6B766E2AFEFC}" srcOrd="1" destOrd="0" presId="urn:microsoft.com/office/officeart/2005/8/layout/orgChart1"/>
    <dgm:cxn modelId="{93237430-C643-460C-A12D-11D23CE6280D}" type="presOf" srcId="{630A99D0-67DF-485B-94A6-FB066BF8B6C7}" destId="{304A7225-FE5A-41E5-8E68-12B43F25DBF4}" srcOrd="0" destOrd="0" presId="urn:microsoft.com/office/officeart/2005/8/layout/orgChart1"/>
    <dgm:cxn modelId="{B4609381-664A-433F-8002-AC0B4C6C9A8F}" type="presOf" srcId="{F5B79705-0B9B-48B1-BBAC-45C48DD86097}" destId="{06E861EF-0761-4A83-8D20-F9EC3CFED89C}" srcOrd="0" destOrd="0" presId="urn:microsoft.com/office/officeart/2005/8/layout/orgChart1"/>
    <dgm:cxn modelId="{22E7A51B-60C9-4841-95FF-54BE51AE57A3}" type="presOf" srcId="{14C35BCD-BEC8-4F2B-BBA8-173C13D8BAD5}" destId="{52A7E315-A596-4936-A9A5-0A077C38C2F6}" srcOrd="0" destOrd="0" presId="urn:microsoft.com/office/officeart/2005/8/layout/orgChart1"/>
    <dgm:cxn modelId="{80990C55-392A-44DC-8C40-08C846705D5B}" type="presOf" srcId="{3DCD0352-0F8F-4FE4-A909-0880D138C245}" destId="{2195B7D6-329F-4B63-B27C-130FB9037335}" srcOrd="0" destOrd="0" presId="urn:microsoft.com/office/officeart/2005/8/layout/orgChart1"/>
    <dgm:cxn modelId="{6BE52072-4BB9-49D4-B82F-D2088D638E75}" type="presOf" srcId="{3DCD0352-0F8F-4FE4-A909-0880D138C245}" destId="{6033F7BD-656F-42E9-B4D7-6DC8C02A041C}" srcOrd="1" destOrd="0" presId="urn:microsoft.com/office/officeart/2005/8/layout/orgChart1"/>
    <dgm:cxn modelId="{0744CF97-507B-450C-9E8B-D5175853AFB8}" type="presOf" srcId="{FEA90900-077C-4265-AEDB-461025CBCF02}" destId="{658903CA-E65C-4C9D-B898-D68749FC8347}" srcOrd="0" destOrd="0" presId="urn:microsoft.com/office/officeart/2005/8/layout/orgChart1"/>
    <dgm:cxn modelId="{7F1D71DB-6E8A-4D3B-808A-C8A82F65BB90}" srcId="{3DCD0352-0F8F-4FE4-A909-0880D138C245}" destId="{1038D87B-FB28-4F2A-927D-4AF5B78609A1}" srcOrd="2" destOrd="0" parTransId="{F5B79705-0B9B-48B1-BBAC-45C48DD86097}" sibTransId="{212BC686-CD6D-411B-92C2-D9E58BE1C196}"/>
    <dgm:cxn modelId="{0590EB04-3306-4509-9195-75D24A386DAA}" srcId="{3DCD0352-0F8F-4FE4-A909-0880D138C245}" destId="{14C35BCD-BEC8-4F2B-BBA8-173C13D8BAD5}" srcOrd="1" destOrd="0" parTransId="{630A99D0-67DF-485B-94A6-FB066BF8B6C7}" sibTransId="{AE7D3720-D6D5-4629-8F82-201F5980C98A}"/>
    <dgm:cxn modelId="{8B01FB81-2B9E-411C-A44E-ABC020AA2A1F}" type="presParOf" srcId="{DE9D75ED-E93B-47F2-94C2-486B812F2747}" destId="{3D6F8000-5238-4A58-9B76-0A072B09BB67}" srcOrd="0" destOrd="0" presId="urn:microsoft.com/office/officeart/2005/8/layout/orgChart1"/>
    <dgm:cxn modelId="{F79E0D03-17E7-49E9-A0C5-3D5B33A8ABF9}" type="presParOf" srcId="{3D6F8000-5238-4A58-9B76-0A072B09BB67}" destId="{EFCE6F1E-BF2D-4692-9F08-7915CBDE3DF3}" srcOrd="0" destOrd="0" presId="urn:microsoft.com/office/officeart/2005/8/layout/orgChart1"/>
    <dgm:cxn modelId="{28DA1C1F-9F62-42EE-BF22-502FFD3C6B0F}" type="presParOf" srcId="{EFCE6F1E-BF2D-4692-9F08-7915CBDE3DF3}" destId="{2195B7D6-329F-4B63-B27C-130FB9037335}" srcOrd="0" destOrd="0" presId="urn:microsoft.com/office/officeart/2005/8/layout/orgChart1"/>
    <dgm:cxn modelId="{B3DA0D41-7045-48DB-8BDD-2B75026B968E}" type="presParOf" srcId="{EFCE6F1E-BF2D-4692-9F08-7915CBDE3DF3}" destId="{6033F7BD-656F-42E9-B4D7-6DC8C02A041C}" srcOrd="1" destOrd="0" presId="urn:microsoft.com/office/officeart/2005/8/layout/orgChart1"/>
    <dgm:cxn modelId="{5808FA18-53EA-4AFE-9B61-397011EEA1AE}" type="presParOf" srcId="{3D6F8000-5238-4A58-9B76-0A072B09BB67}" destId="{C724C30D-3BD4-4EDF-A90D-ECF87B24D6BB}" srcOrd="1" destOrd="0" presId="urn:microsoft.com/office/officeart/2005/8/layout/orgChart1"/>
    <dgm:cxn modelId="{D25EF873-4CA2-435E-A955-D5192D96922E}" type="presParOf" srcId="{C724C30D-3BD4-4EDF-A90D-ECF87B24D6BB}" destId="{658903CA-E65C-4C9D-B898-D68749FC8347}" srcOrd="0" destOrd="0" presId="urn:microsoft.com/office/officeart/2005/8/layout/orgChart1"/>
    <dgm:cxn modelId="{6E6B7B76-8AA7-44B7-B05C-779AA6FC9466}" type="presParOf" srcId="{C724C30D-3BD4-4EDF-A90D-ECF87B24D6BB}" destId="{20D779F3-0FB3-4CDC-8BE9-00738ED36284}" srcOrd="1" destOrd="0" presId="urn:microsoft.com/office/officeart/2005/8/layout/orgChart1"/>
    <dgm:cxn modelId="{D00FFBA2-89A6-4102-8D27-E23FEB7676F7}" type="presParOf" srcId="{20D779F3-0FB3-4CDC-8BE9-00738ED36284}" destId="{1E64D591-FFA2-4947-8B06-75ED3589BBE7}" srcOrd="0" destOrd="0" presId="urn:microsoft.com/office/officeart/2005/8/layout/orgChart1"/>
    <dgm:cxn modelId="{9819617C-2E84-42F6-A0E9-213B6AFA0DFE}" type="presParOf" srcId="{1E64D591-FFA2-4947-8B06-75ED3589BBE7}" destId="{3EFBA830-7754-4662-A50F-08797834BFD4}" srcOrd="0" destOrd="0" presId="urn:microsoft.com/office/officeart/2005/8/layout/orgChart1"/>
    <dgm:cxn modelId="{825CCCD1-F2BF-4C36-81B3-0C0BB0D1C319}" type="presParOf" srcId="{1E64D591-FFA2-4947-8B06-75ED3589BBE7}" destId="{6FBECE86-8FBA-4BED-BA4E-6F43C12F8FDB}" srcOrd="1" destOrd="0" presId="urn:microsoft.com/office/officeart/2005/8/layout/orgChart1"/>
    <dgm:cxn modelId="{CC241A97-347E-4B7C-8115-CCEDFA2E1C7A}" type="presParOf" srcId="{20D779F3-0FB3-4CDC-8BE9-00738ED36284}" destId="{85BAB6E5-6B5F-4494-8D46-4E654EE9DA0E}" srcOrd="1" destOrd="0" presId="urn:microsoft.com/office/officeart/2005/8/layout/orgChart1"/>
    <dgm:cxn modelId="{9643168D-93BE-4B77-984E-662AE565325C}" type="presParOf" srcId="{20D779F3-0FB3-4CDC-8BE9-00738ED36284}" destId="{DE49BC67-FB67-4870-9FF6-7BF396F3AEC6}" srcOrd="2" destOrd="0" presId="urn:microsoft.com/office/officeart/2005/8/layout/orgChart1"/>
    <dgm:cxn modelId="{FE6C8A5A-4171-4AA6-BFB6-0B11D097701D}" type="presParOf" srcId="{C724C30D-3BD4-4EDF-A90D-ECF87B24D6BB}" destId="{304A7225-FE5A-41E5-8E68-12B43F25DBF4}" srcOrd="2" destOrd="0" presId="urn:microsoft.com/office/officeart/2005/8/layout/orgChart1"/>
    <dgm:cxn modelId="{248301E7-B189-452A-AB13-163BB52C33BB}" type="presParOf" srcId="{C724C30D-3BD4-4EDF-A90D-ECF87B24D6BB}" destId="{2EE09BB2-EE7F-4658-BCEC-1F041C94EB6A}" srcOrd="3" destOrd="0" presId="urn:microsoft.com/office/officeart/2005/8/layout/orgChart1"/>
    <dgm:cxn modelId="{CA9F87B8-02CA-429D-9F00-77746AF8BA4A}" type="presParOf" srcId="{2EE09BB2-EE7F-4658-BCEC-1F041C94EB6A}" destId="{D853D9B0-2C5E-404A-8B13-DCD760423017}" srcOrd="0" destOrd="0" presId="urn:microsoft.com/office/officeart/2005/8/layout/orgChart1"/>
    <dgm:cxn modelId="{1BBEFCE1-0AB6-4D35-9D77-45804A6EC428}" type="presParOf" srcId="{D853D9B0-2C5E-404A-8B13-DCD760423017}" destId="{52A7E315-A596-4936-A9A5-0A077C38C2F6}" srcOrd="0" destOrd="0" presId="urn:microsoft.com/office/officeart/2005/8/layout/orgChart1"/>
    <dgm:cxn modelId="{65F606F5-DEE0-49E3-87E2-7BE6B8A41756}" type="presParOf" srcId="{D853D9B0-2C5E-404A-8B13-DCD760423017}" destId="{5FEB4B7A-B47A-4A2A-AB72-5F8A0722B1B2}" srcOrd="1" destOrd="0" presId="urn:microsoft.com/office/officeart/2005/8/layout/orgChart1"/>
    <dgm:cxn modelId="{63A988BA-9FF3-45C4-BD0D-9973351CF316}" type="presParOf" srcId="{2EE09BB2-EE7F-4658-BCEC-1F041C94EB6A}" destId="{C45FDDDC-8649-42EF-8B7A-7A8AFB72476A}" srcOrd="1" destOrd="0" presId="urn:microsoft.com/office/officeart/2005/8/layout/orgChart1"/>
    <dgm:cxn modelId="{96C1E5BB-01F1-4F03-8B1F-0056AF978C52}" type="presParOf" srcId="{2EE09BB2-EE7F-4658-BCEC-1F041C94EB6A}" destId="{43EE3602-C6C7-4D59-87B1-EA2BFFDDABA3}" srcOrd="2" destOrd="0" presId="urn:microsoft.com/office/officeart/2005/8/layout/orgChart1"/>
    <dgm:cxn modelId="{219FC710-04F5-4851-8AF9-226DCA7E26D8}" type="presParOf" srcId="{C724C30D-3BD4-4EDF-A90D-ECF87B24D6BB}" destId="{06E861EF-0761-4A83-8D20-F9EC3CFED89C}" srcOrd="4" destOrd="0" presId="urn:microsoft.com/office/officeart/2005/8/layout/orgChart1"/>
    <dgm:cxn modelId="{395C0DD7-EF77-423D-AC00-B44865D2A77C}" type="presParOf" srcId="{C724C30D-3BD4-4EDF-A90D-ECF87B24D6BB}" destId="{74670B21-EFDF-4763-9355-ED7936B7E2D7}" srcOrd="5" destOrd="0" presId="urn:microsoft.com/office/officeart/2005/8/layout/orgChart1"/>
    <dgm:cxn modelId="{83366709-8868-4AE0-8E06-5CA20E2A27EB}" type="presParOf" srcId="{74670B21-EFDF-4763-9355-ED7936B7E2D7}" destId="{570A0DF0-74A6-4425-A83C-20DC36B74703}" srcOrd="0" destOrd="0" presId="urn:microsoft.com/office/officeart/2005/8/layout/orgChart1"/>
    <dgm:cxn modelId="{C762A2AD-5CED-4BDF-BD03-52C2B077538E}" type="presParOf" srcId="{570A0DF0-74A6-4425-A83C-20DC36B74703}" destId="{6296F5E0-1151-4A55-918A-9187187FBD85}" srcOrd="0" destOrd="0" presId="urn:microsoft.com/office/officeart/2005/8/layout/orgChart1"/>
    <dgm:cxn modelId="{2FD257D9-4E6E-4C7B-9F99-9C3528B55E62}" type="presParOf" srcId="{570A0DF0-74A6-4425-A83C-20DC36B74703}" destId="{544CE8DB-8D17-4798-A7F2-6B766E2AFEFC}" srcOrd="1" destOrd="0" presId="urn:microsoft.com/office/officeart/2005/8/layout/orgChart1"/>
    <dgm:cxn modelId="{10B8E3D5-1E53-4CE9-B89D-25E6D779A2F3}" type="presParOf" srcId="{74670B21-EFDF-4763-9355-ED7936B7E2D7}" destId="{7C400319-37D6-451F-AEDA-5CCEAB91041E}" srcOrd="1" destOrd="0" presId="urn:microsoft.com/office/officeart/2005/8/layout/orgChart1"/>
    <dgm:cxn modelId="{F6AD43BE-00E6-4C69-8CCF-54B199DB704D}" type="presParOf" srcId="{74670B21-EFDF-4763-9355-ED7936B7E2D7}" destId="{C9489419-1A24-451C-97B3-054FA2054E64}" srcOrd="2" destOrd="0" presId="urn:microsoft.com/office/officeart/2005/8/layout/orgChart1"/>
    <dgm:cxn modelId="{9CB697CB-4A15-4E1A-B6E4-3165709B94A6}" type="presParOf" srcId="{3D6F8000-5238-4A58-9B76-0A072B09BB67}" destId="{9EE587B4-567E-402C-B00F-CFBCCC9AC44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Electronics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 Power Supplies</a:t>
            </a:r>
          </a:p>
          <a:p>
            <a:r>
              <a:rPr lang="en-US" dirty="0" err="1" smtClean="0"/>
              <a:t>Engr.Sanaullah</a:t>
            </a:r>
            <a:r>
              <a:rPr lang="en-US" dirty="0" smtClean="0"/>
              <a:t> Ahmad</a:t>
            </a:r>
          </a:p>
          <a:p>
            <a:r>
              <a:rPr lang="en-US" dirty="0" smtClean="0"/>
              <a:t>Lecturer EED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Half-wave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7754" y="1524000"/>
            <a:ext cx="724876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Operation of Half Wave Rectifier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51415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962400"/>
            <a:ext cx="542410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172200" cy="792162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Waveform of Half Wave Rectifier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743200"/>
            <a:ext cx="7337544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76300"/>
            <a:ext cx="4267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Full Wave Rectifier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71625"/>
            <a:ext cx="64008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572000"/>
            <a:ext cx="62674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838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Flow during the positive half of the input cycle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8055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Flow during the negative half of the input cycle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399"/>
            <a:ext cx="7476383" cy="50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Supplies </a:t>
            </a:r>
            <a:r>
              <a:rPr lang="en-US" smtClean="0"/>
              <a:t>to industrial loads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Electricity distribution  </a:t>
            </a:r>
          </a:p>
          <a:p>
            <a:pPr>
              <a:buNone/>
            </a:pPr>
            <a:r>
              <a:rPr lang="en-US" dirty="0" smtClean="0"/>
              <a:t>					Upon arrival at the</a:t>
            </a:r>
          </a:p>
          <a:p>
            <a:pPr>
              <a:buNone/>
            </a:pPr>
            <a:r>
              <a:rPr lang="en-US" dirty="0" smtClean="0"/>
              <a:t>	substation, the power will be </a:t>
            </a:r>
            <a:r>
              <a:rPr lang="en-US" b="1" dirty="0" smtClean="0"/>
              <a:t>stepped down</a:t>
            </a:r>
          </a:p>
          <a:p>
            <a:pPr>
              <a:buNone/>
            </a:pPr>
            <a:r>
              <a:rPr lang="en-US" b="1" dirty="0" smtClean="0"/>
              <a:t>	in voltage—from a transmission level voltage</a:t>
            </a:r>
          </a:p>
          <a:p>
            <a:pPr>
              <a:buNone/>
            </a:pPr>
            <a:r>
              <a:rPr lang="en-US" b="1" dirty="0" smtClean="0"/>
              <a:t>	to a distribution level voltage. </a:t>
            </a:r>
            <a:r>
              <a:rPr lang="en-US" dirty="0" smtClean="0"/>
              <a:t>As it exits the</a:t>
            </a:r>
          </a:p>
          <a:p>
            <a:pPr>
              <a:buNone/>
            </a:pPr>
            <a:r>
              <a:rPr lang="en-US" dirty="0" smtClean="0"/>
              <a:t>	substation, it enters the distribution wiring.</a:t>
            </a:r>
          </a:p>
          <a:p>
            <a:pPr>
              <a:buNone/>
            </a:pPr>
            <a:r>
              <a:rPr lang="en-US" dirty="0" smtClean="0"/>
              <a:t>	Finally, upon arrival at the service location,</a:t>
            </a:r>
          </a:p>
          <a:p>
            <a:pPr>
              <a:buNone/>
            </a:pPr>
            <a:r>
              <a:rPr lang="en-US" dirty="0" smtClean="0"/>
              <a:t>	the power is </a:t>
            </a:r>
            <a:r>
              <a:rPr lang="en-US" b="1" dirty="0" smtClean="0"/>
              <a:t>stepped down </a:t>
            </a:r>
            <a:r>
              <a:rPr lang="en-US" dirty="0" smtClean="0"/>
              <a:t>again from the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distribution voltage </a:t>
            </a:r>
            <a:r>
              <a:rPr lang="en-US" dirty="0" smtClean="0"/>
              <a:t>to the required service</a:t>
            </a:r>
          </a:p>
          <a:p>
            <a:pPr>
              <a:buNone/>
            </a:pPr>
            <a:r>
              <a:rPr lang="en-US" dirty="0" smtClean="0"/>
              <a:t>	voltage(s).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Industries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Industries </a:t>
            </a:r>
          </a:p>
          <a:p>
            <a:r>
              <a:rPr lang="en-US" dirty="0" smtClean="0"/>
              <a:t>Medium Industries</a:t>
            </a:r>
          </a:p>
          <a:p>
            <a:r>
              <a:rPr lang="en-US" dirty="0" smtClean="0"/>
              <a:t>Heavy Industries.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Voltage requirement may varies according to type and nature of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supplies in Industries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 source.</a:t>
            </a:r>
          </a:p>
          <a:p>
            <a:pPr lvl="1"/>
            <a:r>
              <a:rPr lang="en-US" dirty="0" smtClean="0"/>
              <a:t>Load such as Induction Motors used in Industries </a:t>
            </a:r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DC Source. </a:t>
            </a:r>
          </a:p>
          <a:p>
            <a:pPr lvl="1"/>
            <a:r>
              <a:rPr lang="en-US" dirty="0" smtClean="0"/>
              <a:t>DC Motors, and all other electronics devices involved in industries.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An Electromagnetic static machine step down /Up distribution voltages.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47900"/>
            <a:ext cx="65532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Cascade Arrangement of Transformers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have high voltages for heavy industries/ testing laboratories.</a:t>
            </a:r>
          </a:p>
          <a:p>
            <a:r>
              <a:rPr lang="en-US" dirty="0" smtClean="0"/>
              <a:t>Transformers are arranged in such a way to achieve high voltages.</a:t>
            </a:r>
          </a:p>
          <a:p>
            <a:r>
              <a:rPr lang="en-US" dirty="0" smtClean="0"/>
              <a:t>Easy to arrange and dismantle/ occupy less space compared single step-up transformer of same ratings.</a:t>
            </a:r>
          </a:p>
          <a:p>
            <a:r>
              <a:rPr lang="en-US" dirty="0" smtClean="0"/>
              <a:t>Considering 3 units of 200V/200KV transformers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3528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438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5240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pic>
        <p:nvPicPr>
          <p:cNvPr id="2051" name="Picture 3" descr="C:\Users\Sunny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153399" cy="533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81200" y="26670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200V / 200 KV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16002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200V / 200KV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6858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200V / 200KV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important part of industrial power supplies is rectifier .</a:t>
            </a:r>
          </a:p>
          <a:p>
            <a:r>
              <a:rPr lang="en-US" dirty="0" smtClean="0"/>
              <a:t>Industrial application like thermal power stations , cement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639312"/>
            <a:ext cx="7315200" cy="321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200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Industrial Electronics </vt:lpstr>
      <vt:lpstr>Power Supplies to industrial loads </vt:lpstr>
      <vt:lpstr>Distributions System</vt:lpstr>
      <vt:lpstr>Type of Industries </vt:lpstr>
      <vt:lpstr>Power supplies in Industries </vt:lpstr>
      <vt:lpstr>Transformer </vt:lpstr>
      <vt:lpstr>Cascade Arrangement of Transformers</vt:lpstr>
      <vt:lpstr>Schematic </vt:lpstr>
      <vt:lpstr>Rectifiers </vt:lpstr>
      <vt:lpstr>Half-wave </vt:lpstr>
      <vt:lpstr>Operation of Half Wave Rectifier</vt:lpstr>
      <vt:lpstr>Waveform of Half Wave Rectifier</vt:lpstr>
      <vt:lpstr>Full Wave Rectifier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Sunny</dc:creator>
  <cp:lastModifiedBy>Sunny</cp:lastModifiedBy>
  <cp:revision>38</cp:revision>
  <dcterms:created xsi:type="dcterms:W3CDTF">2006-08-16T00:00:00Z</dcterms:created>
  <dcterms:modified xsi:type="dcterms:W3CDTF">2018-02-27T03:21:45Z</dcterms:modified>
</cp:coreProperties>
</file>