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1" r:id="rId15"/>
    <p:sldId id="266" r:id="rId16"/>
    <p:sldId id="270"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5/23/2019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Leading Business Meetings</a:t>
            </a:r>
          </a:p>
        </p:txBody>
      </p:sp>
    </p:spTree>
    <p:extLst>
      <p:ext uri="{BB962C8B-B14F-4D97-AF65-F5344CB8AC3E}">
        <p14:creationId xmlns:p14="http://schemas.microsoft.com/office/powerpoint/2010/main" val="292031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Give Everyone Time To Think </a:t>
            </a:r>
          </a:p>
        </p:txBody>
      </p:sp>
      <p:sp>
        <p:nvSpPr>
          <p:cNvPr id="3" name="Content Placeholder 2"/>
          <p:cNvSpPr>
            <a:spLocks noGrp="1"/>
          </p:cNvSpPr>
          <p:nvPr>
            <p:ph idx="1"/>
          </p:nvPr>
        </p:nvSpPr>
        <p:spPr/>
        <p:txBody>
          <a:bodyPr>
            <a:normAutofit/>
          </a:bodyPr>
          <a:lstStyle/>
          <a:p>
            <a:r>
              <a:rPr lang="en-US" sz="2800" dirty="0"/>
              <a:t>When you ask questions in a meeting some people need more time to think than others. </a:t>
            </a:r>
          </a:p>
        </p:txBody>
      </p:sp>
    </p:spTree>
    <p:extLst>
      <p:ext uri="{BB962C8B-B14F-4D97-AF65-F5344CB8AC3E}">
        <p14:creationId xmlns:p14="http://schemas.microsoft.com/office/powerpoint/2010/main" val="12331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Make A Real-Time Agenda </a:t>
            </a:r>
          </a:p>
        </p:txBody>
      </p:sp>
      <p:sp>
        <p:nvSpPr>
          <p:cNvPr id="3" name="Content Placeholder 2"/>
          <p:cNvSpPr>
            <a:spLocks noGrp="1"/>
          </p:cNvSpPr>
          <p:nvPr>
            <p:ph idx="1"/>
          </p:nvPr>
        </p:nvSpPr>
        <p:spPr/>
        <p:txBody>
          <a:bodyPr>
            <a:normAutofit/>
          </a:bodyPr>
          <a:lstStyle/>
          <a:p>
            <a:r>
              <a:rPr lang="en-US" sz="2800" dirty="0"/>
              <a:t>Meetings are usually boring. Ignite the energy and what matters to people by asking, "What is most important to you right now in terms of team success?" Go around the room and have each person share their thoughts in 30 seconds or less. Write them down and have the team decide in what order the ideas have the most leverage, and then map out what it will take to accomplish them.</a:t>
            </a:r>
          </a:p>
        </p:txBody>
      </p:sp>
    </p:spTree>
    <p:extLst>
      <p:ext uri="{BB962C8B-B14F-4D97-AF65-F5344CB8AC3E}">
        <p14:creationId xmlns:p14="http://schemas.microsoft.com/office/powerpoint/2010/main" val="1733131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a:t>
            </a:r>
            <a:r>
              <a:rPr lang="en-US" dirty="0"/>
              <a:t>Always Review Decisions </a:t>
            </a:r>
          </a:p>
        </p:txBody>
      </p:sp>
      <p:sp>
        <p:nvSpPr>
          <p:cNvPr id="3" name="Content Placeholder 2"/>
          <p:cNvSpPr>
            <a:spLocks noGrp="1"/>
          </p:cNvSpPr>
          <p:nvPr>
            <p:ph idx="1"/>
          </p:nvPr>
        </p:nvSpPr>
        <p:spPr/>
        <p:txBody>
          <a:bodyPr>
            <a:normAutofit/>
          </a:bodyPr>
          <a:lstStyle/>
          <a:p>
            <a:r>
              <a:rPr lang="en-US" sz="2800" dirty="0"/>
              <a:t>Meetings include exploratory conversations, yet not everyone may know that information or have the responsibility to evaluate, assess and conclude. Any conclusions made need to be explicit to everyone there. Before adjourning each meeting, ask, "What did we decide today? Did we decide anything new? What is left on the table to decide later?" Get obvious clarity.</a:t>
            </a:r>
          </a:p>
        </p:txBody>
      </p:sp>
    </p:spTree>
    <p:extLst>
      <p:ext uri="{BB962C8B-B14F-4D97-AF65-F5344CB8AC3E}">
        <p14:creationId xmlns:p14="http://schemas.microsoft.com/office/powerpoint/2010/main" val="29829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a:t>
            </a:r>
            <a:r>
              <a:rPr lang="en-US" dirty="0"/>
              <a:t>Start And End On Time </a:t>
            </a:r>
          </a:p>
        </p:txBody>
      </p:sp>
      <p:sp>
        <p:nvSpPr>
          <p:cNvPr id="3" name="Content Placeholder 2"/>
          <p:cNvSpPr>
            <a:spLocks noGrp="1"/>
          </p:cNvSpPr>
          <p:nvPr>
            <p:ph idx="1"/>
          </p:nvPr>
        </p:nvSpPr>
        <p:spPr/>
        <p:txBody>
          <a:bodyPr>
            <a:normAutofit/>
          </a:bodyPr>
          <a:lstStyle/>
          <a:p>
            <a:r>
              <a:rPr lang="en-US" sz="2800" dirty="0"/>
              <a:t>No one likes their schedule blown, including you. When you start on time and end on time consistently, people know what they can expect, and it shows that you respect their time as well. If there are pressing issues with individuals, arrange additional one-on-one meetings with those specific individuals. Always start and end on time.</a:t>
            </a:r>
          </a:p>
        </p:txBody>
      </p:sp>
    </p:spTree>
    <p:extLst>
      <p:ext uri="{BB962C8B-B14F-4D97-AF65-F5344CB8AC3E}">
        <p14:creationId xmlns:p14="http://schemas.microsoft.com/office/powerpoint/2010/main" val="113069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67437"/>
            <a:ext cx="6815669" cy="1545464"/>
          </a:xfrm>
        </p:spPr>
        <p:txBody>
          <a:bodyPr/>
          <a:lstStyle/>
          <a:p>
            <a:r>
              <a:rPr lang="en-US" dirty="0" smtClean="0"/>
              <a:t>Role of a Chairperson</a:t>
            </a:r>
            <a:endParaRPr lang="en-US" dirty="0"/>
          </a:p>
        </p:txBody>
      </p:sp>
    </p:spTree>
    <p:extLst>
      <p:ext uri="{BB962C8B-B14F-4D97-AF65-F5344CB8AC3E}">
        <p14:creationId xmlns:p14="http://schemas.microsoft.com/office/powerpoint/2010/main" val="368727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In a more formal meeting, the chairperson will outline the purpose of the meeting and remind members why they are there. </a:t>
            </a:r>
          </a:p>
          <a:p>
            <a:endParaRPr lang="en-US" sz="2800" dirty="0"/>
          </a:p>
          <a:p>
            <a:r>
              <a:rPr lang="en-US" sz="2800" dirty="0"/>
              <a:t>In such a meeting there is little need to refer to this procedure as this is implicit in the established etiquette, namely</a:t>
            </a:r>
            <a:r>
              <a:rPr lang="en-US" sz="2800" dirty="0" smtClean="0"/>
              <a:t>:</a:t>
            </a:r>
            <a:endParaRPr lang="en-US" sz="2800" dirty="0"/>
          </a:p>
        </p:txBody>
      </p:sp>
    </p:spTree>
    <p:extLst>
      <p:ext uri="{BB962C8B-B14F-4D97-AF65-F5344CB8AC3E}">
        <p14:creationId xmlns:p14="http://schemas.microsoft.com/office/powerpoint/2010/main" val="141728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Indicate progress, or lack of.</a:t>
            </a:r>
          </a:p>
          <a:p>
            <a:r>
              <a:rPr lang="en-US" dirty="0"/>
              <a:t>Refocus discussion that has wandered off the point.</a:t>
            </a:r>
          </a:p>
          <a:p>
            <a:r>
              <a:rPr lang="en-US" dirty="0"/>
              <a:t>Conclude one point and lead into the next.</a:t>
            </a:r>
          </a:p>
          <a:p>
            <a:r>
              <a:rPr lang="en-US" dirty="0"/>
              <a:t>Highlight important points.</a:t>
            </a:r>
          </a:p>
          <a:p>
            <a:r>
              <a:rPr lang="en-US" dirty="0"/>
              <a:t>Assist the secretary if necessary.</a:t>
            </a:r>
          </a:p>
          <a:p>
            <a:r>
              <a:rPr lang="en-US" dirty="0"/>
              <a:t>Clarify any </a:t>
            </a:r>
            <a:r>
              <a:rPr lang="en-US" dirty="0" smtClean="0"/>
              <a:t>misunderstanding</a:t>
            </a:r>
            <a:endParaRPr lang="en-US" dirty="0"/>
          </a:p>
        </p:txBody>
      </p:sp>
    </p:spTree>
    <p:extLst>
      <p:ext uri="{BB962C8B-B14F-4D97-AF65-F5344CB8AC3E}">
        <p14:creationId xmlns:p14="http://schemas.microsoft.com/office/powerpoint/2010/main" val="2795095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The chair controls the meeting.</a:t>
            </a:r>
          </a:p>
          <a:p>
            <a:r>
              <a:rPr lang="en-US" dirty="0"/>
              <a:t>All remarks are addressed through the chair.</a:t>
            </a:r>
          </a:p>
          <a:p>
            <a:r>
              <a:rPr lang="en-US" dirty="0"/>
              <a:t>Members do not interrupt each other.</a:t>
            </a:r>
          </a:p>
          <a:p>
            <a:r>
              <a:rPr lang="en-US" dirty="0"/>
              <a:t>Members aim to reach a consensus.</a:t>
            </a:r>
          </a:p>
          <a:p>
            <a:r>
              <a:rPr lang="en-US" dirty="0"/>
              <a:t>A vote is taken if consensus is not reached.</a:t>
            </a:r>
          </a:p>
          <a:p>
            <a:r>
              <a:rPr lang="en-US" dirty="0"/>
              <a:t>The majority wins the vote.</a:t>
            </a:r>
          </a:p>
          <a:p>
            <a:r>
              <a:rPr lang="en-US" dirty="0"/>
              <a:t>All members accept the majority </a:t>
            </a:r>
            <a:r>
              <a:rPr lang="en-US" dirty="0" smtClean="0"/>
              <a:t>decision</a:t>
            </a:r>
            <a:endParaRPr lang="en-US" dirty="0"/>
          </a:p>
        </p:txBody>
      </p:sp>
    </p:spTree>
    <p:extLst>
      <p:ext uri="{BB962C8B-B14F-4D97-AF65-F5344CB8AC3E}">
        <p14:creationId xmlns:p14="http://schemas.microsoft.com/office/powerpoint/2010/main" val="258240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committee meetings</a:t>
            </a:r>
          </a:p>
        </p:txBody>
      </p:sp>
      <p:sp>
        <p:nvSpPr>
          <p:cNvPr id="3" name="Content Placeholder 2"/>
          <p:cNvSpPr>
            <a:spLocks noGrp="1"/>
          </p:cNvSpPr>
          <p:nvPr>
            <p:ph idx="1"/>
          </p:nvPr>
        </p:nvSpPr>
        <p:spPr/>
        <p:txBody>
          <a:bodyPr/>
          <a:lstStyle/>
          <a:p>
            <a:r>
              <a:rPr lang="en-US" dirty="0"/>
              <a:t>Conduct business in the order set out in the agenda</a:t>
            </a:r>
          </a:p>
          <a:p>
            <a:r>
              <a:rPr lang="en-US" dirty="0"/>
              <a:t>Keep discussion focused on the item as set by the agenda</a:t>
            </a:r>
          </a:p>
          <a:p>
            <a:r>
              <a:rPr lang="en-US" dirty="0"/>
              <a:t>Make sure that a decision has been reached before going onto the next item on the agenda</a:t>
            </a:r>
          </a:p>
          <a:p>
            <a:r>
              <a:rPr lang="en-US" dirty="0"/>
              <a:t>Allow everyone to speak and be heard</a:t>
            </a:r>
          </a:p>
          <a:p>
            <a:r>
              <a:rPr lang="en-US" dirty="0"/>
              <a:t>Make sure a record of all decisions is kept.</a:t>
            </a:r>
          </a:p>
        </p:txBody>
      </p:sp>
    </p:spTree>
    <p:extLst>
      <p:ext uri="{BB962C8B-B14F-4D97-AF65-F5344CB8AC3E}">
        <p14:creationId xmlns:p14="http://schemas.microsoft.com/office/powerpoint/2010/main" val="25313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Assign Pre-Work </a:t>
            </a:r>
          </a:p>
        </p:txBody>
      </p:sp>
      <p:sp>
        <p:nvSpPr>
          <p:cNvPr id="3" name="Content Placeholder 2"/>
          <p:cNvSpPr>
            <a:spLocks noGrp="1"/>
          </p:cNvSpPr>
          <p:nvPr>
            <p:ph idx="1"/>
          </p:nvPr>
        </p:nvSpPr>
        <p:spPr/>
        <p:txBody>
          <a:bodyPr>
            <a:normAutofit/>
          </a:bodyPr>
          <a:lstStyle/>
          <a:p>
            <a:r>
              <a:rPr lang="en-US" sz="2800" dirty="0"/>
              <a:t>Far more specific and effective than an agenda alone is assigning pre-work. Using pre-work regularly, managers will encourage preparation and engage employees. Pre-work can be simple: Ask participants to provide key solutions, suggestions or examples before the meeting that can be aggregated and presented live.</a:t>
            </a:r>
          </a:p>
        </p:txBody>
      </p:sp>
    </p:spTree>
    <p:extLst>
      <p:ext uri="{BB962C8B-B14F-4D97-AF65-F5344CB8AC3E}">
        <p14:creationId xmlns:p14="http://schemas.microsoft.com/office/powerpoint/2010/main" val="7844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Adopt An "Everyone Plays" Mentality </a:t>
            </a:r>
          </a:p>
        </p:txBody>
      </p:sp>
      <p:sp>
        <p:nvSpPr>
          <p:cNvPr id="3" name="Content Placeholder 2"/>
          <p:cNvSpPr>
            <a:spLocks noGrp="1"/>
          </p:cNvSpPr>
          <p:nvPr>
            <p:ph idx="1"/>
          </p:nvPr>
        </p:nvSpPr>
        <p:spPr/>
        <p:txBody>
          <a:bodyPr>
            <a:normAutofit/>
          </a:bodyPr>
          <a:lstStyle/>
          <a:p>
            <a:r>
              <a:rPr lang="en-US" sz="2800" dirty="0"/>
              <a:t>Sick of being the only one talking for an entire meeting? Assign relevant roles, topics or updates that each participant (or most) can share with the group. With participants taking more of an active role, they are much more likely to pay attention and also feel empowered by the new responsibility. This can also be used as a professional developmental activity. It's a win-win.</a:t>
            </a:r>
          </a:p>
        </p:txBody>
      </p:sp>
    </p:spTree>
    <p:extLst>
      <p:ext uri="{BB962C8B-B14F-4D97-AF65-F5344CB8AC3E}">
        <p14:creationId xmlns:p14="http://schemas.microsoft.com/office/powerpoint/2010/main" val="283841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Make The Meeting Actionable </a:t>
            </a:r>
          </a:p>
        </p:txBody>
      </p:sp>
      <p:sp>
        <p:nvSpPr>
          <p:cNvPr id="3" name="Content Placeholder 2"/>
          <p:cNvSpPr>
            <a:spLocks noGrp="1"/>
          </p:cNvSpPr>
          <p:nvPr>
            <p:ph idx="1"/>
          </p:nvPr>
        </p:nvSpPr>
        <p:spPr/>
        <p:txBody>
          <a:bodyPr>
            <a:normAutofit/>
          </a:bodyPr>
          <a:lstStyle/>
          <a:p>
            <a:r>
              <a:rPr lang="en-US" sz="2800" dirty="0"/>
              <a:t>Send people the agenda and anything else they can read before the meeting so you can use the meeting to focus on what actions and decisions need to be made to move things forward.</a:t>
            </a:r>
          </a:p>
        </p:txBody>
      </p:sp>
    </p:spTree>
    <p:extLst>
      <p:ext uri="{BB962C8B-B14F-4D97-AF65-F5344CB8AC3E}">
        <p14:creationId xmlns:p14="http://schemas.microsoft.com/office/powerpoint/2010/main" val="290028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Cater To Different Learning Styles For A Winning Meeting </a:t>
            </a:r>
          </a:p>
        </p:txBody>
      </p:sp>
      <p:sp>
        <p:nvSpPr>
          <p:cNvPr id="3" name="Content Placeholder 2"/>
          <p:cNvSpPr>
            <a:spLocks noGrp="1"/>
          </p:cNvSpPr>
          <p:nvPr>
            <p:ph idx="1"/>
          </p:nvPr>
        </p:nvSpPr>
        <p:spPr/>
        <p:txBody>
          <a:bodyPr>
            <a:normAutofit/>
          </a:bodyPr>
          <a:lstStyle/>
          <a:p>
            <a:r>
              <a:rPr lang="en-US" sz="2800" dirty="0"/>
              <a:t>A successful team is made up of individuals with different strengths, talents and learning styles. When you lead a team meeting, taking those different learning styles into consideration can create an inclusive and participative environment. So don't just talk and hit auditory styles, but instead also supply visuals, opportunities to interact and contribute, and ways for participants to stretch.</a:t>
            </a:r>
          </a:p>
        </p:txBody>
      </p:sp>
    </p:spTree>
    <p:extLst>
      <p:ext uri="{BB962C8B-B14F-4D97-AF65-F5344CB8AC3E}">
        <p14:creationId xmlns:p14="http://schemas.microsoft.com/office/powerpoint/2010/main" val="312017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Invite Fewer People </a:t>
            </a:r>
          </a:p>
        </p:txBody>
      </p:sp>
      <p:sp>
        <p:nvSpPr>
          <p:cNvPr id="3" name="Content Placeholder 2"/>
          <p:cNvSpPr>
            <a:spLocks noGrp="1"/>
          </p:cNvSpPr>
          <p:nvPr>
            <p:ph idx="1"/>
          </p:nvPr>
        </p:nvSpPr>
        <p:spPr/>
        <p:txBody>
          <a:bodyPr>
            <a:normAutofit/>
          </a:bodyPr>
          <a:lstStyle/>
          <a:p>
            <a:r>
              <a:rPr lang="en-US" sz="2800" dirty="0"/>
              <a:t>Limiting the meeting attendees to those who most need to be there will be double time saving for your staff. They don't have to spend time in a non-essential meeting, and they can spend more time on essential work. Plus, it allows you to run more efficient and focused meetings with just the key stakeholders.</a:t>
            </a:r>
          </a:p>
        </p:txBody>
      </p:sp>
    </p:spTree>
    <p:extLst>
      <p:ext uri="{BB962C8B-B14F-4D97-AF65-F5344CB8AC3E}">
        <p14:creationId xmlns:p14="http://schemas.microsoft.com/office/powerpoint/2010/main" val="133240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Treat It Like A Performance </a:t>
            </a:r>
          </a:p>
        </p:txBody>
      </p:sp>
      <p:sp>
        <p:nvSpPr>
          <p:cNvPr id="3" name="Content Placeholder 2"/>
          <p:cNvSpPr>
            <a:spLocks noGrp="1"/>
          </p:cNvSpPr>
          <p:nvPr>
            <p:ph idx="1"/>
          </p:nvPr>
        </p:nvSpPr>
        <p:spPr/>
        <p:txBody>
          <a:bodyPr>
            <a:normAutofit/>
          </a:bodyPr>
          <a:lstStyle/>
          <a:p>
            <a:r>
              <a:rPr lang="en-US" sz="2800" dirty="0"/>
              <a:t>Whether you're thinking street performance (huddle) or full play (strategic planning), take a cue from performers: Think about your audience, practice ahead of time, remember set-up, plan your beats (items), and vary them so people don't get lulled by the droning repetition of similar discussions. </a:t>
            </a:r>
          </a:p>
        </p:txBody>
      </p:sp>
    </p:spTree>
    <p:extLst>
      <p:ext uri="{BB962C8B-B14F-4D97-AF65-F5344CB8AC3E}">
        <p14:creationId xmlns:p14="http://schemas.microsoft.com/office/powerpoint/2010/main" val="291970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Open With A Bang </a:t>
            </a:r>
          </a:p>
        </p:txBody>
      </p:sp>
      <p:sp>
        <p:nvSpPr>
          <p:cNvPr id="3" name="Content Placeholder 2"/>
          <p:cNvSpPr>
            <a:spLocks noGrp="1"/>
          </p:cNvSpPr>
          <p:nvPr>
            <p:ph idx="1"/>
          </p:nvPr>
        </p:nvSpPr>
        <p:spPr/>
        <p:txBody>
          <a:bodyPr>
            <a:normAutofit/>
          </a:bodyPr>
          <a:lstStyle/>
          <a:p>
            <a:r>
              <a:rPr lang="en-US" sz="2800" dirty="0"/>
              <a:t>Start with a focused "attention getter" that will put your meeting in context. Before going over agenda or thank </a:t>
            </a:r>
            <a:r>
              <a:rPr lang="en-US" sz="2800" dirty="0" err="1"/>
              <a:t>yous</a:t>
            </a:r>
            <a:r>
              <a:rPr lang="en-US" sz="2800" dirty="0"/>
              <a:t>, ask a provocative question, state an interesting statistic, quote someone or tell a story. Make sure these connect to the "why" or bottom line of your meeting and address "what's in it for them." This will wake up the creative part of listeners' minds and lead to more engagement.</a:t>
            </a:r>
          </a:p>
        </p:txBody>
      </p:sp>
    </p:spTree>
    <p:extLst>
      <p:ext uri="{BB962C8B-B14F-4D97-AF65-F5344CB8AC3E}">
        <p14:creationId xmlns:p14="http://schemas.microsoft.com/office/powerpoint/2010/main" val="251113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Collaborate </a:t>
            </a:r>
          </a:p>
        </p:txBody>
      </p:sp>
      <p:sp>
        <p:nvSpPr>
          <p:cNvPr id="3" name="Content Placeholder 2"/>
          <p:cNvSpPr>
            <a:spLocks noGrp="1"/>
          </p:cNvSpPr>
          <p:nvPr>
            <p:ph idx="1"/>
          </p:nvPr>
        </p:nvSpPr>
        <p:spPr/>
        <p:txBody>
          <a:bodyPr>
            <a:noAutofit/>
          </a:bodyPr>
          <a:lstStyle/>
          <a:p>
            <a:r>
              <a:rPr lang="en-US" sz="2800" dirty="0"/>
              <a:t>Whenever I run a meeting, the first thing I do is get everyone involved. Before I even create the structure for my meetings, I will reach out to my audience and ask for suggestions of topics they want to cover. This gets everyone prepared for the meeting and provides me with valuable ideas for my material. You will experience higher engagement and even head off potential issues before they arise.   - </a:t>
            </a:r>
            <a:r>
              <a:rPr lang="en-US" sz="2800" dirty="0">
                <a:solidFill>
                  <a:srgbClr val="FF0000"/>
                </a:solidFill>
              </a:rPr>
              <a:t>Brett Baughman, The Brett Baughman Companies, Inc.</a:t>
            </a:r>
          </a:p>
        </p:txBody>
      </p:sp>
    </p:spTree>
    <p:extLst>
      <p:ext uri="{BB962C8B-B14F-4D97-AF65-F5344CB8AC3E}">
        <p14:creationId xmlns:p14="http://schemas.microsoft.com/office/powerpoint/2010/main" val="11290654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TotalTime>
  <Words>1013</Words>
  <Application>Microsoft Office PowerPoint</Application>
  <PresentationFormat>Widescreen</PresentationFormat>
  <Paragraphs>48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Leading Business Meetings</vt:lpstr>
      <vt:lpstr>1. Assign Pre-Work </vt:lpstr>
      <vt:lpstr>2. Adopt An "Everyone Plays" Mentality </vt:lpstr>
      <vt:lpstr>3. Make The Meeting Actionable </vt:lpstr>
      <vt:lpstr>4. Cater To Different Learning Styles For A Winning Meeting </vt:lpstr>
      <vt:lpstr>5. Invite Fewer People </vt:lpstr>
      <vt:lpstr>6. Treat It Like A Performance </vt:lpstr>
      <vt:lpstr>7. Open With A Bang </vt:lpstr>
      <vt:lpstr>8. Collaborate </vt:lpstr>
      <vt:lpstr>9. Give Everyone Time To Think </vt:lpstr>
      <vt:lpstr>10. Make A Real-Time Agenda </vt:lpstr>
      <vt:lpstr>11. Always Review Decisions </vt:lpstr>
      <vt:lpstr>12. Start And End On Time </vt:lpstr>
      <vt:lpstr>Role of a Chairperson</vt:lpstr>
      <vt:lpstr>PowerPoint Presentation</vt:lpstr>
      <vt:lpstr>PowerPoint Presentation</vt:lpstr>
      <vt:lpstr>PowerPoint Presentation</vt:lpstr>
      <vt:lpstr>At committee meetings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Business Meetings</dc:title>
  <dc:creator>User</dc:creator>
  <cp:lastModifiedBy>User</cp:lastModifiedBy>
  <cp:revision>3</cp:revision>
  <dcterms:created xsi:type="dcterms:W3CDTF">2019-01-14T01:25:19Z</dcterms:created>
  <dcterms:modified xsi:type="dcterms:W3CDTF">2019-05-23T03:57:51Z</dcterms:modified>
</cp:coreProperties>
</file>