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42" r:id="rId4"/>
    <p:sldId id="334" r:id="rId5"/>
    <p:sldId id="337" r:id="rId6"/>
    <p:sldId id="338" r:id="rId7"/>
    <p:sldId id="314" r:id="rId8"/>
    <p:sldId id="313" r:id="rId9"/>
    <p:sldId id="335" r:id="rId10"/>
    <p:sldId id="317" r:id="rId11"/>
    <p:sldId id="345" r:id="rId12"/>
    <p:sldId id="316" r:id="rId13"/>
    <p:sldId id="339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1D8D-E581-41C9-B439-4762BFB134E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7927-65CD-47E5-A98E-4EB302DB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llimetre" TargetMode="External"/><Relationship Id="rId2" Type="http://schemas.openxmlformats.org/officeDocument/2006/relationships/hyperlink" Target="https://en.wikipedia.org/wiki/Microme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50" y="811312"/>
            <a:ext cx="10170811" cy="5950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07200" y="5500048"/>
            <a:ext cx="4964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Lecture # </a:t>
            </a:r>
            <a:r>
              <a:rPr lang="en-US" sz="3200" dirty="0" smtClean="0"/>
              <a:t>2    </a:t>
            </a:r>
            <a:endParaRPr lang="en-US" sz="3200" dirty="0"/>
          </a:p>
          <a:p>
            <a:pPr algn="ctr"/>
            <a:r>
              <a:rPr lang="en-US" sz="3200" dirty="0" smtClean="0"/>
              <a:t>By Amir </a:t>
            </a:r>
            <a:r>
              <a:rPr lang="en-US" sz="3200" dirty="0"/>
              <a:t>A</a:t>
            </a:r>
            <a:r>
              <a:rPr lang="en-US" sz="3200" dirty="0" smtClean="0"/>
              <a:t>fzal Khan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83143" y="1971049"/>
            <a:ext cx="7151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13A84B-3C41-4FAA-A67A-408C03A4F046}"/>
              </a:ext>
            </a:extLst>
          </p:cNvPr>
          <p:cNvSpPr/>
          <p:nvPr/>
        </p:nvSpPr>
        <p:spPr>
          <a:xfrm>
            <a:off x="4346221" y="2460978"/>
            <a:ext cx="293511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Fundamental of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28671" y="4236017"/>
            <a:ext cx="438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 properties of protozoa, fungi and Algae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13E58-8DB5-4B6F-8ABC-150A7C1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3076D8-B3D8-41BA-8AB4-BD2FF6A4F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5" y="598311"/>
            <a:ext cx="9460089" cy="5983111"/>
          </a:xfrm>
        </p:spPr>
      </p:pic>
    </p:spTree>
    <p:extLst>
      <p:ext uri="{BB962C8B-B14F-4D97-AF65-F5344CB8AC3E}">
        <p14:creationId xmlns:p14="http://schemas.microsoft.com/office/powerpoint/2010/main" val="2066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E4222-1746-4EA3-AB9A-809D8A66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3. </a:t>
            </a:r>
            <a:r>
              <a:rPr lang="en-US" b="1" dirty="0"/>
              <a:t>Algae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666EC8-CBA8-41BF-B0AD-661F58C82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9"/>
          <a:stretch/>
        </p:blipFill>
        <p:spPr>
          <a:xfrm>
            <a:off x="722488" y="1591733"/>
            <a:ext cx="9640711" cy="4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DD0C0-6449-4592-B36B-4DAD92B5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72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Algae are typically eukaryotic microorganisms that carry out photosynthesis.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0A51D1-6337-476B-8B1A-A1B6FFEC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15" y="476250"/>
            <a:ext cx="5238750" cy="2952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BDDC6E-D965-4DB4-90EC-C9B1FF51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14" y="3429000"/>
            <a:ext cx="5387975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473A9-679A-44EB-8DC8-E9CFA56A0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3" y="1861079"/>
            <a:ext cx="4967110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1D670-3D26-43E2-85FE-A4887E89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Viruses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3E0AB-D170-47B5-AE16-BC1FB690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0778" cy="4351338"/>
          </a:xfrm>
        </p:spPr>
        <p:txBody>
          <a:bodyPr/>
          <a:lstStyle/>
          <a:p>
            <a:r>
              <a:rPr lang="en-US" b="1" dirty="0" smtClean="0"/>
              <a:t>Viruses</a:t>
            </a:r>
            <a:r>
              <a:rPr lang="en-US" b="1" dirty="0"/>
              <a:t> </a:t>
            </a:r>
            <a:r>
              <a:rPr lang="en-US" dirty="0"/>
              <a:t>are typically submicroscopic, acellular infectious particles that can only replicate inside a living host cell.</a:t>
            </a:r>
          </a:p>
          <a:p>
            <a:r>
              <a:rPr lang="en-US" dirty="0"/>
              <a:t>The vast majority of viruses possess either DNA or RNA, but not both.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469C3814-91AB-4886-A2A3-2B44DD3AF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2" y="1690688"/>
            <a:ext cx="4797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19D5E-0657-4526-A368-F10EBA75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B9AB8A4-7616-4C43-A996-4990B4891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5" b="12258"/>
          <a:stretch/>
        </p:blipFill>
        <p:spPr>
          <a:xfrm>
            <a:off x="965914" y="553793"/>
            <a:ext cx="10367493" cy="55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E3615-301D-412E-8EEB-27E92A23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.Protozoa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272D7-7B48-404A-A02C-95DD1DF3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1557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Protozoa </a:t>
            </a:r>
            <a:r>
              <a:rPr lang="en-US" dirty="0"/>
              <a:t>are typically unicellular, microscopic, eukaryotic organisms that lack a cell wall </a:t>
            </a:r>
          </a:p>
          <a:p>
            <a:r>
              <a:rPr lang="en-US" dirty="0"/>
              <a:t>Range in size from as little as 1 </a:t>
            </a:r>
            <a:r>
              <a:rPr lang="en-US" dirty="0" err="1">
                <a:hlinkClick r:id="rId2" tooltip="Micrometers"/>
              </a:rPr>
              <a:t>micrometre</a:t>
            </a:r>
            <a:r>
              <a:rPr lang="en-US" dirty="0"/>
              <a:t> to several </a:t>
            </a:r>
            <a:r>
              <a:rPr lang="en-US" dirty="0">
                <a:hlinkClick r:id="rId3" tooltip="Millimetre"/>
              </a:rPr>
              <a:t>millimetres</a:t>
            </a:r>
            <a:r>
              <a:rPr lang="en-US" dirty="0"/>
              <a:t>, or more</a:t>
            </a:r>
          </a:p>
          <a:p>
            <a:r>
              <a:rPr lang="en-US" dirty="0"/>
              <a:t>They are not photosynthetic, that move by flagella or cilia. </a:t>
            </a:r>
          </a:p>
          <a:p>
            <a:r>
              <a:rPr lang="en-US" dirty="0"/>
              <a:t>In oceans and lakes, the small 2-10 um long flagellates are the most important </a:t>
            </a:r>
            <a:r>
              <a:rPr lang="en-US" b="1" dirty="0"/>
              <a:t>predators</a:t>
            </a:r>
            <a:r>
              <a:rPr lang="en-US" dirty="0"/>
              <a:t> on bacteria. </a:t>
            </a:r>
          </a:p>
          <a:p>
            <a:r>
              <a:rPr lang="en-US" dirty="0"/>
              <a:t>The larger ciliates (e.g., </a:t>
            </a:r>
            <a:r>
              <a:rPr lang="en-US" i="1" dirty="0"/>
              <a:t>Paramecium</a:t>
            </a:r>
            <a:r>
              <a:rPr lang="en-US" dirty="0"/>
              <a:t>) prey mostly upon photosynthetic cyanobacteria and small eukaryotic algae. </a:t>
            </a:r>
          </a:p>
          <a:p>
            <a:r>
              <a:rPr lang="en-US" dirty="0"/>
              <a:t>In some </a:t>
            </a:r>
            <a:r>
              <a:rPr lang="en-US" b="1" dirty="0"/>
              <a:t>termites</a:t>
            </a:r>
            <a:r>
              <a:rPr lang="en-US" dirty="0"/>
              <a:t>, anaerobic protozoans in the gut degrade cellulose. 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F42EAD-DDB1-4AA2-919C-3FD6BE7EB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2" y="1825625"/>
            <a:ext cx="2856089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EC471-CBD0-4B69-8724-9C56E1DA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0515F971-EA1D-407A-BF1C-1AE2FA478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8" y="1472009"/>
            <a:ext cx="5801784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AAE228-5C00-494F-9955-C35AD1D14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1" y="2069880"/>
            <a:ext cx="4403020" cy="3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AFD62-5F7B-4913-BF17-6626EBA5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8AD600-9C7D-42F8-A6C7-0DF4D56A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6"/>
            <a:ext cx="7016847" cy="59905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DD48B-4A55-4C17-B0F6-8D86B309C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605058"/>
            <a:ext cx="4320208" cy="56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8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05118-7301-450C-ACD9-DA97ED56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.Fungi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492EEF1-4992-4463-BABA-F11E06FDC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8"/>
          <a:stretch/>
        </p:blipFill>
        <p:spPr>
          <a:xfrm>
            <a:off x="838200" y="1518356"/>
            <a:ext cx="9479844" cy="5339644"/>
          </a:xfrm>
        </p:spPr>
      </p:pic>
    </p:spTree>
    <p:extLst>
      <p:ext uri="{BB962C8B-B14F-4D97-AF65-F5344CB8AC3E}">
        <p14:creationId xmlns:p14="http://schemas.microsoft.com/office/powerpoint/2010/main" val="42721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546EC-BCF6-4BCD-97D8-D7DE4B6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B88369-BE26-4AB6-AE50-9FA0D470C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88" y="832555"/>
            <a:ext cx="5788379" cy="519288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7132F3C-0C69-4788-ABAC-C8C94EF68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9615"/>
            <a:ext cx="4176888" cy="41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E1D85-1F3A-4B8B-9179-F2E7F66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3F8BA-A6C1-4DA1-ACFF-BD0EB662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533"/>
            <a:ext cx="6296378" cy="44929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reproductive organs of the fungi are called fruiting bodies or sporangia </a:t>
            </a:r>
            <a:r>
              <a:rPr lang="en-US" b="1" dirty="0"/>
              <a:t>(e.g., the aboveground structure of a mushroom),</a:t>
            </a:r>
            <a:r>
              <a:rPr lang="en-US" dirty="0"/>
              <a:t> which are sacs or other tissues that contain the fungi spores.</a:t>
            </a:r>
            <a:endParaRPr lang="en-US" b="1" dirty="0"/>
          </a:p>
          <a:p>
            <a:r>
              <a:rPr lang="en-US" dirty="0"/>
              <a:t>Fungi are uncommon in aquatic environments.</a:t>
            </a:r>
          </a:p>
          <a:p>
            <a:r>
              <a:rPr lang="en-US" dirty="0"/>
              <a:t>On land, the amount of hyphae in the soil is measured in hundreds or thousands of meters of length per gram of soil.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09C8F1-8E32-422A-93D9-88F3543FB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10" y="313443"/>
            <a:ext cx="3810000" cy="266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E56D58-BFA8-4861-8DD9-2F0EB812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10" y="2450572"/>
            <a:ext cx="381000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F07AE0-86E6-4CC3-8FA7-F8DC4E9CA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10" y="4927072"/>
            <a:ext cx="3694289" cy="17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4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4DD94-78F1-4082-B4E6-F56A5449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D69BD-93E0-4797-8701-3A2E361A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11" y="1603022"/>
            <a:ext cx="5328356" cy="44968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Fungi Reproduce asexually by budding. </a:t>
            </a:r>
          </a:p>
          <a:p>
            <a:r>
              <a:rPr lang="en-US" dirty="0"/>
              <a:t>Molds are typically filamentous, eukaryotic fungi that reproduce by producing asexual reproductive spores.</a:t>
            </a:r>
          </a:p>
          <a:p>
            <a:r>
              <a:rPr lang="en-US" dirty="0"/>
              <a:t>Fungi grow in the form of a finely-branched network of strands called hyphae, which are 5-10 um in diameter.</a:t>
            </a:r>
          </a:p>
          <a:p>
            <a:r>
              <a:rPr lang="en-US" dirty="0"/>
              <a:t>These hyphae can release digestive enzymes and take up nutrients over their entire length. </a:t>
            </a:r>
          </a:p>
          <a:p>
            <a:r>
              <a:rPr lang="en-US" dirty="0"/>
              <a:t>Fungi can absorb only small molecules such as sugars or peptides less than the size amino acids.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26049B-CF3E-4805-A520-644046E63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7" b="4480"/>
          <a:stretch/>
        </p:blipFill>
        <p:spPr>
          <a:xfrm>
            <a:off x="6499577" y="1840090"/>
            <a:ext cx="5060245" cy="3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22C70-2F70-4E4A-8C55-A7DF09F7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B2CEB-D224-47D6-9066-ECD81F16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6244" cy="4351338"/>
          </a:xfrm>
        </p:spPr>
        <p:txBody>
          <a:bodyPr/>
          <a:lstStyle/>
          <a:p>
            <a:r>
              <a:rPr lang="en-US" dirty="0"/>
              <a:t>Fungi secrete enzymes that can break down cellulose into glucose, one of the few kinds of organisms able to do this.</a:t>
            </a:r>
          </a:p>
          <a:p>
            <a:r>
              <a:rPr lang="en-US" dirty="0"/>
              <a:t>Fungi are the only known organisms that degrade lignin completely.</a:t>
            </a:r>
          </a:p>
          <a:p>
            <a:r>
              <a:rPr lang="en-US" dirty="0"/>
              <a:t>Cellulose and lignin are structural materials in plants that are difficult to degrade.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831559-6F7C-4B6A-A6C9-2D788DC30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56" y="1690688"/>
            <a:ext cx="5844822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149</Words>
  <Application>Microsoft Office PowerPoint</Application>
  <PresentationFormat>Custom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</vt:lpstr>
      <vt:lpstr>1.Protozoa</vt:lpstr>
      <vt:lpstr>PowerPoint Presentation</vt:lpstr>
      <vt:lpstr>PowerPoint Presentation</vt:lpstr>
      <vt:lpstr>2.Fungi</vt:lpstr>
      <vt:lpstr>PowerPoint Presentation</vt:lpstr>
      <vt:lpstr>PowerPoint Presentation</vt:lpstr>
      <vt:lpstr> </vt:lpstr>
      <vt:lpstr>PowerPoint Presentation</vt:lpstr>
      <vt:lpstr>PowerPoint Presentation</vt:lpstr>
      <vt:lpstr> 3. Algae</vt:lpstr>
      <vt:lpstr>PowerPoint Presentation</vt:lpstr>
      <vt:lpstr>4. Viruses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My</dc:creator>
  <cp:lastModifiedBy>DELL</cp:lastModifiedBy>
  <cp:revision>70</cp:revision>
  <dcterms:created xsi:type="dcterms:W3CDTF">2018-10-02T03:13:02Z</dcterms:created>
  <dcterms:modified xsi:type="dcterms:W3CDTF">2020-08-12T05:30:30Z</dcterms:modified>
</cp:coreProperties>
</file>