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5.xml" ContentType="application/vnd.openxmlformats-officedocument.presentationml.notesSlide+xml"/>
  <Override PartName="/ppt/ink/ink10.xml" ContentType="application/inkml+xml"/>
  <Override PartName="/ppt/notesSlides/notesSlide6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7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8.xml" ContentType="application/vnd.openxmlformats-officedocument.presentationml.notesSlide+xml"/>
  <Override PartName="/ppt/ink/ink20.xml" ContentType="application/inkml+xml"/>
  <Override PartName="/ppt/ink/ink21.xml" ContentType="application/inkml+xml"/>
  <Override PartName="/ppt/notesSlides/notesSlide9.xml" ContentType="application/vnd.openxmlformats-officedocument.presentationml.notesSlide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10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notesSlides/notesSlide11.xml" ContentType="application/vnd.openxmlformats-officedocument.presentationml.notesSlide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12.xml" ContentType="application/vnd.openxmlformats-officedocument.presentationml.notesSlide+xml"/>
  <Override PartName="/ppt/ink/ink41.xml" ContentType="application/inkml+xml"/>
  <Override PartName="/ppt/notesSlides/notesSlide13.xml" ContentType="application/vnd.openxmlformats-officedocument.presentationml.notesSlide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notesSlides/notesSlide14.xml" ContentType="application/vnd.openxmlformats-officedocument.presentationml.notesSlide+xml"/>
  <Override PartName="/ppt/ink/ink50.xml" ContentType="application/inkml+xml"/>
  <Override PartName="/ppt/ink/ink51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notesSlides/notesSlide17.xml" ContentType="application/vnd.openxmlformats-officedocument.presentationml.notesSlide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76" r:id="rId3"/>
    <p:sldId id="258" r:id="rId4"/>
    <p:sldId id="277" r:id="rId5"/>
    <p:sldId id="259" r:id="rId6"/>
    <p:sldId id="260" r:id="rId7"/>
    <p:sldId id="27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BDCE"/>
    <a:srgbClr val="FFFFCC"/>
    <a:srgbClr val="EFCC85"/>
    <a:srgbClr val="F08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14:15.69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2184 25,'0'0,"49"0,51 0,-26 0,25-25,1 25,-1 0,0 25,25-1,0-24,0 0,-25 25,25 0,0-25,0 0,25 0,0 0,0-25,0 25,-25 0,0 25,0-25,25 0,-25 0,0 0,-25 0,0 0,0-25,-24 25,-1 0,1 0,-26 0,-24-25,-25 25,0 0,0-24,-25 48,0-24,-24 25,-26-25,-24 25,0 0,-25 0,0-1,-25-24,0 0,0 0,25 0,-49 0,24 0,0 0,0 25,0-25,-24 0,-1 0,0 0,1 0,-1 0,1 0,-1 0,0 25,25-25,-24 0,24 0,0 0,25 0,0 0,0-25,0 25,25 0,-25 0,25 0,-1 0,-24 0,25 25,0-25,0 0,24-25,26 25,-1 25,0-25,26 0,-1 0,0 0,25 0,0 25,0-50,0 50,0-25,25 0,-25 0,0 0,0 0,25 25,-50-50,25 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4:00.61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0 308,'25'-49,"49"24,0 0,75 0,0 1,25-1,24 25,1 0,49 0,0 0,25-25,24 25,1 0,24 0,1-25,24 0,0 25,1-24,-26-1,1 25,-51 25,-23-25,-26 24,-50-24,-49 25,-24-25,-76 25,1-25,-25 0,-25 25,-49-25,-50 25,-25-25,-24 24,-51-24,-24 0,-25 0,-24 0,-26 0,-24 25,-25 0,0 0,0 0,24 24,1-24,25 0,24-25,50 0,25 0,24 0,50-25,25 0,25 0,50 25,24-24,0 24,50 0,49-25,25 25,25 0,75 0,24 0,25 0,50-25,0 0,49 0,-25 1,50-1,-24 25,-26-25,25 25,-24 0,-25 0,-1 0,-49 0,-49 0,-26 0,-24 0,-25 0,-49-25,-26 25,-24 0,-25-25,-25 25,-49-24,-25 24,-50-25,-50 25,-24-25,-50 50,-24 0,-1-1,-49 1,-1 0,1 0,25-25,-1 25,25-1,1-24,24 25,25-25,49 25,26-25,24 25,25 0,0-1,25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4:51.56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1836 0,'50'0,"24"0,0 0,26 25,24-25,-25 0,50 0,-1 24,1-24,25 0,-25 25,0 0,-1 0,1 0,0 0,25-25,24 0,-24-25,24 25,-24 0,0 25,24-25,0 0,26-25,-26 0,25 25,1 0,-26 0,25 0,1-25,-26 25,25-25,-24 25,-1-25,25 25,-24 0,24 0,-24 0,-1 0,-24 0,-1 25,26 0,-26-25,1 25,-25-25,25 25,-50-25,49 0,-24 25,-25-25,25 0,-50 0,25 0,-49 0,-1 0,25-25,-49 25,24 0,-49 25,0-25,0 0,-25-25,0 25,0-25,24 25,-24-25,25 25,-25-25,0-24,0 24,0 25,0 25,0-25,25 0,-25 0,0 24,0-24,0 0,0 0,0 0,0 25,0 25,-25-25</inkml:trace>
  <inkml:trace contextRef="#ctx0" brushRef="#br0" timeOffset="5548">0 1414,'25'0,"25"-25,-1 0,26 25,-1 0,1 25,24-25,0 25,25-25,-25 25,50-25,-25 0,25 25,-25-25,25 24,0 1,-1 0,1 0,25-25,0 25,-1-25,26 24,-26 1,1-25,0 25,-1-25,1 0,0 0,-1 0,-24 0,0 0,0-25,0 25,-1-25,-24 25,0 0,-24-24,-1 24,-25 0,-24 0,-1 0,-24 0,25 0,-25 0,-25 24,25-24,-25 25,0-25,0 0,0 0,0 0,0 0,0 0,0 0,-25 0,25 0,0 0,0 25,-50 0,25 0</inkml:trace>
  <inkml:trace contextRef="#ctx0" brushRef="#br0" timeOffset="7776">7120 1191,'24'0,"1"24,0 1,0-25,0 25,24 0,1-25,24 25,1-25,24 24,0-24,0 25,25-25,25 25,0-25,0 0,24 0,1 0,0 0,-1-25,26 25,24-25,-24 25,24-24,0 24,0-25,1 50,-26-50,25 50,0-50,1 25,-1 0,0 0,-24-25,-26 25,-24 0,25 0,-25 0,-1 0,1 0,-50 0,26 25,-51 0,25-25,-24 0,-1 0,-24 0,-26 0,-24 0,0 0,0 0,0 24,25-24,-50 0,-24 25,-1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5:31.49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28 198,'-25'0,"25"0,0 0,0-25,0 25,0 0,0 25,25 0,0 0,-25 49,0-24,0-1,0 1,25-50,-25-25,0-25,0-49,0 25,0 24,-25 1,25-1,25 0,-25 26,0 48,24-24,1 25,0 25,25-1,-1 1,1-25,-1 24,1 1,24-25,-24 0,0-25,-1 0,1 0,-25 0,-25-25,0 25,0 25,0-1,-50 26,25 0,-24 24,24 1,0-1,0-49,25 0,0-1</inkml:trace>
  <inkml:trace contextRef="#ctx0" brushRef="#br0" timeOffset="1039">127 694,'0'0,"25"0,-25 0,50 0,-1 0,1 25,24-25,1 0,-26 0,1 0,-25 25,-1 0,-48-1,24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4:36.05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127 2059,'-50'0,"25"0,-24-24,49 24,0-50,24 25,1 0,0 25,25 0,-1 25,1 0,24 25,1-26,-1-24,0 25,1 25,-1-25,1-25,-1 0,-24 0,-1 0,1 24,-25-24,24 0,-24-24,-25 24,25-25,-25-25,0-24,0-1,0 1,-25 0,0-26,1 51,-26-26,25 26,25-1,-25 25,1-24</inkml:trace>
  <inkml:trace contextRef="#ctx0" brushRef="#br0" timeOffset="4337">672 149,'-25'0,"25"50,0 24,25 50,50 50,24-50,0 0,0-74,-24-1</inkml:trace>
  <inkml:trace contextRef="#ctx0" brushRef="#br0" timeOffset="4580">672 521,'-49'-49,"24"-26,50 1,24-25,50-1,-24 51,-1-1</inkml:trace>
  <inkml:trace contextRef="#ctx0" brushRef="#br0" timeOffset="4748">747 447,'0'25,"0"-75,49-24,75-25,25-26,0 51,-25 24</inkml:trace>
  <inkml:trace contextRef="#ctx0" brushRef="#br0" timeOffset="4950">970 695,'25'0,"24"-25,75-49,25-50,50 0,-26 25,-24-1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4:40.95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</inkml:trace>
  <inkml:trace contextRef="#ctx0" brushRef="#br0" timeOffset="34">0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8:38.62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3473 501,'0'0,"0"0,0 24,0 1,25 0,-25 25,0-1,24 1,-24-25,25-1,25-48,24-26,25-24,1-1,24 1,-25-25,0 24,0 1,1-26,-26 51,0-1,-49 25,-25 1,0 24,0 0,0 24,0 1,25 0,0 0</inkml:trace>
  <inkml:trace contextRef="#ctx0" brushRef="#br0" timeOffset="81062">7690 3403,'0'0,"0"-25,0 25,0-25,0 25,0 0,0 0,0 0,0 25,25 0,-1 0,1 0,0 24,0 1,0 0,24-26,-24 1,0-25,24 0,1-49,24-26,1 1,-1-26,26 1,-26 0,0 25,-24-1,0 26,-1 24,-24 25,0-25,-25 25,0 25,0 0</inkml:trace>
  <inkml:trace contextRef="#ctx0" brushRef="#br0" timeOffset="90146">12750 5735,'-25'0,"1"25,24-25,-25 25,25-25,25 24,-25 1,0 25,24-25,-24 24,0-24,0 0,25-25,0-25,25 0,24-24,50-26,0-24,0 0,25-25,-25 0,0 24,-25 51,-24-1,-26 25,-24 1,0 24,0-25,-25 25,0 25,0-25,0 0</inkml:trace>
  <inkml:trace contextRef="#ctx0" brushRef="#br0" timeOffset="96158">18158 6901,'0'-25,"0"0,0 25,25-25,24 1,-24 24,0 24,0 1,-25 25,24-25,1 24,0 1,-25-25,25-25,24-50,26 25,24-74,25 0,-25 24,-24 1,-1 0,-24 24,-25 50,24-25,-24 0,0 25,-25 25,0-25</inkml:trace>
  <inkml:trace contextRef="#ctx0" brushRef="#br0" timeOffset="148265">397 873,'-50'124,"-24"25,-1 24,1 26,24-1,1 1,24-26,25 26,25-26,24 1,26 0,24-25,0-25,25 0,0-25,25 0,25 0,-1-24,1-1,0-24,24-25,1-25,-1-25,1 0,-26-25,26-49,-1 25,-24-50,-25 24,-1-24,-48 0,-1-25,-25 1,-24-1,-25 0,-25-50,0 26,-50-26,25 26,-49 24,24 0,-49-25,0 26,0-1,-26 0,-23 50,-1-1,0 1,0 50,-24-1,-1 0,0 26,-24 24,24 0,-24 24,24 1,25 25,25-1,0 1,0 24,25 26,-25-1,25 0</inkml:trace>
  <inkml:trace contextRef="#ctx0" brushRef="#br0" timeOffset="153099">7094 1989,'-49'-25,"-26"25,1 0,-50 0,0 50,-25-25,0 49,-49-24,-1 24,-24 25,0 1,0 48,24 1,26 25,24 24,25 1,24-1,51 1,-1-26,50 26,25-26,25-24,24 25,25-25,50-25,0 0,49-25,-24 0,24 1,26-51,-1-24,50-25,0-25,0-49,-1-1,1-24,-49 25,-1-50,-25 24,1-48,-26 24,-24-25,-50 25,-24-25,-50 25,-1-25,-24 0,0-25,0 1,-24-1,-1 1,-50-1,26 50,-50 0,-1 49,-24 1,-25 0,1 24,-1 0,-25 25,25 50,-24 0,24 50,25-51,25 1</inkml:trace>
  <inkml:trace contextRef="#ctx0" brushRef="#br0" timeOffset="185039">11758 3254,'-50'0,"-24"0,-25 0,-25 25,0-25,-25 25,-25 0,0 24,26 1,-26 24,0 26,1-1,-1 25,0 25,26-1,24 1,24 0,1 25,25-1,24 26,1-25,49 24,49-49,26 25,24-1,0-24,50 0,0-25,49 0,50-50,0-24,25 24,0-49,0-50,-25 1,25-26,0-49,-25 0,-25-50,0 0,-74-25,0 1,-75-26,1 1,-51-1,-24 1,0-1,-49 26,-26-1,-49 0,-49 50,-26-25,-24 50,-25 0,0 25,49 24,26 25,24 0</inkml:trace>
  <inkml:trace contextRef="#ctx0" brushRef="#br0" timeOffset="186405">17017 5462,'-50'-50,"-24"1,-50 24,-25 25,-74 25,-1 24,1 51,0-1,0 50,-1 0,26 49,-25 1,49 49,25-50,50 25,25 1,49-1,50 0,24 0,50-49,25 0,25-25,25-50,49 0,-24-25,49-24,0-25,-25-25,50-25,-25-25,25 1,-25-26,-25-24,-25 0,-49 0,-25-25,0-25,-49-25,-1-24,1-1,-51 26,1-51,-50-24,-49 50,-25-25,-25 24,0 25,-25 1,0 24,-49 50,-1 49,75 0</inkml:trace>
  <inkml:trace contextRef="#ctx0" brushRef="#br0" timeOffset="239939">16992 3428,'0'25,"-25"-50,0 25,-24 49,-1-24,-49 0,0 25,-25 24,24 25,-24 1,0 24,0 24,0-24,50 25,49-25,50 0,49-24,1-1,49-50,25-24,-1-25,26-74,0-50,-1 25,-24-50,-25-25,-25 25,-24 0,-26 1,-24-26,-50 50,-74 0,-74 49,49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6:39.29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1091 369,'0'0,"25"-25,0 25,24-25,1 25,-1-25,26 0,-1 1,25-26,25 0,1 1,23 24,1 0,0 0,-25 25,-25 0,-24 0,-26 25,1 0,0 0,-26 24,-24 26,0 24,0 25,0 0,0 0,0 0,-24 25,24-25,-25 50,0-25,0-1,0 1,0-25,25 0,-24 0,24-24,24-26,1-24,25-1,-25 1,49-25,1-1,24-24,25 25,25-25,24 0,26 0,-1 0,25 0,1-25,24 25,0-24,25-1,-25 0,-25 25,25 25,-25 0,-24-25,-1 24,1 1,-51 0,1 0,-25 25,-24-1,-26 26,0-1,1-24,-26-1,1 26,0 24,-26 0,-24 25,0 25,25 0,-25-25,25 0,0 25,0-25,-1-25,1 0,25 0,-1-49,1 0,49-1,25-24,0-25,25 0,25 0,24-25,26 0,24 1,0-26,0 25,-25 0,0-24,-24 24,-26 0,-24 25,0 0,-50 0,0 25,-24 0,-26 24,1 26,24-1,-24-24,24 24,-24 26,0-1,-1 25,1 0,0 0,-1 25,1-25,-1 0,1 0,0 0,-1 0,1-25,-1 0,1-49,24 0,26-26,49-24,-1 0,1 0,25 0,24 0,26-24,-1-1,25 0,-25 25,0 0,1-25,-51 25,1-25,-50 50,25 25,-50-25,-25-1,1 1,-26 25,-24 24,25 1,-25-1,24 25,1-24,-25 24,-1-25,26 1,0-1,24 1,-24-26,24 1,25 0,1-26,24 26,0-25,24-25,1-25,25 0,0 25,-50 0,24 25,-48-25,-1 25,-25-25,1 0,-26 25,1-1,0 26,-26 0,1-1,0 26,0 24,0-25,-25 1,24-1,1 1,25 24,-1 25,26-25,49 0,-25-24</inkml:trace>
  <inkml:trace contextRef="#ctx0" brushRef="#br0" timeOffset="22596">0 1113,'0'25,"0"-25,0 0,0 24,0 1,0 25,24 0,-24-26,25 1,0 0,-25-25,25 25,0 0,24-1,-24 1,0-25,24-25,1 1,0-26,24 0,0-24,26-1,-26 1,25 24,-24-24,24 24,-25 1,1 24,-26 0,-24 0,0 1,0 24,-25 0,25 24,-25-24,0 25,0-25,0 0,0 25,-25-25,0 25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4:37.52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74 50,'-24'0,"-1"49,0 1,75-25,-1-25,1-50,0-24,-26 24,-73 50,-51 50,51 49,74-25,-1-123,1-1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4:39.35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101 174,'25'-25,"-25"-25,49 1,-24 24,0 0,-25 50,-75 99,1 50,0-25,98-25,100-50,25-24,25-1,-50 26,-99-1,-75 25,-24 25,24-24,1-1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4:34.60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0,'0'0,"25"0,0 25,49-25,1 25,24 24,25 1,0 0,25-1,0 26,24 24,26 0,24-24,25 49,25-25,-25-25,50 25,-26 25,51 1,-1 23,1-24,24 0,0 25,-24 25,24 0,-24 24,24-24,0-25,25-1,25-24,0 0,0 0,0 1,0-1,-25 0,25 24,-25-24,0 25,-25 0,25 0,-49 0,-1 25,1-26,-26 1,26 0,-26-25,26 0,-25-25,-1 25,-49 0,0 0,0-24,0-1,-49 0,24 0,-49-24,-25 49,-1-50,1 25,-25-24,25-25,-25 24,-25-24,1-1,-26 1,0-1,-49 1,25-25,-25 0,-1-100,26 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16:14.25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0 326,'0'0,"24"0,26 0,24 0,1 0,-1 24,25-24,-24 25,24-25,0 0,1 0,-1-25,0 1,25-26,-25 25,25 0,0 0,0 1,0-1,0 0,-24 0,24 25,-25 25,0 0,0-25,25 0,-24 0,-1 25,0-25,25 0,-25 0,1 0,-26 0,25 0,0 24,1-48,-1 24,0 0,-25 0,26 0,-26 0,25-25,-24 0,24 0,-25 0,1 1,-26 24,1 0,0 0,-26 0,26-25,-25 0,0 25,-1 0,1 0,0 0,-25 0,25-25,0 50,-1-25,-73 0,49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3:57.52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74,'0'0,"25"0,-25 0,25 0,-1 0,26-25,0 25,-1-24,26 24,-1 0,1-25,-1 25,25 0,0 0,-24 0,24 0,0 25,0-25,1 0,-26 0,25 0,1 0,-26 24,0-24,-24 0,0 0,-26 0,1-24,0 24,-50 0,25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3:54.88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4242 257,'0'0,"-4242"0,4267 0,0 25,-1-25,1 0,25 0,-1 0,26-25,24 25,0 0,25 0,0 25,0 0,25-25,0-25,25 25,-25 0,-1-25,1 25,25 0,-25-25,-1 25,26 0,-25-25,-25 50,25-25,-25 0,25 0,0-25,-1 25,1-24,25 24,-1-25,-24 25,25 0,0 25,-26-50,26 50,0-50,-1 25,-24 0,0 0,-50-25,0 25,1-25,-26 25,-24 0,-1 0,1 25,-25 0,0 0,-1-25,1-25,0 25,-25-50,25 50,-50 25,0-50,-24 25</inkml:trace>
  <inkml:trace contextRef="#ctx0" brushRef="#br0" timeOffset="1368">7690 183,'0'0,"25"-25,-1 50,26-25,24 0,1-25,49 0,0 0,49 0,1 0,25 1,-26-1,1 25,-50 0,0 0,-25 0,-24 25,-51-1,-73-24,24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7:27.31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354 992,'0'-25,"0"50,0 0,25 24,-25 26,25-1,0 25,-25-24,24-1,1 25,0 1,0-51,0 26</inkml:trace>
  <inkml:trace contextRef="#ctx0" brushRef="#br0" timeOffset="381">404 843,'0'-25,"0"0,25 1,-1-1,26 25,24-25,1 0,49 25,25-25,-25-24,0 49,0-25,-25 50,0 0,-24 24,-1-24,-24 25,-1-1,1 26,-1-26,26 26,-26-26,-24 26,25-1,-25-24,-50-1,0-24,-49 0,-26 25,1-26,-25 1,0 0,-25 25,1-26,23 26,1 0,25-26,50-24,24-49,0 49</inkml:trace>
  <inkml:trace contextRef="#ctx0" brushRef="#br0" timeOffset="1672">925 992,'0'0,"0"0,24 49,-24-24,0 50,0-1,0 1,25-1</inkml:trace>
  <inkml:trace contextRef="#ctx0" brushRef="#br0" timeOffset="1969">1049 1017,'0'-25,"0"-25,24 25,26 1,25 24,-1 0,-24 24,-50 26,-25 0,-25-1,1-24,-26 25,50-26,25 1,0 0,25-25,0 0,49 0,1-25,24 25,0 0,-24 0,-1 0</inkml:trace>
  <inkml:trace contextRef="#ctx0" brushRef="#br0" timeOffset="2697">2190 1686,'0'0,"0"25,0 74,0 26,0 48,0-24,25 0,-25-50</inkml:trace>
  <inkml:trace contextRef="#ctx0" brushRef="#br0" timeOffset="2985">2289 1835,'0'-49,"25"24,49-25,25 1,75-1,0 0,-1-24,-49 24</inkml:trace>
  <inkml:trace contextRef="#ctx0" brushRef="#br0" timeOffset="3157">3554 1463,'0'50,"50"49,24 25,-24 0,-1-49,1-1,0 25,-26-24,1-26,-25 1,-49-1,-51 1,-49 24,-49 1,-25-25,24-1,26-24,49 0,24-25</inkml:trace>
  <inkml:trace contextRef="#ctx0" brushRef="#br0" timeOffset="3626">2909 1885,'0'0,"25"25,0 49,0 25,-1 1,-24-1</inkml:trace>
  <inkml:trace contextRef="#ctx0" brushRef="#br0" timeOffset="3881">3058 1711,'0'0,"25"0,-25 25,25 25,-50 24,-25 25,1 1,-1-26</inkml:trace>
  <inkml:trace contextRef="#ctx0" brushRef="#br0" timeOffset="4450">3926 2728,'-25'-49,"1"49,24 25,0 24,24 50,1 25,0-24,0 24,24-75,-24 1</inkml:trace>
  <inkml:trace contextRef="#ctx0" brushRef="#br0" timeOffset="4759">3951 2580,'50'-25,"24"0,50-25,25 1,49-1,-24 25,0-24,-1 24,-24-25,-50 25,25 50,-24 0,-1 49,-25 50,25 25,-24-25,-1 25,1-25,-51-25,1-24,-74-1,-51-49,-24 0,-49 0,-51 24,1 1,0-25,49 0,1-1,49 1</inkml:trace>
  <inkml:trace contextRef="#ctx0" brushRef="#br0" timeOffset="5528">4819 2803,'0'0,"25"25,0-1,24 1,-24 25,0 49,0-25,0 50,-1-49</inkml:trace>
  <inkml:trace contextRef="#ctx0" brushRef="#br0" timeOffset="5830">4670 2828,'-24'-25,"-1"-25,50 25,-1 1,26-1,24 0,26 25,-1 0,0 25,0 0,-24 74,-51-25,-24-24,-49-1,-26 1,-24 0,-25-26,50-24,-1 25</inkml:trace>
  <inkml:trace contextRef="#ctx0" brushRef="#br0" timeOffset="6607">5911 3572,'0'-25,"0"-25,24 50,1 50,25 24,-25 26,-1 24,1-25,0 0</inkml:trace>
  <inkml:trace contextRef="#ctx0" brushRef="#br0" timeOffset="6912">5861 3224,'0'-49,"74"49,50-50,50 25,-25-49,-50 49</inkml:trace>
  <inkml:trace contextRef="#ctx0" brushRef="#br0" timeOffset="7053">7027 2753,'49'25,"1"49,-25 26,25 48,-26-24,26 1,-25-1,24-50,-49 0,-24 26,-26-26,-49-24,-1-1,-48 26,-1-1,25-49,0 25</inkml:trace>
  <inkml:trace contextRef="#ctx0" brushRef="#br0" timeOffset="7859">6556 3175,'0'-25,"0"0,0 25,0 0,-50 50,0 24,1-24,-1 24,0 1,26-1,48-49,1 0,50-25,-1 0,1-50,-1 25</inkml:trace>
  <inkml:trace contextRef="#ctx0" brushRef="#br0" timeOffset="8509">6903 4142,'0'0,"0"0,25 50,-1 49,1-24,0-26,0 1</inkml:trace>
  <inkml:trace contextRef="#ctx0" brushRef="#br0" timeOffset="8749">6928 4068,'0'-25,"49"-24,-24 24,25-25,24 25,-24 25,49-25,-49 1</inkml:trace>
  <inkml:trace contextRef="#ctx0" brushRef="#br0" timeOffset="8921">7573 3795,'0'0,"0"25,-25 24,50-24,-25 25,24 0,1-1,-50 1,25-25</inkml:trace>
  <inkml:trace contextRef="#ctx0" brushRef="#br0" timeOffset="9282">7250 3944,'-25'0,"25"0,0 50,0-1,25-24,0 25,0-1</inkml:trace>
  <inkml:trace contextRef="#ctx0" brushRef="#br0" timeOffset="9564">7325 3969,'0'-25,"-25"25,25-25,25 0,-1 0,51 25,-26 0,1 0,-50 0,0 50,-50 0,1-25,-1 24</inkml:trace>
  <inkml:trace contextRef="#ctx0" brushRef="#br0" timeOffset="10065">7052 4490,'-25'-25,"25"50,25-25,-25-50,74 0,1 1,24-26,-25 26,1 24,-26-25</inkml:trace>
  <inkml:trace contextRef="#ctx0" brushRef="#br0" timeOffset="10240">7622 4192,'0'0,"25"0,-25-25,25 25,-25 0,-25 0,-25-25,26-24,-1-26,0 26,25 49,0-25</inkml:trace>
  <inkml:trace contextRef="#ctx0" brushRef="#br0" timeOffset="12386">974 0,'-25'24,"-24"-24,-26 25,1 0,-25 25,0 24,24 0,-24 26,25-26,24 50,-25-49,1 24,24 0,26 0,-1 0,25 1,0 49,25-25,-1 0,26-25,24-25,1-24,24-1,25-24,0 25,0 0,25-26,0-24,25-24,-1-1,-24-50,0 1,0-25,-25-25,-25 0,0 24,0-24,-24 0,-26 25,-24 0,0 0,-50 24,25-24,-49 24,24 1,-50 0,26-1,-26 26,-24-1,25 25,-50 0,0 25,0 0,0 0,0 25,0-25,24 25,1 0,25 24,-1 1,26 24,24-24,25-25,-25 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7:48.88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0 518,'24'25,"1"0,25-25,24 0,1 0,24-25,-25-25,1 26,-1-1,-24 0,-1-49,-24 24,-25 0,25 1,-50-1,0-24,1 24,-26 25,0 25,26 25,-26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7:47.56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0,'0'0,"0"0,0-25,0 25,0 0,25 25,0 0,0-1,-1 1,26 0,0 0,24 24,-24 1,24 0,0-1,26 1,-1 24,25-24,-25 24,25 1,0 24,-25 0,25-24,1 24,23-25,-24-24,25 49,-25-24,25-1,-25 0,25 1,0-1,0 1,-1-26,1 1,0 0,0 24,0-49,24 24,-24 1,0 24,25 26,-50-51,25 1,-1 24,1-24,-25 0,0-1,-24 26,-1-51,-25 26,1-50,-1 25,0-25,-24 25,0-1,-26-48,1 24,0-25,-25 25,0-25,0 0,0 25,25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8:34.03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2629 2436,'-50'0,"1"0,-26 25,1-25,0 0,-1 0,1 0,-25 25,-1-25,1 24,0-24,0 0,-1 0,1 25,0-25,25 0,-26 25,1-25,25 0,-26 25,26-50,0 50,-1-25,1 0,-1 0,1 0,24 0,1 25,-26-25,26 0,-1 0,1 0,24 0,0 0,0 0,0 0,0 0,25 0,-24 25,24-25,0 0,0 0</inkml:trace>
  <inkml:trace contextRef="#ctx0" brushRef="#br0" timeOffset="2353">446 2411,'0'-49,"0"-51,0 1,0-25,25 0,-25-25,0 25,0 0,0 0,25 0,-25 25,25-25,-25 25,-25 24,0-24,25 0,0 0,0 24,25 1,-25 24,0-24,0 24,0 0,0 1,0-1,0 25,0 1,0 24,0 0,0 0,0 0,0 24,-25 1,25 25,-50 24,26 1,-1-1,-25 0,25-49,25 0,0-25,0-25,0-24,25-1,0-24,0-1,0 1,24 24,-24 1,25-1,-26 50,1 0,0 25,0 0,0-1,-1 26,26-25,-25 0,24-1,1 26,-25-50,24 25,-24 0,25-25,-25 0,-25 24,25-24,-25 0,24-24,-24 24,0-25,-24 25,24-25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8:38.41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 0,'24'25,"-24"25,25-1,-25 50,0 25,-25-24,1 24,24 0,0 0,0 0,24-25,1 25,0-25,0 25,-25 0,0-49,0-1,0 1,25-51,-25 1,0 0,24-25</inkml:trace>
  <inkml:trace contextRef="#ctx0" brushRef="#br0" timeOffset="621">100 1662,'0'0,"25"-25,-1 1,1-26,0 0,25-24,-1 0,-24 24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8:42.92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6945 1291,'-24'0,"-1"0,-50 25,1 0,-25-25,-25 0,-25 24,0 1,-25 0,1-25,-1 25,25-25,0 0,25-25,25 25,0-25,25 25,-1-25,26 1,24 24,0-50,0 25,0-24,25-1,0-24,0-1,0-49,0 25,-24-25,24 0,0 0,-25 25,0-1,25 26,-25 24,25 1,-25 24,1 0,24 0,0 25,0 0,0 0,0 25,0-25,0 25,24 0,1 0,-25-25,25 0,-25 0,0 0,0 0,0 0,-25 49,0 1,1-1,-1 1,0-25,-25 0,25-25,1 0,24-25,0-50,49 26,-24-26,25 26,-1-1,-24 50,25 0,-1 0,26 25,-26 0,1 24,-25 1,0-25</inkml:trace>
  <inkml:trace contextRef="#ctx0" brushRef="#br0" timeOffset="2813">3721 1365,'-75'0,"1"0,-50 25,0 0,-25 0,0 25,-24-26,-1 1,0 0,1-25,-1 25,0-25,1 25,24-1,0-24,25 0,-25 0,25 0,0 0,25-24,0 24,-1 0,1 0,25 24,-25-24,24 0,26 0,-26 0,25-24,1 24,24 0,-25 0,50 0,-24 0,24 0,0 0,0 0,0 0,0 0,0 0,0 0,0 24,0-24,0 0,0 0,0 0,0 0,0 0,0 0,0-24,0 24,0-25,0 25,0 0,0-25,0 25,0 0,24 0,-24 0,0 0,0 0,0 0,0 0,0-25,0 0,0 1,-24 24,-1-25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9:40.4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571 26,'-25'0,"25"-24,0 24,0 0,0 24,-50 100,-24 0,-25 75,-1 24,26-49,-1-50,51-50,-26-24</inkml:trace>
  <inkml:trace contextRef="#ctx0" brushRef="#br0" timeOffset="333">25 597,'0'0,"0"25,0 24,0 51,0 24,0-25,25-49,24-1,26-49,24-49,25-1,-25 0,0 25,-24 1,-1-1,-24 0,-25 0,24 25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49:41.56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879 74,'0'-49,"0"24,-25 25,0 25,-49 74,-25 0,-25 25,0 25,0 0,24 0,26-50,24-50,26-24,24 0</inkml:trace>
  <inkml:trace contextRef="#ctx0" brushRef="#br0" timeOffset="332">160 471,'0'0,"0"25,0-25,-25 25,0 24,0 51,0-1,-24 50,49-75,0-24,25-26,24-24,50-49,25-26,-24 1,24 24,-50 1,1 24,-26 0,-24 25,-25 0,25 0,-25 25,0-50,0 50,0-25,-25 0,25 25,0-25,0-25,0 50,0-50,0 25,0 0,0 0,0 0,0-25,0 0,0 50,0-50,0 1,0 48,0 1,0-25,0 0,0 25,0 0,0 0,0-1,0 1,0-25,0-25,0 25,0-49,0 49,0 0,0-50,25 25,-25 25,-25 0,50 0,-50 0,25 25,0 0,0 0,0-25,0 0,0 0,0 0,0 25,0-25,0 24,-25 1,50-50,-25 25,0 0,0 0,0 0,0-49,0 74,0-50,0 0,25 25,-25 0,0 0,0 0,0 0,0 0,0 0,0 0,0 25,0-25,0 25,0-25,25 0,-25 0,0 0,0 0,0 0,0 0,0-25,-25 25,0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27:34.7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59 205,'0'0,"-25"25,0 25,25 24,0-24,25-25</inkml:trace>
  <inkml:trace contextRef="#ctx0" brushRef="#br0" timeOffset="501">59 32,'-25'0,"25"25,0-25,25 0,24-25,1 0,-1 25,1 0,0 0,-1 50,1-1,-25 26,-1-1,-24 0,-24 1,-1-26,-25 1,1 0,-26-50,26 0,-1-25,25-50,25 26,-25-1,25 1,0 24,0-25,0 1,25 24,25 25,-25 0</inkml:trace>
  <inkml:trace contextRef="#ctx0" brushRef="#br0" timeOffset="1341">381 602,'0'0,"-25"-24,25 48,0-48,0 48,25 1,0 0,24 49,-24 1,25-1,0 25,-1 1,1-1,-1 0,1 0,-25 1,24-1,-24-25,0-24,0-25,-25 24,0-49,0-25,0 25,-25-24,0-26,25 0</inkml:trace>
  <inkml:trace contextRef="#ctx0" brushRef="#br0" timeOffset="2031">580 925,'0'0,"0"0,-25 0,25 49,-25 26,0-1,-25 25,1-24,24-25,0-50,0-25,25 25,25-50,-25 25,25 0,0 1</inkml:trace>
  <inkml:trace contextRef="#ctx0" brushRef="#br0" timeOffset="2350">480 925,'0'-25,"0"0,0 0,25 1,0 24,25 0,24 0,0 49,26-49,-1 25,-25 0,-24-25,-25 0,-25 0,0 0,24 25,-24-1,0-24</inkml:trace>
  <inkml:trace contextRef="#ctx0" brushRef="#br0" timeOffset="2853">877 1743,'0'0,"0"-24,-25 24,25 49,-49 26,24-1,0 25,25-24,0-50,0-1,0-24,25-49,-25 24</inkml:trace>
  <inkml:trace contextRef="#ctx0" brushRef="#br0" timeOffset="3130">828 1793,'0'0,"0"-25,0 0,24 25,51-24,-26 24,51-25,-26 25,25 0,-24 25,-1-1,-24 1,-25 0,-1-25,-24 25,25-25,-25 0,0 0,0 0,-25 0,1-25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2:10.46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27 1413,'0'0,"-25"-25,25 1,0 24,25 49,0 1,24 49,-24 0,0-24,0-75,-1-25,-24 0</inkml:trace>
  <inkml:trace contextRef="#ctx0" brushRef="#br0" timeOffset="242">52 1190,'0'0,"-25"-25,25 0,25-24,49-1,25 25,0 50,-24 74,-75 25,0-24,-25-26,25-24,0-25,25-50,49-25,1 0,24 1,-25-1,1 25,-26 1,1-1</inkml:trace>
  <inkml:trace contextRef="#ctx0" brushRef="#br0" timeOffset="880">1118 1041,'0'0,"25"0,0 0,24 0,-24 50,-25-1,0 1,25-25,0-25,49-75,1 1,-1 0,-24 24,-25-24</inkml:trace>
  <inkml:trace contextRef="#ctx0" brushRef="#br0" timeOffset="1584">1986 768,'0'0,"0"0,0 0,25 25,0 25,-50 49,25-49,0-1</inkml:trace>
  <inkml:trace contextRef="#ctx0" brushRef="#br0" timeOffset="1816">2284 272,'0'0,"-25"50,25 24,25 25,25 25,24 0,-24-49,-1-75,-24 25</inkml:trace>
  <inkml:trace contextRef="#ctx0" brushRef="#br0" timeOffset="2000">2358 396,'-49'-74,"24"-25,0 24,50 1,49 24,1 25,-1 50,-24 99,-50 25,-25-25,0-25,1-24,48-26,51-49,24-25,0-24,0 24,-49 0,0 50,-1-25</inkml:trace>
  <inkml:trace contextRef="#ctx0" brushRef="#br0" timeOffset="2442">3103 223,'-25'0,"0"0,0 24,0 26,25 0,25-1,0-49,74 50,-49-25,24-1,-49 26,-50 0,-24-1,-1-24,0-50,1 0</inkml:trace>
  <inkml:trace contextRef="#ctx0" brushRef="#br0" timeOffset="2734">3103 223,'24'-50,"26"-25,24 26,1 49,-25 49,-1-24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0:11.7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3283 1366,'-50'-25,"26"25,-51-50,1 26,-1-26,-24 25,25-24,-26-1,1 0,-25 25,0-24,-25 49,1-25,-26 25,25 25,0 0,-24 24,-1 1,-25 0,1 24,24 0,26-24,24 0,24 24,1 25,25-24,-1 49,26-25,49 0,0-24,24 24,26 0,0 0,24 0,1 1,24-26,25-24,0 24,0-24,25-1,-1 1,1-25,0 24,25-49,-1 25,-24 0,25-25,-25 0,24 0,-24 0,25-25,-25 0,0 1,-1-1,1-25,-25 1,0-1,0-24,0-26,-49 26,-1-1,-24 1,-1-25,-24 0,-25-25,0 24,-25 26,1-25</inkml:trace>
  <inkml:trace contextRef="#ctx0" brushRef="#br0" timeOffset="1988">8567 1912,'0'0,"24"-25,26-25,24 0,26-24,-1 0,0 24,0-24,1 24,-26 25,-24-24,-1 24,1 25,-50-25,25 25</inkml:trace>
  <inkml:trace contextRef="#ctx0" brushRef="#br0" timeOffset="127282">5044 894,'75'-24,"24"-26,50-24,24-1,1 26,24-26,1 1,24-1,-24 1,-1 24,0-24,-24 24,-25 1,-25-1,-25 25,0 25,-24 0,-1 0,-24-25,-1 25,-24 0,0 0,0 0,0 0,-25 0,0 0,0 0,0 0,0 0,0 25,-25 0</inkml:trace>
  <inkml:trace contextRef="#ctx0" brushRef="#br0" timeOffset="163562">5788 3822,'0'0,"25"25,0-1,-25 51,25-26,0 1,-25-75,0 25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0:14.74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0 149,'50'-25,"24"-25,26 26,-26-1,-24 25,-26-25,26 25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2:52.28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1717,'0'0,"0"25,25 24,50 51,24-26,0 50,50-25,-25 1,-25-1,0 0,-24-49,-1-25,1-1</inkml:trace>
  <inkml:trace contextRef="#ctx0" brushRef="#br0" timeOffset="450">124 1643,'25'-25,"50"-74,74-25,74-25,74-25,26 0,-1-24,26 24,-51 25,-24 25,-50 0,-74 50,0 24,-50 26,1 73,-1-24,25 25,-25-1,25 26,0 49,-25-25,25 0,-24 0,-1-24,-50-50,-49-1,0 26,-24-25,-76 24,1 26,-50 24,-24 25,-26 25,1 0,-1-25,-24 0,0 0,0-25,-1-24,51-1,-1-49,25 0,25-1,25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2:54.23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1141 347,'0'0,"24"25,1 25,25 24,49 25,-25-24,1-51,-1 1</inkml:trace>
  <inkml:trace contextRef="#ctx0" brushRef="#br0" timeOffset="202">1190 372,'-25'-50,"25"-24,25-50,50 25,-1 74,0 149,-49 99,25-49,-50-75,25-49,49-50,1-75,24 1,0-1,-25 26,-24-1</inkml:trace>
  <inkml:trace contextRef="#ctx0" brushRef="#br0" timeOffset="645">2083 273,'0'0,"0"0,0 0,25-25,-25 0,25 25,24 0,-24 25,0 0,0 0,0-25,24-25,-24 25,0 25,-25-1,-25 26,25 0,-25-1,25 1</inkml:trace>
  <inkml:trace contextRef="#ctx0" brushRef="#br0" timeOffset="38420">49 744,'-25'-25,"25"0,-24 1,24-1,0 50,24-1,1 76,25-26,24 25,-24-24,-1-50,1-50,-25 25</inkml:trace>
  <inkml:trace contextRef="#ctx0" brushRef="#br0" timeOffset="38678">74 670,'0'-25,"0"-25,25 1,49-1,1 25,-26 75,-24 24,-25 50,0-25,0-24,0-25,50-50,-1-25,50 0,-24-50,-1 51</inkml:trace>
  <inkml:trace contextRef="#ctx0" brushRef="#br0" timeOffset="39026">868 546,'25'0,"-1"49,1 1,0-1,25-24,-1-50,50-49,1 0,-26 24,-24 25,-26 0</inkml:trace>
  <inkml:trace contextRef="#ctx0" brushRef="#br0" timeOffset="39683">1438 595,'0'25,"0"0,25 49,0-24</inkml:trace>
  <inkml:trace contextRef="#ctx0" brushRef="#br0" timeOffset="42780">868 198,'0'-25,"-25"1,-25-1,1 0,-1 25,-24 0,24 50,-24-1,-1 26,26-1,-1 25,0 1,26 24,24-25,24-25,1 50,50-24,-26-1,26 0,24-49,0-1,50-74,0-24,0-1,-25-24,-50-1,0-24,1 0,-25-50,-1-25,-49 26,-25 48,-49 1,-25 74,-25 25,0 0,0 0,0 50,0 49,24-49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2:55.53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0 249,'0'24,"25"26,24 49,1 0,0-24,-26-75,1 0,-25-50,-49-24,24-1,-25 1,50-25,0 0,25 24,0 25,24 50,-24 50,0 74,0 25,0-50,-1-74,26 0,0-50,24-49,1 24,-1 25,-24 0</inkml:trace>
  <inkml:trace contextRef="#ctx0" brushRef="#br0" timeOffset="497">769 298,'0'0,"0"25,25-25,-25 25,49-25,-24-25,25 0,-25 0,24 25,1 25,-1 50,1-1,0-24,-26-1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2:58.12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50 478,'-25'-50,"0"25,25-24,0 49,0 0,25 49,0 1,24 49,26 0,-1-24,1-26</inkml:trace>
  <inkml:trace contextRef="#ctx0" brushRef="#br0" timeOffset="299">75 81,'0'-25,"49"0,1 0,24 25,1 50,-26 49,1-24,-25-1,-25-24,49-25,1-1,24-24,-24 0,24 0,-24 25</inkml:trace>
  <inkml:trace contextRef="#ctx0" brushRef="#br0" timeOffset="636">1017 279,'0'0,"-25"0,25 0,0 25,0 0,50 25,49-1,-24 26,-26-26,-49 1,-49 24,-51 1,26-51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0:16.38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5136 6298,'49'0,"51"-50,24 0,-25 1,0 24,-49 25,-1-25</inkml:trace>
  <inkml:trace contextRef="#ctx0" brushRef="#br0" timeOffset="58845">150 394,'0'0,"25"24,0 51,24 49,26 25,24 49,-25-24,1-50,-26-25</inkml:trace>
  <inkml:trace contextRef="#ctx0" brushRef="#br0" timeOffset="59149">26 542,'-25'-24,"25"-26,0 0,25-24,25-25,24 24,25-24,0 74,1 75,-26 24,-49 50,-50 25,0-25,-24-25,24-24,0-26,50 1,24-50,26-25,74 0,-1 1,1-26,-25 25,0 0,-49 25,-1 0,-49 0,0-24,-25-1</inkml:trace>
  <inkml:trace contextRef="#ctx0" brushRef="#br0" timeOffset="59943">1812 220,'0'0,"-25"0,25 0,25 25,25-1,-1 26,1 0,-1-1,1 1,0 24,-1-24,-49-25,0-25,-25 0</inkml:trace>
  <inkml:trace contextRef="#ctx0" brushRef="#br0" timeOffset="64277">969 1584,'-25'-25,"0"25,25 25,0 0,25 0,49 24,1 51,24 24,-25 25,1-25,-26-50,-24-74,0 0</inkml:trace>
  <inkml:trace contextRef="#ctx0" brushRef="#br0" timeOffset="64596">1043 1559,'-25'-24,"0"-26,25-24,75-1,24 26,0 49,0 74,-49 50,-75 50,25-75,-25-25,25-24,50-50,0-25,49-24,0-51,25 26,25-1,0 26,-50-1,0 1,-24 24</inkml:trace>
  <inkml:trace contextRef="#ctx0" brushRef="#br0" timeOffset="65018">2457 1237,'0'0,"49"0,51-25,-26 0,25 100,-24-26,-26 51,1-51,24-49,75-49,-25-51,-49 26,-1 0</inkml:trace>
  <inkml:trace contextRef="#ctx0" brushRef="#br0" timeOffset="65383">1688 2725,'-25'0,"25"0,0 0,25 25,49 0,26 25,24 24,0 0,-25-24</inkml:trace>
  <inkml:trace contextRef="#ctx0" brushRef="#br0" timeOffset="65602">1961 2601,'-75'-49,"-49"-26,50 1,24 24,75 1,50-26,49 26,-25 73,-50 76,1 24,-25-25,0-49,49-1,25-49,25-25,25-49,0 0,-25-1,0 25</inkml:trace>
  <inkml:trace contextRef="#ctx0" brushRef="#br0" timeOffset="65960">3350 2006,'-25'25,"-25"-25,26 0,48 25,26-25,24 0,-24 24,-25 1,-25 25,-25-25,50-50,25 25,24-25,-24 25,-50 50,-25 49,-25-25,50-49,-25 25</inkml:trace>
  <inkml:trace contextRef="#ctx0" brushRef="#br0" timeOffset="66400">2407 3569,'0'-25,"0"25,25 25,74 24,-24 26,49-1,-25 26,0-51</inkml:trace>
  <inkml:trace contextRef="#ctx0" brushRef="#br0" timeOffset="66618">2631 3370,'-50'-49,"-25"-1,51-24,48-25,26 24,25 25,-26 50,26 100,-26 24,1 0,-25-25,49-25,0-49,50-50,0-49,0-25,1 0,-26 24</inkml:trace>
  <inkml:trace contextRef="#ctx0" brushRef="#br0" timeOffset="66921">3772 2899,'-25'-25,"25"0,0 25,25 75,24-26,26-24,-1-50,25-49,-24-50,-26 50,-24 74,0 24,24 26,1-25,0 0</inkml:trace>
  <inkml:trace contextRef="#ctx0" brushRef="#br0" timeOffset="67282">3623 4040,'-75'50,"1"-1,74 51,50-1,49 50,25 0,0-25,-25-25</inkml:trace>
  <inkml:trace contextRef="#ctx0" brushRef="#br0" timeOffset="67492">3722 4040,'-50'-49,"-24"-26,49 1,25-1,50 1,49 24,-25 100,-24 99,24 74,-24-25,24-74,1-74,74-50,0-99,49-25,-24 0,-50 25</inkml:trace>
  <inkml:trace contextRef="#ctx0" brushRef="#br0" timeOffset="67849">5185 3718,'-24'0,"-1"25,25 24,25 26,49 49,75 0,-25 24,-25-48,-49-26</inkml:trace>
  <inkml:trace contextRef="#ctx0" brushRef="#br0" timeOffset="68091">5210 4015,'50'-74,"49"-25,50-25,-25 0,-25 24</inkml:trace>
  <inkml:trace contextRef="#ctx0" brushRef="#br0" timeOffset="79972">200 1808,'0'-25,"0"25,24 0,26 25,-25 49,24 25,1 0,0 1,24-51,-24 1</inkml:trace>
  <inkml:trace contextRef="#ctx0" brushRef="#br0" timeOffset="80271">76 1510,'-50'-50,"75"25,24-24,100-26,99-49,50-24,49-51,25 1,-49 24,-50-25,-25 75,-50 25,-24 50,-75 49,0 24,-24 26,-1 0,25 49,0 0,25-24,25-26,-25 26,0-26,0 1,-49-1,-50 26,-75-26,-49 51,-100-1,-49 25,-25 0,1 50,-51-1,25 1,-24 0,24-1,25-24,50-75,50-24,73-25,1 0,49 0,1-1,-1 1</inkml:trace>
  <inkml:trace contextRef="#ctx0" brushRef="#br0" timeOffset="81420">2655 4611,'0'0,"-24"0,48 49,26 51,24 24,26 24,24-23,24-51,1-49,-50-75,1 1</inkml:trace>
  <inkml:trace contextRef="#ctx0" brushRef="#br0" timeOffset="81724">2680 4363,'-25'-50,"25"-24,50-1,99-98,124-1,74-74,75-25,-26 25,-73 49,-75 75,-74 25,-50 25,-25 49,0 25,-24 0,24 50,-25-26,1 51,-1-26,25 26,25-1,25 25,0 1,-50-1,0-25,-24 26,-26-51,-24 26,0-1,-25 25,-25 1,-49 48,-50 1,-25 0,-25-25,-49 50,-25-25,-50-25,-24 49,24-24,-24 0,49-50,50-24,49-51,25 1,25-25,25 0,0-25,24 25,26 25,-1-25,0 0,50 0,-24-25,-1-74,0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0:15.51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0 322,'25'25,"0"0,-1 0,1-25,25 0,24-25,25 0,25-49,1 24,23-24,-24 24,0 0,-49 26,-1-1,-24 25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2:59.03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95,'100'-74,"24"24,-50 125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27:54.81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2904,'0'0,"24"25,-24-1,25 1,-25 0,25 0,-25 0,0-25,25 0,-25-25,0 0,0 0,0-24,25 24,-25 0,24-25,1 1,0-1,25 0,-1 1,-24-1,0-24,24-1,-24 26,0-26,25 26,-26-1,26 0,-25 1,0 24,24 0,-24-24,25-1,-25 25,-1-24,26-1,0 25,-26-24,26 24,-25-25,24 1,1 24,0-25,-26 0,26 26,-25-26,0 25,-25-24,24 49,1-25,0-25,0 25,0 25,-1-24,-48-1,24 25,0 25,-25-25,25-25,-25 50,25-1</inkml:trace>
  <inkml:trace contextRef="#ctx0" brushRef="#br0" timeOffset="1349">2282 274,'0'0,"-50"0,-24 25,24-25,-24 25,24 0,25-1,0 26,-24 24,24-24,-25 0,26 49,-1-25,-25 1,1-1,-1 1,25-26,0 1,0-25,1 24,24-24,0 25,0-1,24 26,1-26,0-24,50 49,-26-24,1-25,-1 0,1-25,24-25,-24 0,24-49,26-1,24 1,-25 49,25-25,-25 26,25-26,-25 25,-24 0,24 1,-25-26,-24 25,0-24,-1-1,-24-25,0-24,-25 25,0-1,25 1,0 0,-1-1,1 50,0-24,-50-1,0-24,1 24,-26 0,25 26,-25-26,1 25,24 0,-25 50,1-25,-1 0,1 0,24 25,-25 0,-24 0,24 24,1-24,-1 25,0-1,-24-24,-1 25,1-25,49-25,0 24,1-48,24-1</inkml:trace>
  <inkml:trace contextRef="#ctx0" brushRef="#br0" timeOffset="3592">223 2854,'-25'0,"0"0,25 0,0 25,75-25,-1-25,50 50,50-25,-25 0,24 0,1-25,-1-25,-24 1,-25 24,-24 0,-26 50,-24-50,-26 25,1 0,-25 25,-25-25,1-25,-1 0</inkml:trace>
  <inkml:trace contextRef="#ctx0" brushRef="#br0" timeOffset="4142">2679 1961,'-25'0,"0"0,-25 0,-24 50,-1-1,-49 50,0 26,25 23,25 1,24 25,25-50,50 0,50-25,49-49,24-25,26-25,25-25,-1 0,-24-49,-26-26,1 1,-49-50,-1 0,-50 25,1-24,-50 23,-25 51,-49-25,-25 74,-1 0,-24 0,25 50,-25-25,25 0,49 25,1-25,24 25</inkml:trace>
  <inkml:trace contextRef="#ctx0" brushRef="#br0" timeOffset="5070">2282 919,'-25'-50,"0"50,0 0,25 25,0 25,25 49,-50-49,25-25,0-1,0-48,25-51,0-24,24 0,1 24,-25 50,-25 1,25 98,-1 0,1-24,25 0,0-50,-1 0,-24 0</inkml:trace>
  <inkml:trace contextRef="#ctx0" brushRef="#br0" timeOffset="5492">2282 969,'0'0,"49"-25,26-25,24 1,-25-1,1 25</inkml:trace>
  <inkml:trace contextRef="#ctx0" brushRef="#br0" timeOffset="5948">2455 2060,'0'0,"-25"0,50 75,-50-1,50 1,0-1,-25-49,50 0,-25-25</inkml:trace>
  <inkml:trace contextRef="#ctx0" brushRef="#br0" timeOffset="6173">2430 2184,'-24'-25,"48"25,51 0,-1 0,-24 25,0 25,-75 0,0 24,0-24,50-26,25-24,24 0,0 0,-24 50,-25 0,-50-1,-49 26,-1-26,1-24,24-50,25 25</inkml:trace>
  <inkml:trace contextRef="#ctx0" brushRef="#br0" timeOffset="7151">198 3152,'0'0,"-25"0,0-25,25 25,25 0,25 50,49 24,0 0,0 1,1-26,24 26,0-26,0 26,0-25,0 24,0-24,-25-1,25-24,-25 0,1 0,24-50,-25 50,-25-1,1 1,-1-25,-24 25,-1 25,1-26,-1 26,-24-25,0 0,0-25,0 24,-25-24,-25 0,25 0</inkml:trace>
  <inkml:trace contextRef="#ctx0" brushRef="#br0" timeOffset="7916">3224 3499,'-25'0,"-24"-25,-26 50,1 49,0-24,-26 25,26-1,0 50,-1 0,26 25,49-25,0 25,49-25,50 0,25-50,25 1,0-26,25-49,-25-49,-25-51,-25-24,-25-24,1-1,-1-25,-24 25,-1 25,-24 25,-25 0,-25-1,-24 51,-26-26,1 26,-25 74,-1 24,-48 1,24-1,24 1,26 0,-1-25</inkml:trace>
  <inkml:trace contextRef="#ctx0" brushRef="#br0" timeOffset="8729">3299 3698,'0'0,"25"-50,-50 25,0 100,-25 49,1 49,24-24,50-25,49-74,50-50,25 0,-25-25,-74 0,-1 25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4:01.24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375 869,'-25'0,"-24"-25,-26 0,-24-25,25-24,24-25,50-25,25 0,25 24,49 26,-25 74,-24 74,-1 75,-24 74,0 1,0-51,24-49,26-74,24-50,-25-99,1 0,-75-1,-25 1,-25 50,1-1,24 25</inkml:trace>
  <inkml:trace contextRef="#ctx0" brushRef="#br0" timeOffset="1002">1690 1439,'-50'0,"1"-25,-26-24,1-26,24 26,25-26,50 26,25-26,24 50,26 75,-51 49,1 125,-1-1,26-25,-1-49,1-99,-1-75,-24-50,-26-24,-24 0,-49 25,-1 24,-24 0,24 50,1-24</inkml:trace>
  <inkml:trace contextRef="#ctx0" brushRef="#br0" timeOffset="1578">3079 1910,'-50'0,"1"-24,-50-26,-1-24,26 24,24-24,50-1,25 26,50 24,-26 50,-24 99,0 99,24 25,26-25,24-74,0-124,-24-75,-26-24,-24-25,-50-25,-24 49,-1 1,-49 49,0 0</inkml:trace>
  <inkml:trace contextRef="#ctx0" brushRef="#br0" timeOffset="3803">499 1960,'0'0,"0"-25,75-24,24-75,50-25,99-50,74-24,26-25,24 0,0 0,-50 49,-49 51,-124 73,-50 50,-24 25</inkml:trace>
  <inkml:trace contextRef="#ctx0" brushRef="#br0" timeOffset="4352">1839 2928,'0'-25,"49"-50,51-74,98-49,0-25,26 24,-1 26,0 24,-24 25,-1 49,-49 1</inkml:trace>
  <inkml:trace contextRef="#ctx0" brushRef="#br0" timeOffset="4828">3228 3225,'74'-49,"50"-75,124-25,50-50,74-49,-25 50,-24-1,-50 50,-50 50,-74 0,-25 74,-75 25,-73 25,-1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4:50.17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7888 234,'25'0,"0"0,24 25,1-1,24-24,1 25,24-25,25 0,0 0,25-25,0 25,0 0,-1 0,26-24,0-26,-1 25,1 0,0 25,-1-24,1 24,-25 0,24-50,1 50,0-25,-1 0,1 0,0 25,24 0,1 25,-26 0,26-25,-51 0,26 0,-25 25,25 0,-26 0,1-1,0-24,0 0,-25 0,0 0,-25-24,0-1,1-25,-26 25,0 0,-24 50,-25-25,0-25,-25 25,24 0,-24 0,0 0,0-24,-24 48,-1 1,25 0</inkml:trace>
  <inkml:trace contextRef="#ctx0" brushRef="#br0" timeOffset="20727">0 1945,'25'0,"0"0,24 0,1-24,24 24,-24-25,49 25,-25 0,1 0,-1 0,1-25,24 25,0 0,0 0,1-25,-1 25,0 0,0-25,25 25,-24 0,24 0,0 0,0 25,0-25,24 25,1-25,0 0,0 0,0 0,24 0,1 0,-25 0,25 0,-1 25,26-25,-26-25,1 25,24 0,-24-25,24 25,-24 0,25-25,-1 25,-24 0,-1 0,1 0,0 0,-1 0,-24-24,25-1,-50 0,25 0,-25 0,0 25,0 25,-25-25,-25 0,1 25,-1-25,-24 25,-25-25,24 0,-24-25,0 50,-75 0,25-1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6:24.47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1464 3183,'0'0,"50"0,-1 25,1-25,-1 25,1-25,0 25,-1-25,-24 25,0-25,0 0</inkml:trace>
  <inkml:trace contextRef="#ctx0" brushRef="#br0" timeOffset="126497">0 331,'0'0,"50"0,49 0,25 0,0-25,25 25,0 0,25-25,-1 25,1-25,24 25,-24 0,24 0,1-25,-26 1,26-1,-1 0,1 0,-26 0,26 1,-25-1,-1-25,26 50,-26 0,1 0,-25 25,24-25,-24 25,0-25,-25-25,0 25,-49 25,-1-25,-24 0,-26 0,1-25,-25 25,0 25,0 0,-25-1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58:55.8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0:21.66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0,'0'0,"0"0,50 24,-1-24,26 50,-1 0,50 49,0 25,25-25,0 25,0 0,24 0,-49-25,0-24,0-26,-24-24,-26-50,1 25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0:23.4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25 3523,'-25'-25,"25"25,25-25,0 50,49 24,50 26,0-1,0-24,0-1,-49-49,-1 25</inkml:trace>
  <inkml:trace contextRef="#ctx0" brushRef="#br0" timeOffset="305">149 3448,'-49'0,"-1"-25,25 1,25-26,25-49,25 49,24 25,0 50,1 74,-1 1,-24-1,-1 0,-24-25,-25 1,0-26</inkml:trace>
  <inkml:trace contextRef="#ctx0" brushRef="#br0" timeOffset="784">645 3324,'25'0,"0"0,0 0,49 0,-24 25,-1 0,-49 0,25-1,-50-24,1-24,-26-1,25-25,-25 1,26-26,24 26,0-26,24 25,1 26</inkml:trace>
  <inkml:trace contextRef="#ctx0" brushRef="#br0" timeOffset="1137">893 2902,'0'0,"-24"0,24-24,0-1,49-25,1 25,-1 1,26 48,-26 1,-24 25,-25-25,-25 24,1 1,-1-25,-25-25,25 0,1-50,-1-24,0 24</inkml:trace>
  <inkml:trace contextRef="#ctx0" brushRef="#br0" timeOffset="1532">794 2406,'0'0,"-25"0,25-25,25 25,25 25,24 0,1 25,24-25,-25 24,1-24,24-25,-25-25,1-24,24-1,-50 0,-24 1,25 24</inkml:trace>
  <inkml:trace contextRef="#ctx0" brushRef="#br0" timeOffset="1936">1117 2630,'-25'-25,"25"-25,0-24,25-1,-1 1,1 24</inkml:trace>
  <inkml:trace contextRef="#ctx0" brushRef="#br0" timeOffset="2135">1365 2059,'0'0,"0"-50,24 1,51-1,-26 1,26 49,-26 49,1 26,-50 24,-25-25,0-24,1-25,24-1,-25-48,0-1,0 0</inkml:trace>
  <inkml:trace contextRef="#ctx0" brushRef="#br0" timeOffset="2575">1414 1464,'-25'-25,"1"25,24 0,0 25,24-1,1 26,25-25,49 0,-25-25,26 0,-1 0,0-25,-24 25,-26-25,-24 0</inkml:trace>
  <inkml:trace contextRef="#ctx0" brushRef="#br0" timeOffset="2908">1687 1687,'-25'25,"0"-1,25-48,25-26,25-24,0-26,-26 26,1 0</inkml:trace>
  <inkml:trace contextRef="#ctx0" brushRef="#br0" timeOffset="3141">1836 1216,'25'24,"-25"-24,25 25,49-25,-24-25,24-24,-49 24</inkml:trace>
  <inkml:trace contextRef="#ctx0" brushRef="#br0" timeOffset="3280">2109 1042,'0'0,"0"-25,-25 0,0 25,50 0,0 0,24 25,1 0,24 24,1 1,-1 0,25-1,-74 1,0 24,-50 1,-24-26,24 1</inkml:trace>
  <inkml:trace contextRef="#ctx0" brushRef="#br0" timeOffset="3686">2233 819,'25'0,"-1"-25,1 25,50 25,-26-1</inkml:trace>
  <inkml:trace contextRef="#ctx0" brushRef="#br0" timeOffset="3783">2605 992,'0'0,"50"50,24-25,-24-25,-1 24,-24-24</inkml:trace>
  <inkml:trace contextRef="#ctx0" brushRef="#br0" timeOffset="4039">2307 868,'-25'-25,"-24"1,49-26,0-24,25 24,49 25,-24 0,24 25,-24 0,-1 25,-49 25,25-1</inkml:trace>
  <inkml:trace contextRef="#ctx0" brushRef="#br0" timeOffset="4388">2704 521,'25'-50,"0"1,0-26,-1-24,1 25,0-1,-50 26,0 24,1 0,-1 75,0-1,25 26,25 24,0-25,49-24,0-75,1-25,24-49,0 25,-24 24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0:56.32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3253 490,'-50'-25,"1"-25,-50 1,24 24,-24-25,-25 50,0 0,-25 0,-25 50,1-25,-51 49,26-24,0-1,-1 26,25-1,26 50,-26 0,25 0,-24 50,24 0,49 24,1 1,50-26,-1 1,50-1,25 1,0-25,49 0,0 0,26-25,24 0,25-25,24 0,26-49,-1 49,25-25,1 1,48-50,-23-25,23-25,1-25,25-24,-25-1,0-24,-1 25,-23-50,-1-25,-25 0,-25-25,-24 1,0-1,-50 0,-50-24,0 24,-24-24,-50 24,0 25,-50 1,1-1,-1 25,-49 0,0 24,-25-24,0 0,-25 25,0 25,-25-1,1 26,-1-1,0 25,1-24,-1 49,25 0,1 24,24-24,24 25,1-25,25 0</inkml:trace>
  <inkml:trace contextRef="#ctx0" brushRef="#br0" timeOffset="60994">2286 1978,'-100'0,"-49"0,-49-25,-25 50,0 0,-1 0,1 24,25-24,24 25,25-1,0 26,25-1,50 1,24-1,25-24,25 49,25-49,0 24,49-24,1 24,24 0,50-24,0-25,0 24,-50-24</inkml:trace>
  <inkml:trace contextRef="#ctx0" brushRef="#br0" timeOffset="61424">1864 3194,'149'0,"24"0,51-25,-1 0,0 0,0 0,1-24,-26-1,0 25,1-24,-25-1,-26-49,-48 49,-1-24,-25 0,-24-26,-25 51,-50-26,-25 1,1-1</inkml:trace>
  <inkml:trace contextRef="#ctx0" brushRef="#br0" timeOffset="61744">3997 2102,'0'0,"-149"-25,-99 1,-25 24,-74 0,149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2:00.58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4111 298,'-74'-25,"0"0,-50-24,0 24,-25-50,-25 26,-24 24,-50 0,-1 25,1 0,-24 50,-1 24,0 1,25 24,-25 25,50-25,49 25,0 25,26 0,24 0,24 24,26 26,-1-1,51-24,48-25,26-25,25 0,24 0,25-25,0-49,49-1,51 1,-1-50,25 0,25 25,-25-25,-25 49,0-24,25 0,1-50,-1-24,24-51,-48 1,-1-25,-25 25,-24-25,0 0,-1-25,-49 25,0 0,-49 0,-26 0,-24 25,-25-50,-25 0,-49 0,0-25,-50 26,0 48,-1-24,-48 50,-50-1,49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0:16.72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2288 1991,'0'0,"0"0,0-25,0-25,24 25,1-24,25-26,24 26,-24-26,24 1,26-25,24 24,0-24,0 0,49 24,-24 26,25-26,-1 26,1-26,0 26,24-26,1 51,-1-26,0-25,50 26,-24-1,24 25,0-24,0 24,0 0,25-24,-25 24,25 0,0 0,24 0,-24-24,-25 24,25 25,0-25,25-24,-1 24,-24-25,25 25,-1 50,-24-25,0-25,-25 25,50 0,0 50,-1-25,-24 24,0-49,-25 0,25 0,-25 0,25 0,0 0,0 25,-1 0,-24 25,25-1,-25 1,0 24,0-24,1-25,-26 49,-25 0,-24 26,-25-1,24-25,1 1,-25 49,0-25,-25 0,0 1,0-26,25 75,-1 24,-24 1,0 0,-24-25,-1 24,-25-24,1-25,-1 50,-24-1,24 1,1 49,-51 1,26 24,0-50,-1 1,26-1,-26 25,26 1,-26-1,1 25,-25 0,24 0,1 0,24-25,1 1,24-1,-49 25,-1-50,-49 26,0 24,-25 0,1-25,24 25,-25 0,-25-49,1 49,-1-25,-24 25,-1-25,1-24,-50 49,0-25,-25 1,-25 24,25-25,-24-25,-1 1,0-1,-24-24,24 0,-49-26,25 26,-26-50,26 0,-25 0,24 0,-24 0,0 0,0-49,-1 49,1-50,-25-24,25 24,-25-24,24-1,-24 26,0-26,0 1,0 0,0-26,0 1,-25 0,0 25,0-1,25-24,-24 25,-1-25,0-1,-25 1,25 0,-24 0,-1-25,0 25,1-25,24-25,-25-25,25 1,-24-1,24 25,0-24,-25 24,25-25,0 0,-24 26,24-26,0 0,0 1,0-26,25 1,0 0,0-26,25 1,-25 0,25 24,-25-49,24 25,1-25,25 0,-26 0,26 0,-1 0,1-25,0 0,24 0,0 1,1-26,49 0,-25-24,25-1,0 26,0-26,0 26,24-26,1 1,25-26,-1 26,1 0,24-1,1 1,-1-1,25 1,0-1,25 1,-24-1,24 26,0-26,24 26,1-26,0 1,25 24,-1 0,1 25,-25 1,24-1,1 0,0 0,-1 50,1 0,-25 24,-1 26,-24-1,0 25,25 0,-25 25,0-24,0 24,0 0,0 0,0 0,0 0,0 24,0-24,0 25,0 0,0-25,0 0,0 0,0 0,0 0,0 0,0 25,0-25,-25 0,25 0,0 0,0 0,0 0,0 0,0 0,25 0,-25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0:22.17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3629,'0'-50,"25"-49,25-50,24-24,75-76,24-23,26-1,-1-50,26 1,-1-26,0 51,-24-1,-1 50,-24 50,-26 49,-23 49,-26 51,-25 24,25 25,1 0,-1 25,25 24,-25 26,25-1,0 26,0-26,0 0,0-24,-25 24,25 1,-49-26,24 1,-24-25,-1 24,0-24,-24 50,-25-1,-25 25,-25 25,-25 25,-24 25,0 49,-50 0,-25 50,-25 50,-24-26,-26 51,26-51,-1 1,26 0,-1-50,25 25,0-50,50-49,0-25,25-75,24-24,-24-26,24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1:03.13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621 1640,'0'0,"0"0,25-25,0 25,-1-25,1 25,25 0,-1 0,1 0,24 0,26 0,-1 0,0 0,25 0,0 25,-25-25,25 0,0 25,1-25,23 0,-24 0,0 0,0-25,0 25,25 0,-25 0,25 0,-25-25,25 25,0-24,0 24,-25 0,25 0,-1 0,-24 0,25-25,0 50,-25-25,25 24,0-48,-25 24,0 0,0 0,0 24,-25-24,0 0,-24 0,-1 0,1 0,-1-24,-24 24,-26-25,1 25,0-25,-25 25</inkml:trace>
  <inkml:trace contextRef="#ctx0" brushRef="#br0" timeOffset="1336">8137 1789,'0'0,"25"25,0-25,24-25,26 25,24 0,25 0,0 0,25-25,0 25,24 0,26-25,-26 25,26-49,-25 49,-1 25,1-25,-1 24,26-24,24-24,-24-1,-1 0,0 0,1 25,24 25,-24-25,24 0,0 25,0-25,-24 0,-1 49,-24-24,0-25,-1 0,1 0,-25-25,-1 25,1 0,-49 25,-26-25,0 0,-24 25,0 0,-1-25,1 0,-25 0,-1 0,1-25,0 25,-25 25,50-25,-26 0,1-25,-25 0,0 25,25-25,-25 1,0-26,0 25,0 0,0 25,0 25,0-25,0 0,0 0,-25 0,-49 0,-25-25,24 25</inkml:trace>
  <inkml:trace contextRef="#ctx0" brushRef="#br0" timeOffset="5137">15232 301,'-25'-25,"0"-25,-49 0,-51-24,-48 49,-26 0,-49 1,-49 24,-1 0,-74 49,0 1,25-1,24 1,25 25,26 24,-1 25,49 25,26 24,24 1,75 0,25-1,74 26,0-1,74-24,25-25,25 24,75-73,24-1,75-74,24-1,26-48,-1-26,25-24,0-1,25-49,-25 0,0 0,-74-25,-25-25,-50 26,-50-1,-49 0,-49 0,-50 25,-50 0,-74 0,-50 25,-50 49,1-24,-1 24,75 1</inkml:trace>
  <inkml:trace contextRef="#ctx0" brushRef="#br0" timeOffset="7311">5756 623,'0'-25,"0"0,0 1,0-1,-50 0,1 0,-1 0,-24 1,-26-1,1 0,-25 0,-25 0,-24 25,-26-24,25-1,-49 0,25 0,-25 0,-1 0,26-24,-25 24,24 25,1 0,-50 25,24 24,-24 1,0 0,0-1,50-24,-1 25,50 24,-24 1,-1-1,1 50,24-50,25 26,49-26,1 1,49-1,-25 0,26 26,-1-26,25 25,25-24,-1-1,51-24,-1 24,1-24,-1-1,25 1,1 24,24-49,24 25,1-25,0-1,0 1,-25 0,25 0,24 0,1-25,0 0,-1 0,1 0,0 24,-1-24,26 0,-1-24,1-1,-26 0,1 0,0-24,-26 24,26 0,0 25,-26 0,26-25,-25 0,0 1,0-1,-1-25,1 1,-25-26,25 26,-50-26,1 25,-26-24,-24 24,24-49,-49 25,24 24,-24 1,-25-1,0-24,0 24,0-24,-25 24,1 0,-1 25,-25-24,1 24,-1 0,-24 0,-1 1,26-1,-1 0,-24 25,-50-50,49 26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3:38.12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1491 348,'0'0,"-25"-50,-25 25,1-24,-26 24,-24 25,0 25,-25 24,0-24,0 49,0 1,0 24,0 0,24-24,1 24,0 50,74-25,0 25,25-1,25-23,25 23,24-48,1-1,49-50,49 1,1-50,0-50,-1 1,-24-26,25-49,-25-24,24-1,-24-50,-50 1,-24-1,-100 1,-25 24,-99 1,-99 48,50 26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3:53.89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10319 210,'25'0,"24"0,1 0,24 25,1-25,49 25,0-25,49-25,51 25,-1-25,50 0,0 25,-1 0,26 0,25-25,-1 25,25-24,1 24,24-25,-25 0,0 25,-24 0,-1 0,1-25,24 25,-49 0,-1-25,-24 25,-50 0,-49-24,-25 24,-75 0,1-25,-51 50,-73-1,-1 1</inkml:trace>
  <inkml:trace contextRef="#ctx0" brushRef="#br0" timeOffset="1178">0 1698,'24'0,"1"-24,50-1,-1 0,50 0,0 0,50 1,-1-1,51 0,-26 25,25-25,25 25,0-25,25 1,0-26,25 25,-25 0,0 25,-25 0,0 0,-25 0,-25 0,-24 25,-25-25,-50 0,0 25,-49-25,-1 25,-49-25,-49-25,-26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7:43.20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4708 4490,'0'-25,"-25"0,25 1,-24-1,-1 25,-25-25,-24 25,-1-25,-24 0,-25 0,0-24,0-1,-25 1,0-1,-24 25,-1 0,0 1,1-1,-26 0,-24 25,25 25,-50 24,24 1,-24-25,25 24,25 1,-1 24,25 26,1-1,24 25,25 0,25 0,0 0,-1 0,51 25,-1-25,50 0,25 0,25 25,24-25,25 0,25 0,0-25,50 1,-1-26,26 0,-1-24,26 0,-1 24,0-49,0 24,25-24,-24-25,24 0,0 0,-25-25,0-24,1-1,-1-24,-25 24,1-49,-26 25,1-51,-25 26,-25 0,0 0,0 0,-25-1,-24 1,-1 0,-24-25,-26 25,-24-1,-24 1,-26 0,0 0,1 24,-26 1,1 24,-50 25,25 25</inkml:trace>
  <inkml:trace contextRef="#ctx0" brushRef="#br0" timeOffset="1831">12075 2133,'-99'-49,"-25"24,-25 0,-24 0,-1 25,0-25,-24 25,0 25,24 0,0 0,1 24,24 1,25 24,0 1,25 24,49 25,-24 0,49 0,0 0,0 25,50-25,25-25,49 1,50-26,-1 0,51-24,-1-25,26 0,-1 0,25-50,0 0,0 0,-25 0,-24-24,-1-26,-24 1,-50-25,0-25,-50 24,-24-24,-25 25,-1-25,-24-25,-49 0,-1 25,-74-25,-49 25,-26 50,-49 49,25 0,99 25,0 0</inkml:trace>
  <inkml:trace contextRef="#ctx0" brushRef="#br0" timeOffset="44241">6197 8062,'0'0,"0"-25,24 1,-24-1,0 0,25 0,-25 25,0 25,-25 0,1-25,-1 0,25 0,-25 0,25-25,0 25,0 0,0 25,-25 0,25-1,-25 1,25-25,0 25,0-25,0-25,0 0,0 25,0-24,-25 24,25 0,0 0,0 0,0 24,0 1,0 0,-24-25,24 0,-25 0,25-25,0 0,0 25,0 0,25-24,-1 48,-24-24,0 0,0 25,0-25,-24 0,24 0,-25-25,25 25,0-24,0 24,0 24,0-24,0 25,0 0,-25-25,25 0,0 0,-25-25,25 0,0 25,0 0,0 0,0 0,0 50,0-25,0 0,-25-1,25-24,-24 0,24-24,-25-1,25-25,0 25,0 25,0 0,0 0,0 0,0 25,0 0,25-25,-1 25,1-25,0 0,0-25,24-25,-24-24,0 0,-25-1,0 26,-25 24,0 25,1 0,-1 49,25 1,0 24,25-24,-25-25,49 0,-24-25,0-25,25 0,-50 0,0 0,-25 25,0 0,-25 25,25 0,1 0,-1 0,25-25,0 24,-25-24,25 25</inkml:trace>
  <inkml:trace contextRef="#ctx0" brushRef="#br0" timeOffset="79708">11257 8037,'49'-24,"1"-1,0 0,24-25,25 26,-24-26,24 0,0 1,25-26,0 26,0-26,25 1,0-1,25-24,-26 25,26-25,0 24,-1-24,1 0,24 24,1-24,-1 25,1-1,-26-24,26 25,-25-1,-1 1,-24-1,0 1,0-1,-25 1,0 0,0-1,0 1,-25 24,-25 25,1-24,-26-26,1 1,-25 49,0 0,-25 25,24 0,-24 0,-24 0,24 0,0 0,0 0,-25 0,25-25</inkml:trace>
  <inkml:trace contextRef="#ctx0" brushRef="#br0" timeOffset="81250">11679 7070,'24'-25,"26"0,0 1,49-26,-25 25,50-25,0-49,0 25,50-1,0-24,-1 0,1-25,24 0,1 0,24 0,0-25,1 0,-1 0,0-24,0 24,1-25,24 0,-25 26,0-1,0 0,-24 25,-1 0,1 0,-1 25,1-25,-1 24,-24 1,-1 25,-49-1,0 1,-24 24,-26 25,-24-24,-26 49,-24 0,0 0</inkml:trace>
  <inkml:trace contextRef="#ctx0" brushRef="#br0" timeOffset="82568">12423 5557,'0'0,"25"0,-1-25,26-25,24 25,26-49,24 0,24-26,1-24,25-25,24 1,1-26,-1 0,26 1,24-1,-25-24,50 24,-25-25,0 26,0-1,0 1,0 24,-25 0,0 25,-24 0,-25-25,-1 0,-24 25,0 25,0 0,-25-1,0 51,-50-1,1 50,-26 0,-24-25,-25 25,0 0</inkml:trace>
  <inkml:trace contextRef="#ctx0" brushRef="#br0" timeOffset="83574">12547 4341,'25'-25,"-1"0,26-49,49-25,0 0,50-75,0 25,50-25,-1 1,50-26,0 1,0-1,25 26,-25-50,25-26,0 26,0-50,0 50,-25-25,0 74,-25-24,0 49,0 50,-24 0,-1-1,-24 26,-25 24,-25-24,-50 24,-49 1,0 49,0 0,-25-25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8:58.60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75 77,'24'0,"26"-50,0 25,24 25,0 25,1 25,-1-1,-24 26,24-26,-49 26,0-1,-25 1,-25-26,25 1,0-25,-25-25,25 0,0 0,0 25,0-25,0 0,0 0,0 0,0-25,0 25,0 0,0-25,0 0,0 25,-25-25,25 25,0 0,0-24,25-1</inkml:trace>
  <inkml:trace contextRef="#ctx0" brushRef="#br0" timeOffset="1216">0 250,'0'0,"0"0,0 25,0 0,0 25,0 24,25 25,0-24,0-1,-25 1,24-51,1 26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7:46.42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3522 2158,'-99'0,"-50"-25,-25 0,-49 25,-25 50,-50-25,1 24,24 26,0 24,25 25,25 25,49 0,0 24,50 1,25 0,49-1,50-24,50 0,49 0,25-25,25 25,50-50,-1 50,50-75,25 1,49-26,-24-49,0 0,-1-25,-24-24,25-26,0 1,-25-25,-25-25,-50-25,0-25,-74 0,-24 1,-51-26,-24-24,-50 0,-24 49,-26-24,-74 24,-24 0,-26 75,1 25,-1 49,-49 0,124 25</inkml:trace>
  <inkml:trace contextRef="#ctx0" brushRef="#br0" timeOffset="82182">2009 521,'0'-25,"-25"25,50 25,-25-1,25 51,24-1,-24 25,25-24,-26-26,1 1</inkml:trace>
  <inkml:trace contextRef="#ctx0" brushRef="#br0" timeOffset="82439">2058 347,'25'-50,"0"-24,25 24,-1 25,1 75,-25 49,0 50,-1 25,-24-50,0-75,0-24,25-50,0 25,25-74,24 24,0 50,1-49,-1 24,-24 0,-1 0,-24 25,0 0,0 0</inkml:trace>
  <inkml:trace contextRef="#ctx0" brushRef="#br0" timeOffset="83193">3324 0,'0'24,"-25"1,50 0,-25 0,24-25,1 25,0-25,0 24,-25 26</inkml:trace>
  <inkml:trace contextRef="#ctx0" brushRef="#br0" timeOffset="231569">0 5805,'0'0,"24"0,-24-25,50 25,-25 0,24-25,1 25,0-25,24 25,0-25,1 25,-26-25,1 25,0 0,-25-24,-1 24,1 0,0-25,-25 25,0 0,25 0,0-25,-25 25</inkml:trace>
  <inkml:trace contextRef="#ctx0" brushRef="#br0" timeOffset="233239">1314 5110,'-25'0,"1"25,-26 24,-24 51,24-1,0 74,50-49,25 25,50-49,24-76,0-73,-24-26,-1-49,-49-25,-50-24,0-1,0 25,1 50,-26 74,0 25,25 50,-24-1</inkml:trace>
  <inkml:trace contextRef="#ctx0" brushRef="#br0" timeOffset="233885">2058 5234,'0'-25,"-24"25,24 0,0 75,0-26,24 1,26-25,0-50,-1 0,-24 0,-25-24,25 24,-25 25,25 25,0-1,24 1,1-74,24-1,1-49,-51-1,1 1,-25 0,-25 49,25 50,0 25,0 50,25 24,25 0,-1-24,26-51,-26 1,-24-25,25-49,-25-26,-25 1,0-1,0 26,0 49,0 24,0 26,24 24,1 1,25-50,-1-25</inkml:trace>
  <inkml:trace contextRef="#ctx0" brushRef="#br0" timeOffset="234574">3150 5035,'0'0,"0"-24,25-26,-25 50,0 0,25 25,-1 24,26-24,-25-25,24 0,1-25,-25 1,24-1,1 50,0-25,-1-25,1 0,-1 0</inkml:trace>
  <inkml:trace contextRef="#ctx0" brushRef="#br0" timeOffset="234962">2728 4614,'0'-25,"50"25,74-50,25 1,-50 247</inkml:trace>
  <inkml:trace contextRef="#ctx0" brushRef="#br0" timeOffset="235299">1810 6077,'-24'-24,"24"-1,0 25,49 49,1-24,-1 25,1-50,0-25,-1-25,-24-24,0 24,-25 26,25 24,-1 49,26 1,25-25,-26-25,26-25,-51-25,1 1,0-26,-25 50,50 1,-26 24,26-25,0 0</inkml:trace>
  <inkml:trace contextRef="#ctx0" brushRef="#br0" timeOffset="235741">2803 5656,'0'-25,"24"-25,26 1,24-26,1 26,-26 73,-24 26,-50-25,25 24,-24-24,24-25</inkml:trace>
  <inkml:trace contextRef="#ctx0" brushRef="#br0" timeOffset="235993">3398 5184,'0'0,"0"25,-25-25,0 50,1 24,24-49,0 25,49-1,1 1,-1-25,-24 24,-25 1,-25-1,1-24</inkml:trace>
  <inkml:trace contextRef="#ctx0" brushRef="#br0" timeOffset="236372">3869 4663,'0'25,"0"0,25 74,0-24,0 49,24 25,26-1,-1-98,50-25,0-75,-25-24,-49-25,0 49</inkml:trace>
  <inkml:trace contextRef="#ctx0" brushRef="#br0" timeOffset="236645">4117 5060,'-49'0,"-1"-25,25 25,75-49,74-26,50-24,24-25,-24 75,-26-26</inkml:trace>
  <inkml:trace contextRef="#ctx0" brushRef="#br0" timeOffset="237053">3150 6325,'0'-49,"25"-1,0 1,-1 49,-24 24,-24 1,24 25,24-25,1 24,25 1,24-25,-24 24,-25 26,-50 24,-50 0,26 0</inkml:trace>
  <inkml:trace contextRef="#ctx0" brushRef="#br0" timeOffset="237601">3919 6201,'-25'-49,"0"-1,50 1,49-1,1 25,-1 50,-49 49,-25 75,0-25</inkml:trace>
  <inkml:trace contextRef="#ctx0" brushRef="#br0" timeOffset="237849">4440 5829,'49'0,"1"50,24-25,1 24,-26-24,1-25</inkml:trace>
  <inkml:trace contextRef="#ctx0" brushRef="#br0" timeOffset="238033">4589 5581,'0'0,"0"0,49 0,26 0,24 25,-25 0,1-25,-50 0,-1 0,1 0,-25-75,25 1,25 0,-1 24,-24 25,25 0</inkml:trace>
  <inkml:trace contextRef="#ctx0" brushRef="#br0" timeOffset="238289">5358 5333,'0'0,"24"0,26-49,-25-1,0 25,-50 0,0 25,-25 0,26 25,-1 25,25-1,25-24,24-25,26 0,-26-49,26-1,-1-24,0-26,-24 1,-25-75,-25 1,-25 49,-25 49,26 100,-1 25,25 49,74 0,26 0,-1-24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7:47.67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3241 55,'-50'-24,"-74"-1,-25 25,-24 0,-26 25,-49-1,-25 51,124-50</inkml:trace>
  <inkml:trace contextRef="#ctx0" brushRef="#br0" timeOffset="141">959 452,'0'0,"-174"100,-49 24,-1 49,76 26,24 24,74-25,50 26,50-26,49 1,50-26,49-24,50-50,50 1,24-26,26-49,24-25,0-50,25-49,-50-50,-25 0,-74-24,-49-26,-25 1,-50-26,-25 1,-25 49,-49-24,-75 24,-74 26,-49 23,-75 26,-75 0,-24 25,124 24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7:48.69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5012 400,'-25'-25,"0"1,-49-26,24 0,-24 1,-25-26,-50 26,-25 24,-24-25,-50 50,0 0,-25 0,25 0,-25 25,-25 0,0 0,-24 24,-1 26,51-1,-1 1,25 24,49 0,26 0,49 25,0 0,24 25,51 25,-1-25,50 0,25-1,49 1,26 0,24 0,24-25,26-25,0-24,49-26,25-24,0-25,25-25,0-24,-25-26,25 1,0-25,-25-1,-25-24,-25 0,-24 0,-50-25,0 25,-50-25,1 1,-26-1,1 0,-50 25,-25 25,0-1,-24 1,-26 0,-24 0,-25 24,50 26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9:10.39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75 422,'0'0,"0"0,-25 0,50 0,-1 50,26-1,-25 50,0-24,-1-1</inkml:trace>
  <inkml:trace contextRef="#ctx0" brushRef="#br0" timeOffset="269">0 422,'0'-25,"25"-49,25-1,49 1,0 49,-25 75,-24 74,-25 25,-50-25,25 0,0-75,25-24,0-25,24-25,26-49,-1-1,25 1,-24 24,-26 1,-24 49,-25 0,25 0,-25 0</inkml:trace>
  <inkml:trace contextRef="#ctx0" brushRef="#br0" timeOffset="725">1191 149,'25'25,"-25"-50,24 25,1 50,-25-50,25 25,25-50,24-50,0 26,1-1,-25 25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9:11.92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0 273,'0'25,"24"-25,-24 49,50 1,-25 49,0 0,-1-24,-24-1</inkml:trace>
  <inkml:trace contextRef="#ctx0" brushRef="#br0" timeOffset="237">49 323,'-25'-50,"50"0,25 1,-1-26,26 26,-1 73,-24 1,-50 50,0 24,-25-25,25-49,25 0,0-50,49 0,0-24,1-1,-1 1</inkml:trace>
  <inkml:trace contextRef="#ctx0" brushRef="#br0" timeOffset="595">868 25,'25'0,"-25"-25,49 25,-24 0,-25 50,0-26,25 1,24 0,1-25,0 0,-50 25,-25 0,-25 49,25-49,1 25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9:13.17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33 454,'-25'0,"25"-24,0 24,-25 49,50 26,0 49,0-25,24-25,-24 1</inkml:trace>
  <inkml:trace contextRef="#ctx0" brushRef="#br0" timeOffset="272">58 82,'49'-49,"26"24,24 25,-25 49,-49 26,-25 49,-25-50,25-24,25-25,25 0,-1-1,26-24,-25 25</inkml:trace>
  <inkml:trace contextRef="#ctx0" brushRef="#br0" timeOffset="546">802 231,'0'0,"25"0,0 25,49 0,0-50,26 0,-26 0,-24 25,-50 75,0 24,0-25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2:50.6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25,'0'0,"0"0,25-25</inkml:trace>
  <inkml:trace contextRef="#ctx0" brushRef="#br0" timeOffset="2515">2604 2903,'-24'-25,"-1"-50,50-49,74-49,25 49,-50 74,25 25</inkml:trace>
  <inkml:trace contextRef="#ctx0" brushRef="#br0" timeOffset="2806">3026 2605,'0'0</inkml:trace>
  <inkml:trace contextRef="#ctx0" brushRef="#br0" timeOffset="2831">3026 2605,'0'0</inkml:trace>
  <inkml:trace contextRef="#ctx0" brushRef="#br0" timeOffset="3103">3125 2431,'0'0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11:43.82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0,'25'0,"25"25,24 25,25 24,25 50,-24 0,-26-24,-24-26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8:06.03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133 74,'0'-24,"0"-26,0 50,25-25,-25 50,24 0,-24 49,-24 1,24 24,0 0,0 50,0 0,-25 24,0 1,0 25,0 24,1 0,-1 25,0-25,50 1,0-1,24 25,1 0,-25 0,-25 25,0-50,24 1,1-26,25 1,-25 24,-1-25,-24 1,0-1,25-24,0-1,25 1,-26 0,1-1,0 1,-25 0,25-1,0 1,24 0,1-1,0 26,-1-1,-24 1,0 49,0-25,-1 25,26 25,-25-25,24 25,-24-25,25 25,-25 0,-1 0,1 24,-25-24,25 0,-25 0,0-25,0 0,0-25,0-24,-25-25,25-26,-25-48,-24-51,24-49,0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8:07.74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0 847,'0'0,"25"-25,-1 25,26-25,24 25,1-25,24 1,25 24,25-25,25 0,49 0,25 0,25-24,24-1,26 25,24-24,25-1,0 1,25-1,0 25,0-25,0 1,0-1,0 25,0 1,-25-1,24 0,-23 0,-1 25,-25-25,0 25,-24 0,-1 0,1 0,-1 0,-24 25,-1-25,1 0,0 0,-25 0,49 0,-24 0,-1 0,1 25,-25-25,25 0,-25 0,-1 0,1 0,0 0,-25 0,0-25,-25 25,1-25,-1 25,0 0,-49 0,0 0,-26 0,-24 0,0 0,25 0,-25 25,-25 0,1-25,-26 0,-24 25,-25-25,-25 0,24 0,-24 25,-49-25,24-25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08:23.68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149 174,'0'0,"0"0,0 0,25 0,-25-25,0 25,25-25,-25 1,0 24,0-25,0 25,0 0,0 0,0 25,0-25,0 0,0 0,0 0,0 0,0 0,0 24,0 1,0 0,0-50,0 0,25-24,-50 24,25 0,0 0,0 25,0 25,25 0,-25 0,0-25,-25 25,25-25,0 24,-25 1,25-25,0 0,0 0,0 0,0 0,0 0,25 0,-25 0,0 25,0-25,25 0,-25 0,0 0,0 25,0-25,0 25,0 0,-25-25,25 24,0-24,0 0,0 0,0 0,0 0,0-24,0 24,0 0,0-25,0 25,0 0,0 25,0-25,0-25,0 50,0-25,0 24,0-24,0 25,0-25,0 0,-25-25,25 25,0 0,0 0,0 0,0 0,0 25,0-25,-25 0,25 25,0-25,0 0,0 0,0-25,0 25,-25 0,25 0,0 0,0 0,0 0,0 0,0 0,-24 0,24 25,0-25,0 0,0 0,0-25,0 25,0 0,0-25,0 25,0 0,0 0,0 0,0 0,0 0,0 0,0 0,0 0,0 0,0 0,0 0,0-24,0 24,0 0,0 0,0 0,0 24,0-24,0 0,-25 25,0 0,0 0,0 24,25-24,0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12:25.26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1038 398,'-25'0,"0"-25,0-24,0 49,1-25,-26 25,-25 0,-24 25,0-1,-25 26,50 24,-26-24,26 24,0 26,-1-26,26 25,24 1,50-1,-25 0,49 0,1 1,24 24,-24-25,49-25,-25 1,50-26,0-24,25-25,0-25,0-24,0-1,24-49,-24 0,25-1,-50-24,0 25,-50 0,-24 0,-50-25,0 0,-50-25,1 25,-1 0,-24 24,-25 26,24 24,-49 1,-25 24,-24 0,73 25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12:17.16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0 103,'50'-25,"24"-24,50 24,25 25,0 0,0 0,0 0,24 0,1 0,25 25,-1-25,0-25,-24 25,24 0,-24 25,0-25,24 24,1-24,-1 0,1 0,-26 25,1 0,-1 0,26 0,-25-25,-1 24,26-24,-51 0,26 25,-25-25,0 0,0 0,-1 0,1 25,-25-25,-24 0,24 0,-25-25,25 25,0-25,25 25,-25 0,-25-24,25 24,25 24,-25-24,0-24,0 24,0-25,-25 25,-24 0,-1 0,0 25,-49-25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13:00.07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0 398,'0'0,"25"-25,25 25,-1 0,1 0,24-25,1 25,24 0,0 0,50 0,-25-25,25 25,24 0,26 0,-26 0,51 0,-26 0,25 25,1-25,-1 0,0-25,0 25,1-24,-1-1,0 25,0-25,1 25,-1-25,25 25,-25-25,1 25,-1 0,25-24,-25 24,0 0,25 24,0-24,0 25,1 0,-1-25,24-25,-23 25,23-25,-24-24,25 24,-25 0,0 0,0 1,1 24,-26 0,25 0,-25 0,0 0,1 24,-26-24,-24 0,24 0,-24-24,24-1,1 0,-1 50,1-50,-51 25,1 25,-25-25,-25 25,-24-50,-26 50,-24-25,-50 0,1 24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13:01.9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7,'25'0,"49"0,26 0,-1 0,50 0,0 0,49 0,-24 0,49 0,-25 0,26 0,-1 0,0 0,0 0,1 0,-1 0,-25 0,25 0,-49 0,0 0,-25 0,-25 0,-50 0,0 0,-49 0,-25 25,-25 0,-24 0,-26-1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13:38.98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0 204,'25'0,"25"0,24 25,1-50,24 25,0 0,25-24,-25 24,25-25,0 50,25-25,-25 24,25-48,0 48,0-24,-1 0,26-24,-25 24,0 0,24-25,-49 25,25-25,-25 0,25 25,-25 0,0 0,0 25,0-25,-24 25,-1 0,0-25,0 24,25-24,0-24,-25 24,25-25,1 25,-1-25,24 0,-24 0,0 1,25 24,-25-25,0 50,0-25,0 0,0 0,0 24,0-48,25 24,-25 0,25 0,-25 0,25 0,-25 24,0-24,25 0,-25 0,0 0,0 0,0 0,-25 0,25 0,-25 0,26-24,-26 24,0 0,0-25,-24 25,24 0,0 0,25 0,-25 25,1-50,-1 25,0 0,-25 0,26 0,-1 0,0 0,0-25,1 50,-26 0,0-50,-24 50,0-25,-26 0,51 24,-50-48,24 48,1-48,-25 24,-25-25,24 25,-24 25,25-50,0 25,-25 0,0 25,0-1,25-24,-25-24,0 24,0 24,0-24,0 0,0 0,0 0,0 25,0-25,0 0,0 25,-50 25,50-26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7:14:02.37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0 199,'0'0,"0"-25,25 25,25 0,-1 0,1 0,-25 0,-1 0,1 0,0 0,0 25,24-50,1 25,24-25,-24 25,24-25,1 50,-1-25,26 25,-1-25,0 0,25 0,-25 0,0 25,25-25,0 0,1-25,-1 25,0-25,0 25,0 0,0 25,24-25,1 0,0 0,0 0,25 0,-26-25,1 25,25-25,0 1,24 24,-24 24,24 1,-49 25,0-25,0-25,-25-50,24 0,-24 1,1 74,23-1,-24-24,0 25,0-50,25 1,-25 24,0-25,0 25,0 0,-24 0,24 0,0 0,-25 0,0 0,-24-25,-1 25,-24-25,-1 25,26 25,-26 0,-24 0,0-1,0 1,-1 0,1-25,-25-25,25 0,-25 1,25 24,0-25,-25 25,24 25,1-1,0 1,-25 0,25-25,-25 0,25 0,-25-25,24 25,-24-25,25 1,-25 24,25-25,-25 25,0-25,0 0,0 0,0 50,0-25,0 25,0 0,-25 49,0-24</inkml:trace>
  <inkml:trace contextRef="#ctx0" brushRef="#br0" timeOffset="24839">9426 348,'-49'0,"-1"25,50-25,25-25,74 25,25-25,75-25,49 25,0 25,49-49,26 49,24-25,0 25,-24-25,-1 50,-49-25,-50 0,-24 25,-75-25,-50 0,-49 25,-50-25,-74-25,-75 25,1 25,-50-50,-1 25,1 25,-50-25,0 0,0 0,-24 0,49 0,0 24,49-24,26 25,24-25,25 25,49-50,26 25,24-25</inkml:trace>
  <inkml:trace contextRef="#ctx0" brushRef="#br0" timeOffset="62172">4192 4168,'25'0,"0"0,24 0,26 25,-1-25,26 25,-1-25,50 0,-1-25,51 25,-1-25,26 25,-1 0,0 0,25 0,0 0,25 0,-25-25,25 0,-25 1,0-26,-25 25,1 0,-1 1,-25 24,-24 0,-25 0,-50 0,-25 24,-49 1,0-25,-25 25,0 0,-25 0,0-1</inkml:trace>
  <inkml:trace contextRef="#ctx0" brushRef="#br0" timeOffset="166706">7268 6822,'0'0,"0"25,50-25,-1 0,51 0,48-25,1 1,25 24,24-25,26 25,24-25,25 0,24 0,1 1,-25 24,24 0,-24 24,0-24,-50 25,1-25,-26 0,-49 0,-25 0,-50-25,-49 50,0-50,-25 25,0-24,-25 24,-49 0,-1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2:44.33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1340,'0'0,"0"0,0 0,25 0,24 50,1-26,-1 51,26 49,24 50,-25 24,26 1,-1-51,0-24,0-24,1-26,-51-24,-49-50,25 24</inkml:trace>
  <inkml:trace contextRef="#ctx0" brushRef="#br0" timeOffset="812">149 1166,'0'-24,"24"-1,26-25,0-24,74-25,0-50,25-25,24-24,26 24,-51 50,1 49,0 75,-25 25,-25 25,1-50,-1 49,25 1,0 49,-25 1,0 48,1 1,24 0,24 0,1-75,0 26,0 24,-50-50,-24 25,-51-24,-48-26,-1-24,-50 25,1 24,-25 50,-50 0,-74 25,-25 0,0 0,24-25,26-50,24 25,25-24,50-26,25 1,24-50,0 0</inkml:trace>
  <inkml:trace contextRef="#ctx0" brushRef="#br0" timeOffset="2050">942 1663,'0'0,"-24"-25,24 0,-25 25,25 25,25 49,24 75,26 0,-1-50,-24-49,-26-50,-48 0,-1-75,-50 1,26-50,-1-25,1 25,24 25,0 49,50 50,24 75,75 24,0 0,25 0,0-49,-25-1,-49-24</inkml:trace>
  <inkml:trace contextRef="#ctx0" brushRef="#br0" timeOffset="2594">1364 1886,'0'-50,"50"1,-1-1,-24 25,25-24</inkml:trace>
  <inkml:trace contextRef="#ctx0" brushRef="#br0" timeOffset="3323">1290 1935,'0'0,"0"0,0 0,0 0,0 0,25 0,24-24,1-26,-1 25,-24 25,0-25</inkml:trace>
  <inkml:trace contextRef="#ctx0" brushRef="#br0" timeOffset="3864">1662 1439,'0'-25,"-25"25,25-24,0 24,-25 24,25 26,25 0,-25 24,25-24,24-1,1-49,0 0,-26-24,26-1</inkml:trace>
  <inkml:trace contextRef="#ctx0" brushRef="#br0" timeOffset="4217">1786 1315,'0'0,"0"25,0 0,25 0,-1 24,1 1,25-50,24 0,-24-25,-1 0,-24 0</inkml:trace>
  <inkml:trace contextRef="#ctx0" brushRef="#br0" timeOffset="4637">2009 1241,'0'-25,"0"-25,0 1,25 24,0 0,24 75,-24-1,-25 26,0-1,0-49,-25 0,0-25,1-50,-1-24,25 24,0 25,0-24</inkml:trace>
  <inkml:trace contextRef="#ctx0" brushRef="#br0" timeOffset="5065">2183 968,'0'0,"0"25,25 0,-1 24,-24 1,50-25,-25-25,24-25,-24-25,0-24,-25 24,-25 1,0 24,1 25,24 0,0 49,24-24,1 0,0 0,0 0,0-1</inkml:trace>
  <inkml:trace contextRef="#ctx0" brushRef="#br0" timeOffset="5452">2381 819,'25'0,"0"25,0 0,-1 24,1-24,0-25,-25 0,25-25,-50-24,25-1,0 0,25 75,0 25,-25 0,49-26,-24-48,25-26,-26 0,-24-24,-24-25,-26 24,25 1,-24 49,49 0,0 75,49 24,1-24,24-25,1-25,-26-25,-24 0,-25 0,-25-24,-24 24,49 25,0 0,24 49,26 26,0-26,-1 26,-49-50,0-1</inkml:trace>
  <inkml:trace contextRef="#ctx0" brushRef="#br0" timeOffset="6165">2580 720,'24'-50,"26"-24,49-25,0-1,-24 26</inkml:trace>
  <inkml:trace contextRef="#ctx0" brushRef="#br0" timeOffset="7211">4762 2779,'-24'-25,"-1"75,0 49,50 0,24 0,51 25,24 50,25 49,24 25,-24 0,-25-24,-25-75,1-50,-26-99,-24 0</inkml:trace>
  <inkml:trace contextRef="#ctx0" brushRef="#br0" timeOffset="7588">4862 2953,'-50'-75,"0"-24,26-50,98-49,75-50,99-1,50-48,-1 24,-24-25,0 100,-25 49,-49 50,-1 99,-24 49,-26 50,1 26,-25 23,25 1,0 50,-25 24,0 0,0 25,0-49,0-26,0-49,-49 0,-51 0,-73 1,-75 23,-75 26,-49 49,-74 50,-1 25,1-25,24-50,50-25,50-98,24-26</inkml:trace>
  <inkml:trace contextRef="#ctx0" brushRef="#br0" timeOffset="8607">5656 2977,'-25'0,"25"0,49 50,1 49,49 50,-24-50,-1-24,-24-75,-26-50,-24 25</inkml:trace>
  <inkml:trace contextRef="#ctx0" brushRef="#br0" timeOffset="8989">5829 3275,'0'-50,"50"-24,24-50,1-25,-1 50</inkml:trace>
  <inkml:trace contextRef="#ctx0" brushRef="#br0" timeOffset="9156">1984 2828,'25'25,"4266"0,-4241 0,0 0,-1 0,1-1</inkml:trace>
  <inkml:trace contextRef="#ctx0" brushRef="#br0" timeOffset="9316">6176 2655,'-24'-25,"48"25,1-25</inkml:trace>
  <inkml:trace contextRef="#ctx0" brushRef="#br0" timeOffset="18092">2282 2903,'0'-25,"-25"0,0 0,1 1,-26-1,25 0,-25-25,1 26,24-26,0 0,0 26,25 24,-24 0,24 0,24 0,-24 0,25 24,-25-24,25 25,-25 25,25-25,24-1,-24 1,-25 0,25-25,0 0,0 0,-25 0,25-25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2:53.77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0 818,'0'0,"25"0,-1 25,26 25,-25-1,0-24,0-50,-1-24,26-26,-25 50,0 1,-1 48,1 1,25 50,-25-75,-1 24</inkml:trace>
  <inkml:trace contextRef="#ctx0" brushRef="#br0" timeOffset="308">645 446,'0'-25,"-50"75,1 0,24 49,0-25,50-49,24-25,1-50,24 1,-49-26,-25 51,0-1</inkml:trace>
  <inkml:trace contextRef="#ctx0" brushRef="#br0" timeOffset="610">694 496,'0'0,"25"49,-25-24,25 0,0-50,0 0,-1-49,26 0,-25 24,-25 25,0 50,0 49,0 1,25-50,-1-1,1-48,0-26,0 25</inkml:trace>
  <inkml:trace contextRef="#ctx0" brushRef="#br0" timeOffset="932">1017 223,'0'0,"0"0,0 0,25 49,-25 1,0-25,0 0,25-25,-25 0</inkml:trace>
  <inkml:trace contextRef="#ctx0" brushRef="#br0" timeOffset="1529">1141 198,'0'0,"-25"-25,25 25,-49 25,-1 49,25 26,0-26,50-24,25-25,49-50,0-25,-24 25</inkml:trace>
  <inkml:trace contextRef="#ctx0" brushRef="#br0" timeOffset="1793">1215 272,'0'0,"0"0,50-24,0-26,-1 0,1-24,-50 24,0 26,-50 24,1 49,-1 1,25 24,25 1,75-26,24-49,25-49,-25 24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8-16T06:33:06.78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2357 3011,'-25'-25,"0"25,25 25,50 124,24 24,0-24,-49-75,-25-49,0-25,-25-74,-24-50,-26-25,1 0,49 75,0 24,50 50,25 50,49 24,50 25,-25-24,0-1,-50-49,-24 0</inkml:trace>
  <inkml:trace contextRef="#ctx0" brushRef="#br0" timeOffset="424">2555 3408,'0'-25,"25"-25,49-74,25 25,-24 0</inkml:trace>
  <inkml:trace contextRef="#ctx0" brushRef="#br0" timeOffset="580">2853 2391,'0'0,"24"24,26 26,24 49,1-24,-1-26,-24 1,-50-25,-50-1,1 1,-26 0,26 50,49-1,24 25,51-49,-1-75,1-25,-26-24,-24 0,0-1</inkml:trace>
  <inkml:trace contextRef="#ctx0" brushRef="#br0" timeOffset="946">3225 2663,'25'0,"24"0,1 25,24 25,-24-25,-25-25,-25-50,0-24,0-1,0 1,24 49,1 25,25 50,-1-1,1-24,-25-25,24-50,-24-24,-25 0,-25-26,25 51,0 24,25 75,25-26,24 26,-24-50,0-25,-26-24,1-1,-25-25,0 51,-25-1,50 50,25 24,-1-49,-24 0,-25-25,0-24,-49 24,-1-25,50 50,0-24,0-1</inkml:trace>
  <inkml:trace contextRef="#ctx0" brushRef="#br0" timeOffset="1629">0 1894,'0'0,"25"0,4241 0,-4241 25,25 25,-25-1,24-24,-49-50,25-24,-25-50,0 49,25 25,-25 0,25 50,24-50,1 25,-25-24,-25-1,0 0</inkml:trace>
  <inkml:trace contextRef="#ctx0" brushRef="#br0" timeOffset="1967">3969 1770,'25'0,"0"-24,-1-1,1 0</inkml:trace>
  <inkml:trace contextRef="#ctx0" brushRef="#br0" timeOffset="2609">1166 3234,'25'50,"74"49,25 50,74 24,50 51,-24-1,-26-49,-24-50,-100-75,1 1</inkml:trace>
  <inkml:trace contextRef="#ctx0" brushRef="#br0" timeOffset="2905">1315 3209,'-50'-25,"0"-24,26-50,48-25,76-100,73-24,75-74,50-26,25 1,49 25,-25 49,-25 0,-24 50,-25 74,-75 25,-24 74,0 50,-1 74,1 26,0 24,-26 25,1 24,0 1,0 0,0-26,0 26,24 0,-49-25,-25-1,-49 1,-75 25,-74 24,-50 1,-49 49,-75 25,-50 24,-49 26,25-1,25-49,49-25,49-74,26-50,49-25,25 1,25-26</inkml:trace>
  <inkml:trace contextRef="#ctx0" brushRef="#br0" timeOffset="4526">5978 1200,'-25'25,"1"-25,24 0,0 0,49-25,26-50,49-24,0-50,0 0,0 1,25 48,-25 26,0 24,0 50,-25 25,0 25,0-1,-24 1,-1 0,1-1,-1 26,0-1,1 25,-1 1,1-1,-1-25,-24 1,24-1,0-24,1 24,-25 25,-1-24,1-1,-1 1,1-51,-25 26,0-25,-25-25,24 25,-24-25,25 24,-25-24,25 25,-25-25,0 0</inkml:trace>
  <inkml:trace contextRef="#ctx0" brushRef="#br0" timeOffset="9245">4019 1175,'-50'-25,"0"0,-24 25,-25 0,-25 50,-25 0,0 49,-25 25,1 0,24 50,0 24,25 25,0 1,0 24,50-25,49-25,25-24,49 0,26-50,24 0,25-25,0-49,50-26,24-24,25-49,-24-26,-1-24,1-25,-1-25,1-24,-26-26,1 1,-50 24,-50-24,1 24,-50-25,-25 51,-25-1,-50 25,-24 49,0 1,-25 49,0 25,0 25,0 0,0-1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053A9-9111-4BFC-8A34-FFC584B4304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7D14A-D0D3-467D-945D-0BA0E612A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0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2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2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14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7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6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8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0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2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6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6B40-9264-4150-88BB-4EA2FE5E105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3418-517B-4BC7-ABCB-424D265E4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customXml" Target="../ink/ink18.xml"/><Relationship Id="rId3" Type="http://schemas.openxmlformats.org/officeDocument/2006/relationships/customXml" Target="../ink/ink13.xml"/><Relationship Id="rId7" Type="http://schemas.openxmlformats.org/officeDocument/2006/relationships/customXml" Target="../ink/ink15.xml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11" Type="http://schemas.openxmlformats.org/officeDocument/2006/relationships/customXml" Target="../ink/ink17.xml"/><Relationship Id="rId5" Type="http://schemas.openxmlformats.org/officeDocument/2006/relationships/customXml" Target="../ink/ink14.xml"/><Relationship Id="rId15" Type="http://schemas.openxmlformats.org/officeDocument/2006/relationships/customXml" Target="../ink/ink19.xml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customXml" Target="../ink/ink16.xml"/><Relationship Id="rId1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customXml" Target="../ink/ink21.xml"/><Relationship Id="rId4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customXml" Target="../ink/ink22.xml"/><Relationship Id="rId7" Type="http://schemas.openxmlformats.org/officeDocument/2006/relationships/customXml" Target="../ink/ink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customXml" Target="../ink/ink23.xml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customXml" Target="../ink/ink25.xml"/><Relationship Id="rId7" Type="http://schemas.openxmlformats.org/officeDocument/2006/relationships/customXml" Target="../ink/ink27.xml"/><Relationship Id="rId12" Type="http://schemas.openxmlformats.org/officeDocument/2006/relationships/image" Target="../media/image2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11" Type="http://schemas.openxmlformats.org/officeDocument/2006/relationships/customXml" Target="../ink/ink29.xml"/><Relationship Id="rId5" Type="http://schemas.openxmlformats.org/officeDocument/2006/relationships/customXml" Target="../ink/ink26.xml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customXml" Target="../ink/ink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customXml" Target="../ink/ink35.xml"/><Relationship Id="rId18" Type="http://schemas.openxmlformats.org/officeDocument/2006/relationships/image" Target="../media/image37.emf"/><Relationship Id="rId3" Type="http://schemas.openxmlformats.org/officeDocument/2006/relationships/customXml" Target="../ink/ink30.xml"/><Relationship Id="rId21" Type="http://schemas.openxmlformats.org/officeDocument/2006/relationships/customXml" Target="../ink/ink39.xml"/><Relationship Id="rId7" Type="http://schemas.openxmlformats.org/officeDocument/2006/relationships/customXml" Target="../ink/ink32.xml"/><Relationship Id="rId12" Type="http://schemas.openxmlformats.org/officeDocument/2006/relationships/image" Target="../media/image34.emf"/><Relationship Id="rId17" Type="http://schemas.openxmlformats.org/officeDocument/2006/relationships/customXml" Target="../ink/ink37.xml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36.emf"/><Relationship Id="rId20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11" Type="http://schemas.openxmlformats.org/officeDocument/2006/relationships/customXml" Target="../ink/ink34.xml"/><Relationship Id="rId24" Type="http://schemas.openxmlformats.org/officeDocument/2006/relationships/image" Target="../media/image40.emf"/><Relationship Id="rId5" Type="http://schemas.openxmlformats.org/officeDocument/2006/relationships/customXml" Target="../ink/ink31.xml"/><Relationship Id="rId15" Type="http://schemas.openxmlformats.org/officeDocument/2006/relationships/customXml" Target="../ink/ink36.xml"/><Relationship Id="rId23" Type="http://schemas.openxmlformats.org/officeDocument/2006/relationships/customXml" Target="../ink/ink40.xml"/><Relationship Id="rId10" Type="http://schemas.openxmlformats.org/officeDocument/2006/relationships/image" Target="../media/image33.emf"/><Relationship Id="rId19" Type="http://schemas.openxmlformats.org/officeDocument/2006/relationships/customXml" Target="../ink/ink38.xml"/><Relationship Id="rId4" Type="http://schemas.openxmlformats.org/officeDocument/2006/relationships/image" Target="../media/image30.emf"/><Relationship Id="rId9" Type="http://schemas.openxmlformats.org/officeDocument/2006/relationships/customXml" Target="../ink/ink33.xml"/><Relationship Id="rId14" Type="http://schemas.openxmlformats.org/officeDocument/2006/relationships/image" Target="../media/image35.emf"/><Relationship Id="rId22" Type="http://schemas.openxmlformats.org/officeDocument/2006/relationships/image" Target="../media/image3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customXml" Target="../ink/ink47.xml"/><Relationship Id="rId18" Type="http://schemas.openxmlformats.org/officeDocument/2006/relationships/image" Target="../media/image49.emf"/><Relationship Id="rId3" Type="http://schemas.openxmlformats.org/officeDocument/2006/relationships/customXml" Target="../ink/ink42.xml"/><Relationship Id="rId7" Type="http://schemas.openxmlformats.org/officeDocument/2006/relationships/customXml" Target="../ink/ink44.xml"/><Relationship Id="rId12" Type="http://schemas.openxmlformats.org/officeDocument/2006/relationships/image" Target="../media/image46.emf"/><Relationship Id="rId17" Type="http://schemas.openxmlformats.org/officeDocument/2006/relationships/customXml" Target="../ink/ink49.xml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emf"/><Relationship Id="rId11" Type="http://schemas.openxmlformats.org/officeDocument/2006/relationships/customXml" Target="../ink/ink46.xml"/><Relationship Id="rId5" Type="http://schemas.openxmlformats.org/officeDocument/2006/relationships/customXml" Target="../ink/ink43.xml"/><Relationship Id="rId15" Type="http://schemas.openxmlformats.org/officeDocument/2006/relationships/customXml" Target="../ink/ink48.xml"/><Relationship Id="rId10" Type="http://schemas.openxmlformats.org/officeDocument/2006/relationships/image" Target="../media/image45.emf"/><Relationship Id="rId4" Type="http://schemas.openxmlformats.org/officeDocument/2006/relationships/image" Target="../media/image42.emf"/><Relationship Id="rId9" Type="http://schemas.openxmlformats.org/officeDocument/2006/relationships/customXml" Target="../ink/ink45.xml"/><Relationship Id="rId14" Type="http://schemas.openxmlformats.org/officeDocument/2006/relationships/image" Target="../media/image4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emf"/><Relationship Id="rId5" Type="http://schemas.openxmlformats.org/officeDocument/2006/relationships/customXml" Target="../ink/ink51.xml"/><Relationship Id="rId4" Type="http://schemas.openxmlformats.org/officeDocument/2006/relationships/image" Target="../media/image5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13" Type="http://schemas.openxmlformats.org/officeDocument/2006/relationships/customXml" Target="../ink/ink57.xml"/><Relationship Id="rId18" Type="http://schemas.openxmlformats.org/officeDocument/2006/relationships/image" Target="../media/image59.emf"/><Relationship Id="rId26" Type="http://schemas.openxmlformats.org/officeDocument/2006/relationships/image" Target="../media/image63.emf"/><Relationship Id="rId3" Type="http://schemas.openxmlformats.org/officeDocument/2006/relationships/customXml" Target="../ink/ink52.xml"/><Relationship Id="rId21" Type="http://schemas.openxmlformats.org/officeDocument/2006/relationships/customXml" Target="../ink/ink61.xml"/><Relationship Id="rId7" Type="http://schemas.openxmlformats.org/officeDocument/2006/relationships/customXml" Target="../ink/ink54.xml"/><Relationship Id="rId12" Type="http://schemas.openxmlformats.org/officeDocument/2006/relationships/image" Target="../media/image56.emf"/><Relationship Id="rId17" Type="http://schemas.openxmlformats.org/officeDocument/2006/relationships/customXml" Target="../ink/ink59.xml"/><Relationship Id="rId25" Type="http://schemas.openxmlformats.org/officeDocument/2006/relationships/customXml" Target="../ink/ink63.xml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58.emf"/><Relationship Id="rId20" Type="http://schemas.openxmlformats.org/officeDocument/2006/relationships/image" Target="../media/image6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emf"/><Relationship Id="rId11" Type="http://schemas.openxmlformats.org/officeDocument/2006/relationships/customXml" Target="../ink/ink56.xml"/><Relationship Id="rId24" Type="http://schemas.openxmlformats.org/officeDocument/2006/relationships/image" Target="../media/image62.emf"/><Relationship Id="rId5" Type="http://schemas.openxmlformats.org/officeDocument/2006/relationships/customXml" Target="../ink/ink53.xml"/><Relationship Id="rId15" Type="http://schemas.openxmlformats.org/officeDocument/2006/relationships/customXml" Target="../ink/ink58.xml"/><Relationship Id="rId23" Type="http://schemas.openxmlformats.org/officeDocument/2006/relationships/customXml" Target="../ink/ink62.xml"/><Relationship Id="rId10" Type="http://schemas.openxmlformats.org/officeDocument/2006/relationships/image" Target="../media/image55.emf"/><Relationship Id="rId19" Type="http://schemas.openxmlformats.org/officeDocument/2006/relationships/customXml" Target="../ink/ink60.xml"/><Relationship Id="rId4" Type="http://schemas.openxmlformats.org/officeDocument/2006/relationships/image" Target="../media/image52.emf"/><Relationship Id="rId9" Type="http://schemas.openxmlformats.org/officeDocument/2006/relationships/customXml" Target="../ink/ink55.xml"/><Relationship Id="rId14" Type="http://schemas.openxmlformats.org/officeDocument/2006/relationships/image" Target="../media/image57.emf"/><Relationship Id="rId22" Type="http://schemas.openxmlformats.org/officeDocument/2006/relationships/image" Target="../media/image6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3" Type="http://schemas.openxmlformats.org/officeDocument/2006/relationships/customXml" Target="../ink/ink64.xml"/><Relationship Id="rId7" Type="http://schemas.openxmlformats.org/officeDocument/2006/relationships/customXml" Target="../ink/ink66.xml"/><Relationship Id="rId12" Type="http://schemas.openxmlformats.org/officeDocument/2006/relationships/image" Target="../media/image6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emf"/><Relationship Id="rId11" Type="http://schemas.openxmlformats.org/officeDocument/2006/relationships/customXml" Target="../ink/ink68.xml"/><Relationship Id="rId5" Type="http://schemas.openxmlformats.org/officeDocument/2006/relationships/customXml" Target="../ink/ink65.xml"/><Relationship Id="rId10" Type="http://schemas.openxmlformats.org/officeDocument/2006/relationships/image" Target="../media/image67.emf"/><Relationship Id="rId4" Type="http://schemas.openxmlformats.org/officeDocument/2006/relationships/image" Target="../media/image64.emf"/><Relationship Id="rId9" Type="http://schemas.openxmlformats.org/officeDocument/2006/relationships/customXml" Target="../ink/ink6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customXml" Target="../ink/ink6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4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7.emf"/><Relationship Id="rId4" Type="http://schemas.openxmlformats.org/officeDocument/2006/relationships/customXml" Target="../ink/ink7.xml"/><Relationship Id="rId9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1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051050"/>
            <a:ext cx="7543800" cy="3054350"/>
          </a:xfrm>
          <a:ln/>
        </p:spPr>
        <p:txBody>
          <a:bodyPr>
            <a:noAutofit/>
          </a:bodyPr>
          <a:lstStyle/>
          <a:p>
            <a:pPr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7200" b="1" u="sng" dirty="0">
                <a:latin typeface="Arial" charset="0"/>
              </a:rPr>
              <a:t/>
            </a:r>
            <a:br>
              <a:rPr lang="en-GB" sz="7200" b="1" u="sng" dirty="0">
                <a:latin typeface="Arial" charset="0"/>
              </a:rPr>
            </a:br>
            <a:r>
              <a:rPr lang="en-GB" sz="7200" b="1" dirty="0" smtClean="0">
                <a:latin typeface="Arial" charset="0"/>
              </a:rPr>
              <a:t>Software </a:t>
            </a:r>
            <a:r>
              <a:rPr lang="en-GB" sz="7200" b="1" dirty="0">
                <a:latin typeface="Arial" charset="0"/>
              </a:rPr>
              <a:t>Process Models</a:t>
            </a:r>
            <a:br>
              <a:rPr lang="en-GB" sz="7200" b="1" dirty="0">
                <a:latin typeface="Arial" charset="0"/>
              </a:rPr>
            </a:br>
            <a:r>
              <a:rPr lang="en-GB" sz="3200" b="1" dirty="0">
                <a:latin typeface="Arial" charset="0"/>
              </a:rPr>
              <a:t/>
            </a:r>
            <a:br>
              <a:rPr lang="en-GB" sz="3200" b="1" dirty="0">
                <a:latin typeface="Arial" charset="0"/>
              </a:rPr>
            </a:br>
            <a:r>
              <a:rPr lang="en-GB" sz="3200" b="1" dirty="0">
                <a:latin typeface="Arial" charset="0"/>
              </a:rPr>
              <a:t/>
            </a:r>
            <a:br>
              <a:rPr lang="en-GB" sz="3200" b="1" dirty="0">
                <a:latin typeface="Arial" charset="0"/>
              </a:rPr>
            </a:br>
            <a:r>
              <a:rPr lang="en-GB" sz="3200" b="1" dirty="0">
                <a:latin typeface="Arial" charset="0"/>
              </a:rPr>
              <a:t>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981200" y="2743200"/>
            <a:ext cx="6019800" cy="3032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>
              <a:spcBef>
                <a:spcPts val="700"/>
              </a:spcBef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dirty="0"/>
          </a:p>
          <a:p>
            <a:pPr marL="0" indent="0">
              <a:spcBef>
                <a:spcPts val="700"/>
              </a:spcBef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06040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620146D4-61A0-4DAB-B082-5F34B60746E0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10</a:t>
            </a:fld>
            <a:endParaRPr lang="en-GB" sz="140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Waterfall Model</a:t>
            </a:r>
            <a:br>
              <a:rPr lang="en-GB" b="1" dirty="0"/>
            </a:br>
            <a:r>
              <a:rPr lang="en-GB" b="1" dirty="0"/>
              <a:t>(Diagram)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52400" y="1752600"/>
            <a:ext cx="2360613" cy="1066800"/>
            <a:chOff x="96" y="1104"/>
            <a:chExt cx="1487" cy="575"/>
          </a:xfrm>
        </p:grpSpPr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96" y="1104"/>
              <a:ext cx="1488" cy="576"/>
            </a:xfrm>
            <a:prstGeom prst="roundRect">
              <a:avLst>
                <a:gd name="adj" fmla="val 171"/>
              </a:avLst>
            </a:prstGeom>
            <a:solidFill>
              <a:srgbClr val="FF99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96" y="1104"/>
              <a:ext cx="1488" cy="576"/>
            </a:xfrm>
            <a:prstGeom prst="roundRect">
              <a:avLst>
                <a:gd name="adj" fmla="val 17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 dirty="0">
                  <a:solidFill>
                    <a:schemeClr val="tx1"/>
                  </a:solidFill>
                </a:rPr>
                <a:t>Communication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/>
                  </a:solidFill>
                </a:rPr>
                <a:t>Project initiation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/>
                  </a:solidFill>
                </a:rPr>
                <a:t>Requirements gathering</a:t>
              </a: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057400" y="2971800"/>
            <a:ext cx="1522413" cy="1141413"/>
            <a:chOff x="1296" y="1872"/>
            <a:chExt cx="959" cy="719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296" y="1872"/>
              <a:ext cx="960" cy="720"/>
            </a:xfrm>
            <a:prstGeom prst="roundRect">
              <a:avLst>
                <a:gd name="adj" fmla="val 139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296" y="1872"/>
              <a:ext cx="960" cy="720"/>
            </a:xfrm>
            <a:prstGeom prst="roundRect">
              <a:avLst>
                <a:gd name="adj" fmla="val 13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 dirty="0">
                  <a:solidFill>
                    <a:schemeClr val="tx1"/>
                  </a:solidFill>
                </a:rPr>
                <a:t>Planning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/>
                  </a:solidFill>
                </a:rPr>
                <a:t>Estimating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/>
                  </a:solidFill>
                </a:rPr>
                <a:t>Scheduling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/>
                  </a:solidFill>
                </a:rPr>
                <a:t>Tracking</a:t>
              </a:r>
            </a:p>
          </p:txBody>
        </p:sp>
      </p:grp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3810000" y="3733800"/>
            <a:ext cx="1446213" cy="912813"/>
            <a:chOff x="2400" y="2352"/>
            <a:chExt cx="911" cy="575"/>
          </a:xfrm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2400" y="2352"/>
              <a:ext cx="912" cy="576"/>
            </a:xfrm>
            <a:prstGeom prst="roundRect">
              <a:avLst>
                <a:gd name="adj" fmla="val 171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2400" y="2352"/>
              <a:ext cx="912" cy="576"/>
            </a:xfrm>
            <a:prstGeom prst="roundRect">
              <a:avLst>
                <a:gd name="adj" fmla="val 17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Modeling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Analysis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Design</a:t>
              </a:r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5486400" y="4343400"/>
            <a:ext cx="1522413" cy="912813"/>
            <a:chOff x="3456" y="2736"/>
            <a:chExt cx="959" cy="575"/>
          </a:xfrm>
        </p:grpSpPr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>
              <a:off x="3456" y="2736"/>
              <a:ext cx="960" cy="576"/>
            </a:xfrm>
            <a:prstGeom prst="roundRect">
              <a:avLst>
                <a:gd name="adj" fmla="val 171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AutoShape 14"/>
            <p:cNvSpPr>
              <a:spLocks noChangeArrowheads="1"/>
            </p:cNvSpPr>
            <p:nvPr/>
          </p:nvSpPr>
          <p:spPr bwMode="auto">
            <a:xfrm>
              <a:off x="3456" y="2736"/>
              <a:ext cx="960" cy="576"/>
            </a:xfrm>
            <a:prstGeom prst="roundRect">
              <a:avLst>
                <a:gd name="adj" fmla="val 17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Construction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Code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Test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7391400" y="4953000"/>
            <a:ext cx="1598613" cy="1217613"/>
            <a:chOff x="4656" y="3120"/>
            <a:chExt cx="1007" cy="767"/>
          </a:xfrm>
        </p:grpSpPr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>
              <a:off x="4656" y="3120"/>
              <a:ext cx="1008" cy="768"/>
            </a:xfrm>
            <a:prstGeom prst="roundRect">
              <a:avLst>
                <a:gd name="adj" fmla="val 130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4656" y="3120"/>
              <a:ext cx="1008" cy="768"/>
            </a:xfrm>
            <a:prstGeom prst="roundRect">
              <a:avLst>
                <a:gd name="adj" fmla="val 13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Deployment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Delivery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Support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Feedback</a:t>
              </a:r>
            </a:p>
          </p:txBody>
        </p:sp>
      </p:grp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514600" y="22098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971800" y="22098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581400" y="3200400"/>
            <a:ext cx="914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495800" y="32004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5257800" y="3962400"/>
            <a:ext cx="914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172200" y="39624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010400" y="4572000"/>
            <a:ext cx="1143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8153400" y="45720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1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40725" y="3179763"/>
              <a:ext cx="660400" cy="785812"/>
            </p14:xfrm>
          </p:contentPart>
        </mc:Choice>
        <mc:Fallback>
          <p:pic>
            <p:nvPicPr>
              <p:cNvPr id="71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31388" y="3170417"/>
                <a:ext cx="679074" cy="8045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17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23325" y="3179763"/>
              <a:ext cx="1588" cy="1587"/>
            </p14:xfrm>
          </p:contentPart>
        </mc:Choice>
        <mc:Fallback>
          <p:pic>
            <p:nvPicPr>
              <p:cNvPr id="717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82037" y="3138501"/>
                <a:ext cx="84164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17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05038" y="2938463"/>
              <a:ext cx="6904037" cy="3143250"/>
            </p14:xfrm>
          </p:contentPart>
        </mc:Choice>
        <mc:Fallback>
          <p:pic>
            <p:nvPicPr>
              <p:cNvPr id="717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95679" y="2929087"/>
                <a:ext cx="6922756" cy="31620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17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66963" y="1884363"/>
              <a:ext cx="6545262" cy="3090862"/>
            </p14:xfrm>
          </p:contentPart>
        </mc:Choice>
        <mc:Fallback>
          <p:pic>
            <p:nvPicPr>
              <p:cNvPr id="717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57604" y="1875025"/>
                <a:ext cx="6563980" cy="31095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17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16200" y="1160463"/>
              <a:ext cx="80963" cy="80962"/>
            </p14:xfrm>
          </p:contentPart>
        </mc:Choice>
        <mc:Fallback>
          <p:pic>
            <p:nvPicPr>
              <p:cNvPr id="717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06803" y="1151066"/>
                <a:ext cx="99758" cy="99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17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11475" y="965200"/>
              <a:ext cx="223838" cy="482600"/>
            </p14:xfrm>
          </p:contentPart>
        </mc:Choice>
        <mc:Fallback>
          <p:pic>
            <p:nvPicPr>
              <p:cNvPr id="717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01950" y="955843"/>
                <a:ext cx="242888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17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05100" y="1384300"/>
              <a:ext cx="5930900" cy="2527300"/>
            </p14:xfrm>
          </p:contentPart>
        </mc:Choice>
        <mc:Fallback>
          <p:pic>
            <p:nvPicPr>
              <p:cNvPr id="717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95738" y="1374910"/>
                <a:ext cx="5949623" cy="254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2383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FACB141-334D-4F48-B55A-829BD4796E34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11</a:t>
            </a:fld>
            <a:endParaRPr lang="en-GB" sz="140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Waterfall Model</a:t>
            </a:r>
            <a:br>
              <a:rPr lang="en-GB" b="1" dirty="0"/>
            </a:br>
            <a:r>
              <a:rPr lang="en-GB" b="1" dirty="0"/>
              <a:t>(Description)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Oldest software lifecycle model 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Used when requirements are well understood and risk is low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Work flow is in a linear (i.e., sequential) fashion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Used often with well-defined adaptations or enhancements to current software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1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65200" y="3438525"/>
              <a:ext cx="642938" cy="26988"/>
            </p14:xfrm>
          </p:contentPart>
        </mc:Choice>
        <mc:Fallback>
          <p:pic>
            <p:nvPicPr>
              <p:cNvPr id="81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5830" y="3429169"/>
                <a:ext cx="661678" cy="45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1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86375" y="2973388"/>
              <a:ext cx="3429000" cy="107950"/>
            </p14:xfrm>
          </p:contentPart>
        </mc:Choice>
        <mc:Fallback>
          <p:pic>
            <p:nvPicPr>
              <p:cNvPr id="81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77019" y="2964421"/>
                <a:ext cx="3447712" cy="12588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60884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6792E1D-B3C6-43F2-BE93-7364B4830732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12</a:t>
            </a:fld>
            <a:endParaRPr lang="en-GB" sz="140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Waterfall Model</a:t>
            </a:r>
            <a:br>
              <a:rPr lang="en-GB" b="1" dirty="0"/>
            </a:br>
            <a:r>
              <a:rPr lang="en-GB" b="1" dirty="0"/>
              <a:t>(Problems)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Doesn't support iteration, so changes can cause confusion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Difficult for customers to state all requirements explicitly and up front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Requires customer patience because a working version of the program doesn't occur until the final phase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Problems can be somewhat alleviated in the model through the addition of feedback loops (see the next slide)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21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0000" y="160338"/>
              <a:ext cx="2759075" cy="1617662"/>
            </p14:xfrm>
          </p:contentPart>
        </mc:Choice>
        <mc:Fallback>
          <p:pic>
            <p:nvPicPr>
              <p:cNvPr id="921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40635" y="150973"/>
                <a:ext cx="2777805" cy="16363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21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20113" y="1839913"/>
              <a:ext cx="258762" cy="206375"/>
            </p14:xfrm>
          </p:contentPart>
        </mc:Choice>
        <mc:Fallback>
          <p:pic>
            <p:nvPicPr>
              <p:cNvPr id="921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10597" y="1830499"/>
                <a:ext cx="277794" cy="2252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22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64313" y="928688"/>
              <a:ext cx="2035175" cy="1000125"/>
            </p14:xfrm>
          </p:contentPart>
        </mc:Choice>
        <mc:Fallback>
          <p:pic>
            <p:nvPicPr>
              <p:cNvPr id="922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54959" y="919249"/>
                <a:ext cx="2053883" cy="10190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3014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B4CA484-2D6F-4E09-9072-BA9C382E3C41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13</a:t>
            </a:fld>
            <a:endParaRPr lang="en-GB" sz="14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Waterfall Model with Feedback</a:t>
            </a:r>
            <a:br>
              <a:rPr lang="en-GB" b="1" dirty="0"/>
            </a:br>
            <a:r>
              <a:rPr lang="en-GB" b="1" dirty="0"/>
              <a:t>(Diagram)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52400" y="1447800"/>
            <a:ext cx="2360613" cy="1217613"/>
            <a:chOff x="96" y="1104"/>
            <a:chExt cx="1487" cy="575"/>
          </a:xfrm>
        </p:grpSpPr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96" y="1104"/>
              <a:ext cx="1488" cy="576"/>
            </a:xfrm>
            <a:prstGeom prst="roundRect">
              <a:avLst>
                <a:gd name="adj" fmla="val 171"/>
              </a:avLst>
            </a:prstGeom>
            <a:solidFill>
              <a:srgbClr val="FF99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96" y="1104"/>
              <a:ext cx="1488" cy="576"/>
            </a:xfrm>
            <a:prstGeom prst="roundRect">
              <a:avLst>
                <a:gd name="adj" fmla="val 17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Communication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Project initiation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Requirements gathering</a:t>
              </a:r>
            </a:p>
          </p:txBody>
        </p:sp>
      </p:grp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2057400" y="2971800"/>
            <a:ext cx="1522413" cy="1141413"/>
            <a:chOff x="1296" y="1872"/>
            <a:chExt cx="959" cy="719"/>
          </a:xfrm>
        </p:grpSpPr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1296" y="1872"/>
              <a:ext cx="960" cy="720"/>
            </a:xfrm>
            <a:prstGeom prst="roundRect">
              <a:avLst>
                <a:gd name="adj" fmla="val 139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1296" y="1872"/>
              <a:ext cx="960" cy="720"/>
            </a:xfrm>
            <a:prstGeom prst="roundRect">
              <a:avLst>
                <a:gd name="adj" fmla="val 13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Planning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Estimating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Scheduling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Tracking</a:t>
              </a:r>
            </a:p>
          </p:txBody>
        </p:sp>
      </p:grp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3810000" y="3733800"/>
            <a:ext cx="1446213" cy="912813"/>
            <a:chOff x="2400" y="2352"/>
            <a:chExt cx="911" cy="575"/>
          </a:xfrm>
        </p:grpSpPr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2400" y="2352"/>
              <a:ext cx="912" cy="576"/>
            </a:xfrm>
            <a:prstGeom prst="roundRect">
              <a:avLst>
                <a:gd name="adj" fmla="val 171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2400" y="2352"/>
              <a:ext cx="912" cy="576"/>
            </a:xfrm>
            <a:prstGeom prst="roundRect">
              <a:avLst>
                <a:gd name="adj" fmla="val 17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Modeling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Analysis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Design</a:t>
              </a:r>
            </a:p>
          </p:txBody>
        </p:sp>
      </p:grp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5486400" y="4343400"/>
            <a:ext cx="1522413" cy="912813"/>
            <a:chOff x="3456" y="2736"/>
            <a:chExt cx="959" cy="575"/>
          </a:xfrm>
        </p:grpSpPr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3456" y="2736"/>
              <a:ext cx="960" cy="576"/>
            </a:xfrm>
            <a:prstGeom prst="roundRect">
              <a:avLst>
                <a:gd name="adj" fmla="val 171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AutoShape 14"/>
            <p:cNvSpPr>
              <a:spLocks noChangeArrowheads="1"/>
            </p:cNvSpPr>
            <p:nvPr/>
          </p:nvSpPr>
          <p:spPr bwMode="auto">
            <a:xfrm>
              <a:off x="3456" y="2736"/>
              <a:ext cx="960" cy="576"/>
            </a:xfrm>
            <a:prstGeom prst="roundRect">
              <a:avLst>
                <a:gd name="adj" fmla="val 17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Construction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Code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Test</a:t>
              </a:r>
            </a:p>
          </p:txBody>
        </p:sp>
      </p:grp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7391400" y="4953000"/>
            <a:ext cx="1598613" cy="1217613"/>
            <a:chOff x="4656" y="3120"/>
            <a:chExt cx="1007" cy="767"/>
          </a:xfrm>
        </p:grpSpPr>
        <p:sp>
          <p:nvSpPr>
            <p:cNvPr id="12304" name="AutoShape 16"/>
            <p:cNvSpPr>
              <a:spLocks noChangeArrowheads="1"/>
            </p:cNvSpPr>
            <p:nvPr/>
          </p:nvSpPr>
          <p:spPr bwMode="auto">
            <a:xfrm>
              <a:off x="4656" y="3120"/>
              <a:ext cx="1008" cy="768"/>
            </a:xfrm>
            <a:prstGeom prst="roundRect">
              <a:avLst>
                <a:gd name="adj" fmla="val 130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AutoShape 17"/>
            <p:cNvSpPr>
              <a:spLocks noChangeArrowheads="1"/>
            </p:cNvSpPr>
            <p:nvPr/>
          </p:nvSpPr>
          <p:spPr bwMode="auto">
            <a:xfrm>
              <a:off x="4656" y="3120"/>
              <a:ext cx="1008" cy="768"/>
            </a:xfrm>
            <a:prstGeom prst="roundRect">
              <a:avLst>
                <a:gd name="adj" fmla="val 13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Deployment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Delivery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Support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Feedback</a:t>
              </a:r>
            </a:p>
          </p:txBody>
        </p:sp>
      </p:grp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2514600" y="22098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971800" y="22098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3581400" y="3200400"/>
            <a:ext cx="914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4495800" y="32004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5257800" y="3962400"/>
            <a:ext cx="914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6172200" y="39624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7010400" y="4572000"/>
            <a:ext cx="1143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8153400" y="45720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>
            <a:off x="1065213" y="3581400"/>
            <a:ext cx="9937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>
            <a:off x="1065213" y="5867400"/>
            <a:ext cx="63277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V="1">
            <a:off x="1066800" y="2665413"/>
            <a:ext cx="1588" cy="3203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>
            <a:off x="1065213" y="4572000"/>
            <a:ext cx="27463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1065213" y="5105400"/>
            <a:ext cx="44227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V="1">
            <a:off x="6248400" y="5256213"/>
            <a:ext cx="1588" cy="6127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4495800" y="4646613"/>
            <a:ext cx="1588" cy="4603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2819400" y="4113213"/>
            <a:ext cx="1588" cy="4603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24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1563" y="2830513"/>
              <a:ext cx="947737" cy="947737"/>
            </p14:xfrm>
          </p:contentPart>
        </mc:Choice>
        <mc:Fallback>
          <p:pic>
            <p:nvPicPr>
              <p:cNvPr id="1024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2194" y="2821165"/>
                <a:ext cx="966476" cy="9664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24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22575" y="2312988"/>
              <a:ext cx="115888" cy="652462"/>
            </p14:xfrm>
          </p:contentPart>
        </mc:Choice>
        <mc:Fallback>
          <p:pic>
            <p:nvPicPr>
              <p:cNvPr id="1024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13275" y="2303641"/>
                <a:ext cx="134487" cy="6711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24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9850" y="4206875"/>
              <a:ext cx="2500313" cy="598488"/>
            </p14:xfrm>
          </p:contentPart>
        </mc:Choice>
        <mc:Fallback>
          <p:pic>
            <p:nvPicPr>
              <p:cNvPr id="1024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0491" y="4197398"/>
                <a:ext cx="2519031" cy="6174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24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59638" y="3867150"/>
              <a:ext cx="312737" cy="401638"/>
            </p14:xfrm>
          </p:contentPart>
        </mc:Choice>
        <mc:Fallback>
          <p:pic>
            <p:nvPicPr>
              <p:cNvPr id="1024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50281" y="3857818"/>
                <a:ext cx="331451" cy="4203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24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21688" y="4278313"/>
              <a:ext cx="312737" cy="384175"/>
            </p14:xfrm>
          </p:contentPart>
        </mc:Choice>
        <mc:Fallback>
          <p:pic>
            <p:nvPicPr>
              <p:cNvPr id="1024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12448" y="4268952"/>
                <a:ext cx="331217" cy="4028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56504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0FA12B2A-8F88-4800-B895-2F4CE25DD6DF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14</a:t>
            </a:fld>
            <a:endParaRPr lang="en-GB" sz="14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Incremental Model</a:t>
            </a:r>
            <a:br>
              <a:rPr lang="en-GB" b="1" dirty="0"/>
            </a:br>
            <a:r>
              <a:rPr lang="en-GB" b="1" dirty="0"/>
              <a:t>(Diagram)</a:t>
            </a:r>
          </a:p>
        </p:txBody>
      </p:sp>
      <p:sp>
        <p:nvSpPr>
          <p:cNvPr id="13375" name="AutoShape 63"/>
          <p:cNvSpPr>
            <a:spLocks noChangeArrowheads="1"/>
          </p:cNvSpPr>
          <p:nvPr/>
        </p:nvSpPr>
        <p:spPr bwMode="auto">
          <a:xfrm>
            <a:off x="-34636" y="1508125"/>
            <a:ext cx="1528763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</a:rPr>
              <a:t>Increment #1</a:t>
            </a:r>
          </a:p>
        </p:txBody>
      </p:sp>
      <p:sp>
        <p:nvSpPr>
          <p:cNvPr id="13376" name="AutoShape 64"/>
          <p:cNvSpPr>
            <a:spLocks noChangeArrowheads="1"/>
          </p:cNvSpPr>
          <p:nvPr/>
        </p:nvSpPr>
        <p:spPr bwMode="auto">
          <a:xfrm>
            <a:off x="363287" y="2777087"/>
            <a:ext cx="1393825" cy="35242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/>
                </a:solidFill>
              </a:rPr>
              <a:t>Increment #2</a:t>
            </a:r>
          </a:p>
        </p:txBody>
      </p:sp>
      <p:sp>
        <p:nvSpPr>
          <p:cNvPr id="13377" name="AutoShape 65"/>
          <p:cNvSpPr>
            <a:spLocks noChangeArrowheads="1"/>
          </p:cNvSpPr>
          <p:nvPr/>
        </p:nvSpPr>
        <p:spPr bwMode="auto">
          <a:xfrm>
            <a:off x="758109" y="4058403"/>
            <a:ext cx="1393825" cy="35242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/>
                </a:solidFill>
              </a:rPr>
              <a:t>Increment #3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9328" y="2048671"/>
            <a:ext cx="8569036" cy="1415547"/>
            <a:chOff x="-141046" y="1935162"/>
            <a:chExt cx="9552468" cy="1705266"/>
          </a:xfrm>
        </p:grpSpPr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1457325" y="2193925"/>
              <a:ext cx="2921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-141046" y="1935162"/>
              <a:ext cx="2008524" cy="579437"/>
            </a:xfrm>
            <a:prstGeom prst="rect">
              <a:avLst/>
            </a:prstGeom>
            <a:solidFill>
              <a:srgbClr val="F08C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Communication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87575" y="2193925"/>
              <a:ext cx="1550988" cy="579438"/>
            </a:xfrm>
            <a:prstGeom prst="rect">
              <a:avLst/>
            </a:prstGeom>
            <a:solidFill>
              <a:srgbClr val="EFCC8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Planning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01306" y="2514600"/>
              <a:ext cx="1550988" cy="57943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Modeling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89348" y="2771271"/>
              <a:ext cx="1550988" cy="579438"/>
            </a:xfrm>
            <a:prstGeom prst="rect">
              <a:avLst/>
            </a:prstGeom>
            <a:solidFill>
              <a:srgbClr val="3EBDC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Construction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860434" y="3060990"/>
              <a:ext cx="1550988" cy="5794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Deployment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>
              <a:stCxn id="2" idx="3"/>
            </p:cNvCxnSpPr>
            <p:nvPr/>
          </p:nvCxnSpPr>
          <p:spPr>
            <a:xfrm>
              <a:off x="1867478" y="2224881"/>
              <a:ext cx="320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3733800" y="2514600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5652294" y="2924536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540336" y="3148012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528465" y="3227825"/>
            <a:ext cx="8569036" cy="1415547"/>
            <a:chOff x="-141046" y="1935162"/>
            <a:chExt cx="9552468" cy="1705266"/>
          </a:xfrm>
        </p:grpSpPr>
        <p:sp>
          <p:nvSpPr>
            <p:cNvPr id="80" name="Line 19"/>
            <p:cNvSpPr>
              <a:spLocks noChangeShapeType="1"/>
            </p:cNvSpPr>
            <p:nvPr/>
          </p:nvSpPr>
          <p:spPr bwMode="auto">
            <a:xfrm>
              <a:off x="1457325" y="2193925"/>
              <a:ext cx="2921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-141046" y="1935162"/>
              <a:ext cx="2008524" cy="579437"/>
            </a:xfrm>
            <a:prstGeom prst="rect">
              <a:avLst/>
            </a:prstGeom>
            <a:solidFill>
              <a:srgbClr val="F08C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Communication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87575" y="2193925"/>
              <a:ext cx="1550988" cy="579438"/>
            </a:xfrm>
            <a:prstGeom prst="rect">
              <a:avLst/>
            </a:prstGeom>
            <a:solidFill>
              <a:srgbClr val="EFCC8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Planning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101306" y="2514600"/>
              <a:ext cx="1550988" cy="57943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Modeling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989348" y="2771271"/>
              <a:ext cx="1550988" cy="579438"/>
            </a:xfrm>
            <a:prstGeom prst="rect">
              <a:avLst/>
            </a:prstGeom>
            <a:solidFill>
              <a:srgbClr val="3EBDC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Construction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860434" y="3060990"/>
              <a:ext cx="1550988" cy="5794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Deployment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>
              <a:stCxn id="81" idx="3"/>
            </p:cNvCxnSpPr>
            <p:nvPr/>
          </p:nvCxnSpPr>
          <p:spPr>
            <a:xfrm>
              <a:off x="1867478" y="2224881"/>
              <a:ext cx="320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3733800" y="2514600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5652294" y="2924536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7540336" y="3148012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879764" y="4551925"/>
            <a:ext cx="8569036" cy="1415547"/>
            <a:chOff x="-141046" y="1935162"/>
            <a:chExt cx="9552468" cy="1705266"/>
          </a:xfrm>
        </p:grpSpPr>
        <p:sp>
          <p:nvSpPr>
            <p:cNvPr id="91" name="Line 19"/>
            <p:cNvSpPr>
              <a:spLocks noChangeShapeType="1"/>
            </p:cNvSpPr>
            <p:nvPr/>
          </p:nvSpPr>
          <p:spPr bwMode="auto">
            <a:xfrm>
              <a:off x="1457325" y="2193925"/>
              <a:ext cx="2921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-141046" y="1935162"/>
              <a:ext cx="2008524" cy="579437"/>
            </a:xfrm>
            <a:prstGeom prst="rect">
              <a:avLst/>
            </a:prstGeom>
            <a:solidFill>
              <a:srgbClr val="F08C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Communication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87575" y="2193925"/>
              <a:ext cx="1550988" cy="579438"/>
            </a:xfrm>
            <a:prstGeom prst="rect">
              <a:avLst/>
            </a:prstGeom>
            <a:solidFill>
              <a:srgbClr val="EFCC8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Planning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01306" y="2514600"/>
              <a:ext cx="1550988" cy="57943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Modeling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989348" y="2771271"/>
              <a:ext cx="1550988" cy="579438"/>
            </a:xfrm>
            <a:prstGeom prst="rect">
              <a:avLst/>
            </a:prstGeom>
            <a:solidFill>
              <a:srgbClr val="3EBDC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Construction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860434" y="3060990"/>
              <a:ext cx="1550988" cy="5794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Deploy………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7" name="Straight Arrow Connector 96"/>
            <p:cNvCxnSpPr>
              <a:stCxn id="92" idx="3"/>
            </p:cNvCxnSpPr>
            <p:nvPr/>
          </p:nvCxnSpPr>
          <p:spPr>
            <a:xfrm>
              <a:off x="1867478" y="2224881"/>
              <a:ext cx="320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3733800" y="2514600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5652294" y="2924536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7540336" y="3148012"/>
              <a:ext cx="320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26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95463" y="1285875"/>
              <a:ext cx="1231900" cy="625475"/>
            </p14:xfrm>
          </p:contentPart>
        </mc:Choice>
        <mc:Fallback>
          <p:pic>
            <p:nvPicPr>
              <p:cNvPr id="1126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6114" y="1276507"/>
                <a:ext cx="1250598" cy="6442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26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4175" y="1652588"/>
              <a:ext cx="3402013" cy="1455737"/>
            </p14:xfrm>
          </p:contentPart>
        </mc:Choice>
        <mc:Fallback>
          <p:pic>
            <p:nvPicPr>
              <p:cNvPr id="1126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4826" y="1643226"/>
                <a:ext cx="3420711" cy="14744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26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11788" y="2411413"/>
              <a:ext cx="152400" cy="53975"/>
            </p14:xfrm>
          </p:contentPart>
        </mc:Choice>
        <mc:Fallback>
          <p:pic>
            <p:nvPicPr>
              <p:cNvPr id="1126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02421" y="2402057"/>
                <a:ext cx="171135" cy="726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26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10400" y="1135063"/>
              <a:ext cx="1517650" cy="936625"/>
            </p14:xfrm>
          </p:contentPart>
        </mc:Choice>
        <mc:Fallback>
          <p:pic>
            <p:nvPicPr>
              <p:cNvPr id="1126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01045" y="1125646"/>
                <a:ext cx="1536360" cy="955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27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92250" y="2928938"/>
              <a:ext cx="857250" cy="492125"/>
            </p14:xfrm>
          </p:contentPart>
        </mc:Choice>
        <mc:Fallback>
          <p:pic>
            <p:nvPicPr>
              <p:cNvPr id="1127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82909" y="2919571"/>
                <a:ext cx="875933" cy="5108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27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27300" y="2759075"/>
              <a:ext cx="438150" cy="215900"/>
            </p14:xfrm>
          </p:contentPart>
        </mc:Choice>
        <mc:Fallback>
          <p:pic>
            <p:nvPicPr>
              <p:cNvPr id="1127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517932" y="2749672"/>
                <a:ext cx="456887" cy="234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27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2225" y="4108450"/>
              <a:ext cx="455613" cy="276225"/>
            </p14:xfrm>
          </p:contentPart>
        </mc:Choice>
        <mc:Fallback>
          <p:pic>
            <p:nvPicPr>
              <p:cNvPr id="1127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552853" y="4099195"/>
                <a:ext cx="474357" cy="2947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27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51638" y="714375"/>
              <a:ext cx="2392362" cy="2268538"/>
            </p14:xfrm>
          </p:contentPart>
        </mc:Choice>
        <mc:Fallback>
          <p:pic>
            <p:nvPicPr>
              <p:cNvPr id="1127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42279" y="705011"/>
                <a:ext cx="2411080" cy="2287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27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94513" y="2697163"/>
              <a:ext cx="419100" cy="142875"/>
            </p14:xfrm>
          </p:contentPart>
        </mc:Choice>
        <mc:Fallback>
          <p:pic>
            <p:nvPicPr>
              <p:cNvPr id="1127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85176" y="2687853"/>
                <a:ext cx="437775" cy="161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127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19413" y="4206875"/>
              <a:ext cx="107950" cy="44450"/>
            </p14:xfrm>
          </p:contentPart>
        </mc:Choice>
        <mc:Fallback>
          <p:pic>
            <p:nvPicPr>
              <p:cNvPr id="1127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10026" y="4194836"/>
                <a:ext cx="126724" cy="685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127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27363" y="5688013"/>
              <a:ext cx="2098675" cy="1162050"/>
            </p14:xfrm>
          </p:contentPart>
        </mc:Choice>
        <mc:Fallback>
          <p:pic>
            <p:nvPicPr>
              <p:cNvPr id="1127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018008" y="5678647"/>
                <a:ext cx="2117384" cy="118078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46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56D8944-2645-4EAB-878E-C46AF5B2B7BE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15</a:t>
            </a:fld>
            <a:endParaRPr lang="en-GB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Incremental Model</a:t>
            </a:r>
            <a:br>
              <a:rPr lang="en-GB" b="1" dirty="0"/>
            </a:br>
            <a:r>
              <a:rPr lang="en-GB" b="1" dirty="0"/>
              <a:t>(Description)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ln/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Used when requirements are well understood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Multiple independent deliveries are identified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Work flow is in a linear (i.e., sequential) fashion </a:t>
            </a:r>
            <a:r>
              <a:rPr lang="en-GB" sz="2800" u="sng" dirty="0"/>
              <a:t>within</a:t>
            </a:r>
            <a:r>
              <a:rPr lang="en-GB" sz="2800" dirty="0"/>
              <a:t> an increment and is staggered </a:t>
            </a:r>
            <a:r>
              <a:rPr lang="en-GB" sz="2800" u="sng" dirty="0"/>
              <a:t>between</a:t>
            </a:r>
            <a:r>
              <a:rPr lang="en-GB" sz="2800" dirty="0"/>
              <a:t> increments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Iterative in nature; focuses on an operational product with each increment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Provides a needed set of functionality sooner while delivering optional components later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Useful also when staffing is too short for a full-scale development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29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82850" y="2286000"/>
              <a:ext cx="5170488" cy="706438"/>
            </p14:xfrm>
          </p:contentPart>
        </mc:Choice>
        <mc:Fallback>
          <p:pic>
            <p:nvPicPr>
              <p:cNvPr id="1229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73486" y="2276561"/>
                <a:ext cx="5189215" cy="72531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45300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E0A9E0E3-319E-487E-B102-6CA86D18A6EA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16</a:t>
            </a:fld>
            <a:endParaRPr lang="en-GB" sz="140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Prototyping Model</a:t>
            </a:r>
            <a:br>
              <a:rPr lang="en-GB" b="1" dirty="0"/>
            </a:br>
            <a:r>
              <a:rPr lang="en-GB" b="1" dirty="0"/>
              <a:t>(Diagram)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524000" y="2667000"/>
            <a:ext cx="1827213" cy="455613"/>
            <a:chOff x="960" y="1680"/>
            <a:chExt cx="1151" cy="287"/>
          </a:xfrm>
        </p:grpSpPr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>
              <a:off x="960" y="1680"/>
              <a:ext cx="1152" cy="288"/>
            </a:xfrm>
            <a:prstGeom prst="roundRect">
              <a:avLst>
                <a:gd name="adj" fmla="val 347"/>
              </a:avLst>
            </a:prstGeom>
            <a:solidFill>
              <a:srgbClr val="FF99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" name="AutoShape 5"/>
            <p:cNvSpPr>
              <a:spLocks noChangeArrowheads="1"/>
            </p:cNvSpPr>
            <p:nvPr/>
          </p:nvSpPr>
          <p:spPr bwMode="auto">
            <a:xfrm>
              <a:off x="960" y="1680"/>
              <a:ext cx="1152" cy="28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Communication</a:t>
              </a:r>
            </a:p>
          </p:txBody>
        </p:sp>
      </p:grp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4876800" y="1905000"/>
            <a:ext cx="1522413" cy="533400"/>
            <a:chOff x="3072" y="1200"/>
            <a:chExt cx="959" cy="287"/>
          </a:xfrm>
        </p:grpSpPr>
        <p:sp>
          <p:nvSpPr>
            <p:cNvPr id="15367" name="AutoShape 7"/>
            <p:cNvSpPr>
              <a:spLocks noChangeArrowheads="1"/>
            </p:cNvSpPr>
            <p:nvPr/>
          </p:nvSpPr>
          <p:spPr bwMode="auto">
            <a:xfrm>
              <a:off x="3072" y="1200"/>
              <a:ext cx="960" cy="288"/>
            </a:xfrm>
            <a:prstGeom prst="roundRect">
              <a:avLst>
                <a:gd name="adj" fmla="val 34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3072" y="1200"/>
              <a:ext cx="960" cy="28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Quick Planning</a:t>
              </a:r>
            </a:p>
          </p:txBody>
        </p:sp>
      </p:grp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6705600" y="3886200"/>
            <a:ext cx="1446213" cy="608013"/>
            <a:chOff x="4224" y="2448"/>
            <a:chExt cx="911" cy="383"/>
          </a:xfrm>
        </p:grpSpPr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4224" y="2448"/>
              <a:ext cx="912" cy="384"/>
            </a:xfrm>
            <a:prstGeom prst="roundRect">
              <a:avLst>
                <a:gd name="adj" fmla="val 259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4224" y="2448"/>
              <a:ext cx="912" cy="384"/>
            </a:xfrm>
            <a:prstGeom prst="roundRect">
              <a:avLst>
                <a:gd name="adj" fmla="val 25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Modeling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Quick Design</a:t>
              </a:r>
            </a:p>
          </p:txBody>
        </p:sp>
      </p:grpSp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4343400" y="5486400"/>
            <a:ext cx="1522413" cy="684213"/>
            <a:chOff x="2736" y="3456"/>
            <a:chExt cx="959" cy="431"/>
          </a:xfrm>
        </p:grpSpPr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2736" y="3456"/>
              <a:ext cx="960" cy="432"/>
            </a:xfrm>
            <a:prstGeom prst="roundRect">
              <a:avLst>
                <a:gd name="adj" fmla="val 231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AutoShape 14"/>
            <p:cNvSpPr>
              <a:spLocks noChangeArrowheads="1"/>
            </p:cNvSpPr>
            <p:nvPr/>
          </p:nvSpPr>
          <p:spPr bwMode="auto">
            <a:xfrm>
              <a:off x="2736" y="3456"/>
              <a:ext cx="960" cy="432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Construction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Of Prototype</a:t>
              </a:r>
            </a:p>
          </p:txBody>
        </p:sp>
      </p:grp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1600200" y="4191000"/>
            <a:ext cx="1598613" cy="1065213"/>
            <a:chOff x="1008" y="2640"/>
            <a:chExt cx="1007" cy="671"/>
          </a:xfrm>
        </p:grpSpPr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1008" y="2640"/>
              <a:ext cx="1008" cy="672"/>
            </a:xfrm>
            <a:prstGeom prst="roundRect">
              <a:avLst>
                <a:gd name="adj" fmla="val 148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AutoShape 17"/>
            <p:cNvSpPr>
              <a:spLocks noChangeArrowheads="1"/>
            </p:cNvSpPr>
            <p:nvPr/>
          </p:nvSpPr>
          <p:spPr bwMode="auto">
            <a:xfrm>
              <a:off x="1008" y="2640"/>
              <a:ext cx="1008" cy="672"/>
            </a:xfrm>
            <a:prstGeom prst="roundRect">
              <a:avLst>
                <a:gd name="adj" fmla="val 14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Deployment,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Delivery,</a:t>
              </a:r>
            </a:p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u="sng">
                  <a:solidFill>
                    <a:schemeClr val="tx1"/>
                  </a:solidFill>
                </a:rPr>
                <a:t>and Feedback</a:t>
              </a:r>
            </a:p>
          </p:txBody>
        </p:sp>
      </p:grpSp>
      <p:sp>
        <p:nvSpPr>
          <p:cNvPr id="15378" name="Freeform 18"/>
          <p:cNvSpPr>
            <a:spLocks noChangeArrowheads="1"/>
          </p:cNvSpPr>
          <p:nvPr/>
        </p:nvSpPr>
        <p:spPr bwMode="auto">
          <a:xfrm>
            <a:off x="2133600" y="1905000"/>
            <a:ext cx="2514600" cy="685800"/>
          </a:xfrm>
          <a:custGeom>
            <a:avLst/>
            <a:gdLst>
              <a:gd name="T0" fmla="*/ 0 w 6987"/>
              <a:gd name="T1" fmla="*/ 1906 h 1907"/>
              <a:gd name="T2" fmla="*/ 0 w 6987"/>
              <a:gd name="T3" fmla="*/ 1073 h 1907"/>
              <a:gd name="T4" fmla="*/ 4019 w 6987"/>
              <a:gd name="T5" fmla="*/ 255 h 1907"/>
              <a:gd name="T6" fmla="*/ 4883 w 6987"/>
              <a:gd name="T7" fmla="*/ 255 h 1907"/>
              <a:gd name="T8" fmla="*/ 4883 w 6987"/>
              <a:gd name="T9" fmla="*/ 0 h 1907"/>
              <a:gd name="T10" fmla="*/ 6986 w 6987"/>
              <a:gd name="T11" fmla="*/ 536 h 1907"/>
              <a:gd name="T12" fmla="*/ 4883 w 6987"/>
              <a:gd name="T13" fmla="*/ 1072 h 1907"/>
              <a:gd name="T14" fmla="*/ 4883 w 6987"/>
              <a:gd name="T15" fmla="*/ 816 h 1907"/>
              <a:gd name="T16" fmla="*/ 4019 w 6987"/>
              <a:gd name="T17" fmla="*/ 816 h 1907"/>
              <a:gd name="T18" fmla="*/ 2056 w 6987"/>
              <a:gd name="T19" fmla="*/ 1073 h 1907"/>
              <a:gd name="T20" fmla="*/ 2056 w 6987"/>
              <a:gd name="T21" fmla="*/ 1906 h 1907"/>
              <a:gd name="T22" fmla="*/ 0 w 6987"/>
              <a:gd name="T23" fmla="*/ 1906 h 1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87" h="1907">
                <a:moveTo>
                  <a:pt x="0" y="1906"/>
                </a:moveTo>
                <a:lnTo>
                  <a:pt x="0" y="1073"/>
                </a:lnTo>
                <a:cubicBezTo>
                  <a:pt x="0" y="664"/>
                  <a:pt x="2009" y="255"/>
                  <a:pt x="4019" y="255"/>
                </a:cubicBezTo>
                <a:lnTo>
                  <a:pt x="4883" y="255"/>
                </a:lnTo>
                <a:lnTo>
                  <a:pt x="4883" y="0"/>
                </a:lnTo>
                <a:lnTo>
                  <a:pt x="6986" y="536"/>
                </a:lnTo>
                <a:lnTo>
                  <a:pt x="4883" y="1072"/>
                </a:lnTo>
                <a:lnTo>
                  <a:pt x="4883" y="816"/>
                </a:lnTo>
                <a:lnTo>
                  <a:pt x="4019" y="816"/>
                </a:lnTo>
                <a:cubicBezTo>
                  <a:pt x="3037" y="816"/>
                  <a:pt x="2056" y="944"/>
                  <a:pt x="2056" y="1073"/>
                </a:cubicBezTo>
                <a:lnTo>
                  <a:pt x="2056" y="1906"/>
                </a:lnTo>
                <a:lnTo>
                  <a:pt x="0" y="1906"/>
                </a:lnTo>
              </a:path>
            </a:pathLst>
          </a:custGeom>
          <a:solidFill>
            <a:srgbClr val="00CC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Freeform 19"/>
          <p:cNvSpPr>
            <a:spLocks noChangeArrowheads="1"/>
          </p:cNvSpPr>
          <p:nvPr/>
        </p:nvSpPr>
        <p:spPr bwMode="auto">
          <a:xfrm>
            <a:off x="6705600" y="1981200"/>
            <a:ext cx="1066800" cy="1449388"/>
          </a:xfrm>
          <a:custGeom>
            <a:avLst/>
            <a:gdLst>
              <a:gd name="T0" fmla="*/ 0 w 2965"/>
              <a:gd name="T1" fmla="*/ 0 h 4024"/>
              <a:gd name="T2" fmla="*/ 1296 w 2965"/>
              <a:gd name="T3" fmla="*/ 0 h 4024"/>
              <a:gd name="T4" fmla="*/ 2567 w 2965"/>
              <a:gd name="T5" fmla="*/ 2314 h 4024"/>
              <a:gd name="T6" fmla="*/ 2567 w 2965"/>
              <a:gd name="T7" fmla="*/ 2812 h 4024"/>
              <a:gd name="T8" fmla="*/ 2964 w 2965"/>
              <a:gd name="T9" fmla="*/ 2812 h 4024"/>
              <a:gd name="T10" fmla="*/ 2130 w 2965"/>
              <a:gd name="T11" fmla="*/ 4023 h 4024"/>
              <a:gd name="T12" fmla="*/ 1296 w 2965"/>
              <a:gd name="T13" fmla="*/ 2812 h 4024"/>
              <a:gd name="T14" fmla="*/ 1694 w 2965"/>
              <a:gd name="T15" fmla="*/ 2812 h 4024"/>
              <a:gd name="T16" fmla="*/ 1694 w 2965"/>
              <a:gd name="T17" fmla="*/ 2314 h 4024"/>
              <a:gd name="T18" fmla="*/ 1296 w 2965"/>
              <a:gd name="T19" fmla="*/ 1184 h 4024"/>
              <a:gd name="T20" fmla="*/ 0 w 2965"/>
              <a:gd name="T21" fmla="*/ 1184 h 4024"/>
              <a:gd name="T22" fmla="*/ 0 w 2965"/>
              <a:gd name="T23" fmla="*/ 0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65" h="4024">
                <a:moveTo>
                  <a:pt x="0" y="0"/>
                </a:moveTo>
                <a:lnTo>
                  <a:pt x="1296" y="0"/>
                </a:lnTo>
                <a:cubicBezTo>
                  <a:pt x="1932" y="0"/>
                  <a:pt x="2567" y="1157"/>
                  <a:pt x="2567" y="2314"/>
                </a:cubicBezTo>
                <a:lnTo>
                  <a:pt x="2567" y="2812"/>
                </a:lnTo>
                <a:lnTo>
                  <a:pt x="2964" y="2812"/>
                </a:lnTo>
                <a:lnTo>
                  <a:pt x="2130" y="4023"/>
                </a:lnTo>
                <a:lnTo>
                  <a:pt x="1296" y="2812"/>
                </a:lnTo>
                <a:lnTo>
                  <a:pt x="1694" y="2812"/>
                </a:lnTo>
                <a:lnTo>
                  <a:pt x="1694" y="2314"/>
                </a:lnTo>
                <a:cubicBezTo>
                  <a:pt x="1694" y="1749"/>
                  <a:pt x="1495" y="1184"/>
                  <a:pt x="1296" y="1184"/>
                </a:cubicBezTo>
                <a:lnTo>
                  <a:pt x="0" y="1184"/>
                </a:lnTo>
                <a:lnTo>
                  <a:pt x="0" y="0"/>
                </a:lnTo>
              </a:path>
            </a:pathLst>
          </a:custGeom>
          <a:solidFill>
            <a:srgbClr val="00CC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20"/>
          <p:cNvSpPr>
            <a:spLocks noChangeArrowheads="1"/>
          </p:cNvSpPr>
          <p:nvPr/>
        </p:nvSpPr>
        <p:spPr bwMode="auto">
          <a:xfrm>
            <a:off x="5943600" y="4951413"/>
            <a:ext cx="1906588" cy="1143000"/>
          </a:xfrm>
          <a:custGeom>
            <a:avLst/>
            <a:gdLst>
              <a:gd name="T0" fmla="*/ 5293 w 5294"/>
              <a:gd name="T1" fmla="*/ 0 h 3177"/>
              <a:gd name="T2" fmla="*/ 5293 w 5294"/>
              <a:gd name="T3" fmla="*/ 1389 h 3177"/>
              <a:gd name="T4" fmla="*/ 2248 w 5294"/>
              <a:gd name="T5" fmla="*/ 2750 h 3177"/>
              <a:gd name="T6" fmla="*/ 1593 w 5294"/>
              <a:gd name="T7" fmla="*/ 2750 h 3177"/>
              <a:gd name="T8" fmla="*/ 1593 w 5294"/>
              <a:gd name="T9" fmla="*/ 3176 h 3177"/>
              <a:gd name="T10" fmla="*/ 0 w 5294"/>
              <a:gd name="T11" fmla="*/ 2283 h 3177"/>
              <a:gd name="T12" fmla="*/ 1593 w 5294"/>
              <a:gd name="T13" fmla="*/ 1389 h 3177"/>
              <a:gd name="T14" fmla="*/ 1593 w 5294"/>
              <a:gd name="T15" fmla="*/ 1815 h 3177"/>
              <a:gd name="T16" fmla="*/ 2248 w 5294"/>
              <a:gd name="T17" fmla="*/ 1815 h 3177"/>
              <a:gd name="T18" fmla="*/ 3735 w 5294"/>
              <a:gd name="T19" fmla="*/ 1389 h 3177"/>
              <a:gd name="T20" fmla="*/ 3735 w 5294"/>
              <a:gd name="T21" fmla="*/ 0 h 3177"/>
              <a:gd name="T22" fmla="*/ 5293 w 5294"/>
              <a:gd name="T23" fmla="*/ 0 h 3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94" h="3177">
                <a:moveTo>
                  <a:pt x="5293" y="0"/>
                </a:moveTo>
                <a:lnTo>
                  <a:pt x="5293" y="1389"/>
                </a:lnTo>
                <a:cubicBezTo>
                  <a:pt x="5293" y="2070"/>
                  <a:pt x="3771" y="2750"/>
                  <a:pt x="2248" y="2750"/>
                </a:cubicBezTo>
                <a:lnTo>
                  <a:pt x="1593" y="2750"/>
                </a:lnTo>
                <a:lnTo>
                  <a:pt x="1593" y="3176"/>
                </a:lnTo>
                <a:lnTo>
                  <a:pt x="0" y="2283"/>
                </a:lnTo>
                <a:lnTo>
                  <a:pt x="1593" y="1389"/>
                </a:lnTo>
                <a:lnTo>
                  <a:pt x="1593" y="1815"/>
                </a:lnTo>
                <a:lnTo>
                  <a:pt x="2248" y="1815"/>
                </a:lnTo>
                <a:cubicBezTo>
                  <a:pt x="2992" y="1815"/>
                  <a:pt x="3735" y="1602"/>
                  <a:pt x="3735" y="1389"/>
                </a:cubicBezTo>
                <a:lnTo>
                  <a:pt x="3735" y="0"/>
                </a:lnTo>
                <a:lnTo>
                  <a:pt x="5293" y="0"/>
                </a:lnTo>
              </a:path>
            </a:pathLst>
          </a:custGeom>
          <a:solidFill>
            <a:srgbClr val="00CC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Freeform 21"/>
          <p:cNvSpPr>
            <a:spLocks noChangeArrowheads="1"/>
          </p:cNvSpPr>
          <p:nvPr/>
        </p:nvSpPr>
        <p:spPr bwMode="auto">
          <a:xfrm>
            <a:off x="1828800" y="5334000"/>
            <a:ext cx="2363788" cy="838200"/>
          </a:xfrm>
          <a:custGeom>
            <a:avLst/>
            <a:gdLst>
              <a:gd name="T0" fmla="*/ 6563 w 6564"/>
              <a:gd name="T1" fmla="*/ 2329 h 2330"/>
              <a:gd name="T2" fmla="*/ 3694 w 6564"/>
              <a:gd name="T3" fmla="*/ 2329 h 2330"/>
              <a:gd name="T4" fmla="*/ 881 w 6564"/>
              <a:gd name="T5" fmla="*/ 990 h 2330"/>
              <a:gd name="T6" fmla="*/ 881 w 6564"/>
              <a:gd name="T7" fmla="*/ 701 h 2330"/>
              <a:gd name="T8" fmla="*/ 0 w 6564"/>
              <a:gd name="T9" fmla="*/ 701 h 2330"/>
              <a:gd name="T10" fmla="*/ 1847 w 6564"/>
              <a:gd name="T11" fmla="*/ 0 h 2330"/>
              <a:gd name="T12" fmla="*/ 3694 w 6564"/>
              <a:gd name="T13" fmla="*/ 701 h 2330"/>
              <a:gd name="T14" fmla="*/ 2812 w 6564"/>
              <a:gd name="T15" fmla="*/ 701 h 2330"/>
              <a:gd name="T16" fmla="*/ 2812 w 6564"/>
              <a:gd name="T17" fmla="*/ 990 h 2330"/>
              <a:gd name="T18" fmla="*/ 3694 w 6564"/>
              <a:gd name="T19" fmla="*/ 1644 h 2330"/>
              <a:gd name="T20" fmla="*/ 6563 w 6564"/>
              <a:gd name="T21" fmla="*/ 1644 h 2330"/>
              <a:gd name="T22" fmla="*/ 6563 w 6564"/>
              <a:gd name="T23" fmla="*/ 2329 h 2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64" h="2330">
                <a:moveTo>
                  <a:pt x="6563" y="2329"/>
                </a:moveTo>
                <a:lnTo>
                  <a:pt x="3694" y="2329"/>
                </a:lnTo>
                <a:cubicBezTo>
                  <a:pt x="2287" y="2329"/>
                  <a:pt x="881" y="1660"/>
                  <a:pt x="881" y="990"/>
                </a:cubicBezTo>
                <a:lnTo>
                  <a:pt x="881" y="701"/>
                </a:lnTo>
                <a:lnTo>
                  <a:pt x="0" y="701"/>
                </a:lnTo>
                <a:lnTo>
                  <a:pt x="1847" y="0"/>
                </a:lnTo>
                <a:lnTo>
                  <a:pt x="3694" y="701"/>
                </a:lnTo>
                <a:lnTo>
                  <a:pt x="2812" y="701"/>
                </a:lnTo>
                <a:lnTo>
                  <a:pt x="2812" y="990"/>
                </a:lnTo>
                <a:cubicBezTo>
                  <a:pt x="2812" y="1317"/>
                  <a:pt x="3253" y="1644"/>
                  <a:pt x="3694" y="1644"/>
                </a:cubicBezTo>
                <a:lnTo>
                  <a:pt x="6563" y="1644"/>
                </a:lnTo>
                <a:lnTo>
                  <a:pt x="6563" y="2329"/>
                </a:lnTo>
              </a:path>
            </a:pathLst>
          </a:custGeom>
          <a:solidFill>
            <a:srgbClr val="00CC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Freeform 22"/>
          <p:cNvSpPr>
            <a:spLocks noChangeArrowheads="1"/>
          </p:cNvSpPr>
          <p:nvPr/>
        </p:nvSpPr>
        <p:spPr bwMode="auto">
          <a:xfrm>
            <a:off x="2133600" y="3200400"/>
            <a:ext cx="609600" cy="838200"/>
          </a:xfrm>
          <a:custGeom>
            <a:avLst/>
            <a:gdLst>
              <a:gd name="T0" fmla="*/ 423 w 1695"/>
              <a:gd name="T1" fmla="*/ 2329 h 2330"/>
              <a:gd name="T2" fmla="*/ 423 w 1695"/>
              <a:gd name="T3" fmla="*/ 582 h 2330"/>
              <a:gd name="T4" fmla="*/ 0 w 1695"/>
              <a:gd name="T5" fmla="*/ 582 h 2330"/>
              <a:gd name="T6" fmla="*/ 847 w 1695"/>
              <a:gd name="T7" fmla="*/ 0 h 2330"/>
              <a:gd name="T8" fmla="*/ 1694 w 1695"/>
              <a:gd name="T9" fmla="*/ 582 h 2330"/>
              <a:gd name="T10" fmla="*/ 1270 w 1695"/>
              <a:gd name="T11" fmla="*/ 582 h 2330"/>
              <a:gd name="T12" fmla="*/ 1270 w 1695"/>
              <a:gd name="T13" fmla="*/ 2329 h 2330"/>
              <a:gd name="T14" fmla="*/ 423 w 1695"/>
              <a:gd name="T15" fmla="*/ 2329 h 2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5" h="2330">
                <a:moveTo>
                  <a:pt x="423" y="2329"/>
                </a:moveTo>
                <a:lnTo>
                  <a:pt x="423" y="582"/>
                </a:lnTo>
                <a:lnTo>
                  <a:pt x="0" y="582"/>
                </a:lnTo>
                <a:lnTo>
                  <a:pt x="847" y="0"/>
                </a:lnTo>
                <a:lnTo>
                  <a:pt x="1694" y="582"/>
                </a:lnTo>
                <a:lnTo>
                  <a:pt x="1270" y="582"/>
                </a:lnTo>
                <a:lnTo>
                  <a:pt x="1270" y="2329"/>
                </a:lnTo>
                <a:lnTo>
                  <a:pt x="423" y="2329"/>
                </a:lnTo>
              </a:path>
            </a:pathLst>
          </a:custGeom>
          <a:solidFill>
            <a:srgbClr val="00CC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AutoShape 23"/>
          <p:cNvSpPr>
            <a:spLocks noChangeArrowheads="1"/>
          </p:cNvSpPr>
          <p:nvPr/>
        </p:nvSpPr>
        <p:spPr bwMode="auto">
          <a:xfrm>
            <a:off x="228600" y="2971800"/>
            <a:ext cx="758825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V="1">
            <a:off x="990600" y="3046413"/>
            <a:ext cx="381000" cy="155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31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06738" y="598488"/>
              <a:ext cx="1849437" cy="1179512"/>
            </p14:xfrm>
          </p:contentPart>
        </mc:Choice>
        <mc:Fallback>
          <p:pic>
            <p:nvPicPr>
              <p:cNvPr id="1331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7376" y="589150"/>
                <a:ext cx="1868162" cy="11981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31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347825" y="0"/>
              <a:ext cx="0" cy="0"/>
            </p14:xfrm>
          </p:contentPart>
        </mc:Choice>
        <mc:Fallback>
          <p:pic>
            <p:nvPicPr>
              <p:cNvPr id="1331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347825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31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0063" y="2384425"/>
              <a:ext cx="625475" cy="384175"/>
            </p14:xfrm>
          </p:contentPart>
        </mc:Choice>
        <mc:Fallback>
          <p:pic>
            <p:nvPicPr>
              <p:cNvPr id="1331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0706" y="2374921"/>
                <a:ext cx="644189" cy="4031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31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2800" y="928688"/>
              <a:ext cx="1179513" cy="1376362"/>
            </p14:xfrm>
          </p:contentPart>
        </mc:Choice>
        <mc:Fallback>
          <p:pic>
            <p:nvPicPr>
              <p:cNvPr id="1331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03439" y="919323"/>
                <a:ext cx="1198235" cy="13950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31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99238" y="3357563"/>
              <a:ext cx="1947862" cy="1339850"/>
            </p14:xfrm>
          </p:contentPart>
        </mc:Choice>
        <mc:Fallback>
          <p:pic>
            <p:nvPicPr>
              <p:cNvPr id="1331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89903" y="3348224"/>
                <a:ext cx="1966533" cy="13585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31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97350" y="5322888"/>
              <a:ext cx="1768475" cy="982662"/>
            </p14:xfrm>
          </p:contentPart>
        </mc:Choice>
        <mc:Fallback>
          <p:pic>
            <p:nvPicPr>
              <p:cNvPr id="1331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87974" y="5313491"/>
                <a:ext cx="1787227" cy="10014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32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93825" y="1330325"/>
              <a:ext cx="7099300" cy="5180013"/>
            </p14:xfrm>
          </p:contentPart>
        </mc:Choice>
        <mc:Fallback>
          <p:pic>
            <p:nvPicPr>
              <p:cNvPr id="1332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384462" y="1320945"/>
                <a:ext cx="7118027" cy="51987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32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8963" y="973138"/>
              <a:ext cx="1581150" cy="1938337"/>
            </p14:xfrm>
          </p:contentPart>
        </mc:Choice>
        <mc:Fallback>
          <p:pic>
            <p:nvPicPr>
              <p:cNvPr id="1332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79607" y="963790"/>
                <a:ext cx="1599862" cy="19570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5220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24CE120-B966-4661-B317-BD086758E213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17</a:t>
            </a:fld>
            <a:endParaRPr lang="en-GB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Prototyping Model</a:t>
            </a:r>
            <a:br>
              <a:rPr lang="en-GB" b="1" dirty="0"/>
            </a:br>
            <a:r>
              <a:rPr lang="en-GB" b="1" dirty="0"/>
              <a:t>(Description)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Follows an evolutionary and iterative approach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Used when requirements are </a:t>
            </a:r>
            <a:r>
              <a:rPr lang="en-GB" sz="2800" u="sng" dirty="0"/>
              <a:t>not</a:t>
            </a:r>
            <a:r>
              <a:rPr lang="en-GB" sz="2800" dirty="0"/>
              <a:t> well understood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Serves as a mechanism for identifying software requirements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Focuses on those aspects of the software that are visible to the customer/user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Feedback is used to refine the prototype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433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1588" y="2259013"/>
              <a:ext cx="723900" cy="706437"/>
            </p14:xfrm>
          </p:contentPart>
        </mc:Choice>
        <mc:Fallback>
          <p:pic>
            <p:nvPicPr>
              <p:cNvPr id="1433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72224" y="2249670"/>
                <a:ext cx="742628" cy="7251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33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3349625"/>
              <a:ext cx="6438900" cy="615950"/>
            </p14:xfrm>
          </p:contentPart>
        </mc:Choice>
        <mc:Fallback>
          <p:pic>
            <p:nvPicPr>
              <p:cNvPr id="1433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05078" y="3340199"/>
                <a:ext cx="6457621" cy="6348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219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F9FF1B5B-D1AF-4199-A5C0-A305800B974A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18</a:t>
            </a:fld>
            <a:endParaRPr lang="en-GB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Prototyping Model</a:t>
            </a:r>
            <a:br>
              <a:rPr lang="en-GB" b="1" dirty="0"/>
            </a:br>
            <a:r>
              <a:rPr lang="en-GB" b="1" dirty="0"/>
              <a:t>(Potential Problems)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11480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The customer sees a "working version" of the software, wants to stop all development and then buy the prototype after a "few fixes" are made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Developers often make implementation compromises to get the software running quickly (e.g., language choice, user interface, operating system choice, inefficient algorithms)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Lesson learned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Define the rules up front on the final disposition of the prototype before it is built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In most circumstances, plan to discard the prototype and engineer the actual production software with a goal toward quality</a:t>
            </a:r>
          </a:p>
        </p:txBody>
      </p:sp>
    </p:spTree>
    <p:extLst>
      <p:ext uri="{BB962C8B-B14F-4D97-AF65-F5344CB8AC3E}">
        <p14:creationId xmlns:p14="http://schemas.microsoft.com/office/powerpoint/2010/main" val="2002045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D17BBB0-F179-4B42-AA8A-0457DDFD1572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19</a:t>
            </a:fld>
            <a:endParaRPr lang="en-GB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Spiral Model</a:t>
            </a:r>
            <a:br>
              <a:rPr lang="en-GB" b="1" dirty="0"/>
            </a:br>
            <a:r>
              <a:rPr lang="en-GB" b="1" dirty="0"/>
              <a:t>(Diagram)</a:t>
            </a:r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2792413" y="2095500"/>
            <a:ext cx="3746500" cy="3441700"/>
          </a:xfrm>
          <a:custGeom>
            <a:avLst/>
            <a:gdLst>
              <a:gd name="T0" fmla="*/ 1200 w 2360"/>
              <a:gd name="T1" fmla="*/ 1176 h 2168"/>
              <a:gd name="T2" fmla="*/ 1104 w 2360"/>
              <a:gd name="T3" fmla="*/ 1032 h 2168"/>
              <a:gd name="T4" fmla="*/ 1152 w 2360"/>
              <a:gd name="T5" fmla="*/ 936 h 2168"/>
              <a:gd name="T6" fmla="*/ 1344 w 2360"/>
              <a:gd name="T7" fmla="*/ 888 h 2168"/>
              <a:gd name="T8" fmla="*/ 1440 w 2360"/>
              <a:gd name="T9" fmla="*/ 936 h 2168"/>
              <a:gd name="T10" fmla="*/ 1488 w 2360"/>
              <a:gd name="T11" fmla="*/ 1080 h 2168"/>
              <a:gd name="T12" fmla="*/ 1488 w 2360"/>
              <a:gd name="T13" fmla="*/ 1176 h 2168"/>
              <a:gd name="T14" fmla="*/ 1392 w 2360"/>
              <a:gd name="T15" fmla="*/ 1272 h 2168"/>
              <a:gd name="T16" fmla="*/ 1200 w 2360"/>
              <a:gd name="T17" fmla="*/ 1320 h 2168"/>
              <a:gd name="T18" fmla="*/ 1056 w 2360"/>
              <a:gd name="T19" fmla="*/ 1224 h 2168"/>
              <a:gd name="T20" fmla="*/ 960 w 2360"/>
              <a:gd name="T21" fmla="*/ 1128 h 2168"/>
              <a:gd name="T22" fmla="*/ 960 w 2360"/>
              <a:gd name="T23" fmla="*/ 936 h 2168"/>
              <a:gd name="T24" fmla="*/ 1056 w 2360"/>
              <a:gd name="T25" fmla="*/ 792 h 2168"/>
              <a:gd name="T26" fmla="*/ 1248 w 2360"/>
              <a:gd name="T27" fmla="*/ 744 h 2168"/>
              <a:gd name="T28" fmla="*/ 1488 w 2360"/>
              <a:gd name="T29" fmla="*/ 744 h 2168"/>
              <a:gd name="T30" fmla="*/ 1536 w 2360"/>
              <a:gd name="T31" fmla="*/ 792 h 2168"/>
              <a:gd name="T32" fmla="*/ 1632 w 2360"/>
              <a:gd name="T33" fmla="*/ 984 h 2168"/>
              <a:gd name="T34" fmla="*/ 1632 w 2360"/>
              <a:gd name="T35" fmla="*/ 1176 h 2168"/>
              <a:gd name="T36" fmla="*/ 1632 w 2360"/>
              <a:gd name="T37" fmla="*/ 1320 h 2168"/>
              <a:gd name="T38" fmla="*/ 1392 w 2360"/>
              <a:gd name="T39" fmla="*/ 1464 h 2168"/>
              <a:gd name="T40" fmla="*/ 1056 w 2360"/>
              <a:gd name="T41" fmla="*/ 1464 h 2168"/>
              <a:gd name="T42" fmla="*/ 816 w 2360"/>
              <a:gd name="T43" fmla="*/ 1320 h 2168"/>
              <a:gd name="T44" fmla="*/ 720 w 2360"/>
              <a:gd name="T45" fmla="*/ 984 h 2168"/>
              <a:gd name="T46" fmla="*/ 768 w 2360"/>
              <a:gd name="T47" fmla="*/ 744 h 2168"/>
              <a:gd name="T48" fmla="*/ 912 w 2360"/>
              <a:gd name="T49" fmla="*/ 600 h 2168"/>
              <a:gd name="T50" fmla="*/ 1152 w 2360"/>
              <a:gd name="T51" fmla="*/ 552 h 2168"/>
              <a:gd name="T52" fmla="*/ 1440 w 2360"/>
              <a:gd name="T53" fmla="*/ 504 h 2168"/>
              <a:gd name="T54" fmla="*/ 1632 w 2360"/>
              <a:gd name="T55" fmla="*/ 648 h 2168"/>
              <a:gd name="T56" fmla="*/ 1776 w 2360"/>
              <a:gd name="T57" fmla="*/ 936 h 2168"/>
              <a:gd name="T58" fmla="*/ 1872 w 2360"/>
              <a:gd name="T59" fmla="*/ 1224 h 2168"/>
              <a:gd name="T60" fmla="*/ 1776 w 2360"/>
              <a:gd name="T61" fmla="*/ 1512 h 2168"/>
              <a:gd name="T62" fmla="*/ 1392 w 2360"/>
              <a:gd name="T63" fmla="*/ 1656 h 2168"/>
              <a:gd name="T64" fmla="*/ 1056 w 2360"/>
              <a:gd name="T65" fmla="*/ 1656 h 2168"/>
              <a:gd name="T66" fmla="*/ 768 w 2360"/>
              <a:gd name="T67" fmla="*/ 1608 h 2168"/>
              <a:gd name="T68" fmla="*/ 528 w 2360"/>
              <a:gd name="T69" fmla="*/ 1320 h 2168"/>
              <a:gd name="T70" fmla="*/ 480 w 2360"/>
              <a:gd name="T71" fmla="*/ 984 h 2168"/>
              <a:gd name="T72" fmla="*/ 480 w 2360"/>
              <a:gd name="T73" fmla="*/ 936 h 2168"/>
              <a:gd name="T74" fmla="*/ 480 w 2360"/>
              <a:gd name="T75" fmla="*/ 744 h 2168"/>
              <a:gd name="T76" fmla="*/ 720 w 2360"/>
              <a:gd name="T77" fmla="*/ 504 h 2168"/>
              <a:gd name="T78" fmla="*/ 960 w 2360"/>
              <a:gd name="T79" fmla="*/ 360 h 2168"/>
              <a:gd name="T80" fmla="*/ 1392 w 2360"/>
              <a:gd name="T81" fmla="*/ 312 h 2168"/>
              <a:gd name="T82" fmla="*/ 1776 w 2360"/>
              <a:gd name="T83" fmla="*/ 456 h 2168"/>
              <a:gd name="T84" fmla="*/ 1968 w 2360"/>
              <a:gd name="T85" fmla="*/ 744 h 2168"/>
              <a:gd name="T86" fmla="*/ 2016 w 2360"/>
              <a:gd name="T87" fmla="*/ 1032 h 2168"/>
              <a:gd name="T88" fmla="*/ 2064 w 2360"/>
              <a:gd name="T89" fmla="*/ 1464 h 2168"/>
              <a:gd name="T90" fmla="*/ 1872 w 2360"/>
              <a:gd name="T91" fmla="*/ 1704 h 2168"/>
              <a:gd name="T92" fmla="*/ 1824 w 2360"/>
              <a:gd name="T93" fmla="*/ 1704 h 2168"/>
              <a:gd name="T94" fmla="*/ 1488 w 2360"/>
              <a:gd name="T95" fmla="*/ 1800 h 2168"/>
              <a:gd name="T96" fmla="*/ 960 w 2360"/>
              <a:gd name="T97" fmla="*/ 1848 h 2168"/>
              <a:gd name="T98" fmla="*/ 528 w 2360"/>
              <a:gd name="T99" fmla="*/ 1752 h 2168"/>
              <a:gd name="T100" fmla="*/ 288 w 2360"/>
              <a:gd name="T101" fmla="*/ 1320 h 2168"/>
              <a:gd name="T102" fmla="*/ 288 w 2360"/>
              <a:gd name="T103" fmla="*/ 744 h 2168"/>
              <a:gd name="T104" fmla="*/ 528 w 2360"/>
              <a:gd name="T105" fmla="*/ 312 h 2168"/>
              <a:gd name="T106" fmla="*/ 1104 w 2360"/>
              <a:gd name="T107" fmla="*/ 72 h 2168"/>
              <a:gd name="T108" fmla="*/ 1872 w 2360"/>
              <a:gd name="T109" fmla="*/ 120 h 2168"/>
              <a:gd name="T110" fmla="*/ 2208 w 2360"/>
              <a:gd name="T111" fmla="*/ 792 h 2168"/>
              <a:gd name="T112" fmla="*/ 2352 w 2360"/>
              <a:gd name="T113" fmla="*/ 1416 h 2168"/>
              <a:gd name="T114" fmla="*/ 2160 w 2360"/>
              <a:gd name="T115" fmla="*/ 1896 h 2168"/>
              <a:gd name="T116" fmla="*/ 1536 w 2360"/>
              <a:gd name="T117" fmla="*/ 2088 h 2168"/>
              <a:gd name="T118" fmla="*/ 912 w 2360"/>
              <a:gd name="T119" fmla="*/ 2136 h 2168"/>
              <a:gd name="T120" fmla="*/ 480 w 2360"/>
              <a:gd name="T121" fmla="*/ 2088 h 2168"/>
              <a:gd name="T122" fmla="*/ 96 w 2360"/>
              <a:gd name="T123" fmla="*/ 1656 h 2168"/>
              <a:gd name="T124" fmla="*/ 0 w 2360"/>
              <a:gd name="T125" fmla="*/ 1320 h 2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60" h="2168">
                <a:moveTo>
                  <a:pt x="1200" y="1176"/>
                </a:moveTo>
                <a:cubicBezTo>
                  <a:pt x="1156" y="1124"/>
                  <a:pt x="1112" y="1072"/>
                  <a:pt x="1104" y="1032"/>
                </a:cubicBezTo>
                <a:cubicBezTo>
                  <a:pt x="1096" y="992"/>
                  <a:pt x="1112" y="960"/>
                  <a:pt x="1152" y="936"/>
                </a:cubicBezTo>
                <a:cubicBezTo>
                  <a:pt x="1192" y="912"/>
                  <a:pt x="1296" y="888"/>
                  <a:pt x="1344" y="888"/>
                </a:cubicBezTo>
                <a:cubicBezTo>
                  <a:pt x="1392" y="888"/>
                  <a:pt x="1416" y="904"/>
                  <a:pt x="1440" y="936"/>
                </a:cubicBezTo>
                <a:cubicBezTo>
                  <a:pt x="1464" y="968"/>
                  <a:pt x="1480" y="1040"/>
                  <a:pt x="1488" y="1080"/>
                </a:cubicBezTo>
                <a:cubicBezTo>
                  <a:pt x="1496" y="1120"/>
                  <a:pt x="1504" y="1144"/>
                  <a:pt x="1488" y="1176"/>
                </a:cubicBezTo>
                <a:cubicBezTo>
                  <a:pt x="1472" y="1208"/>
                  <a:pt x="1440" y="1248"/>
                  <a:pt x="1392" y="1272"/>
                </a:cubicBezTo>
                <a:cubicBezTo>
                  <a:pt x="1344" y="1296"/>
                  <a:pt x="1256" y="1328"/>
                  <a:pt x="1200" y="1320"/>
                </a:cubicBezTo>
                <a:cubicBezTo>
                  <a:pt x="1144" y="1312"/>
                  <a:pt x="1096" y="1256"/>
                  <a:pt x="1056" y="1224"/>
                </a:cubicBezTo>
                <a:cubicBezTo>
                  <a:pt x="1016" y="1192"/>
                  <a:pt x="976" y="1176"/>
                  <a:pt x="960" y="1128"/>
                </a:cubicBezTo>
                <a:cubicBezTo>
                  <a:pt x="944" y="1080"/>
                  <a:pt x="944" y="992"/>
                  <a:pt x="960" y="936"/>
                </a:cubicBezTo>
                <a:cubicBezTo>
                  <a:pt x="976" y="880"/>
                  <a:pt x="1008" y="824"/>
                  <a:pt x="1056" y="792"/>
                </a:cubicBezTo>
                <a:cubicBezTo>
                  <a:pt x="1104" y="760"/>
                  <a:pt x="1176" y="752"/>
                  <a:pt x="1248" y="744"/>
                </a:cubicBezTo>
                <a:cubicBezTo>
                  <a:pt x="1320" y="736"/>
                  <a:pt x="1440" y="736"/>
                  <a:pt x="1488" y="744"/>
                </a:cubicBezTo>
                <a:cubicBezTo>
                  <a:pt x="1536" y="752"/>
                  <a:pt x="1512" y="752"/>
                  <a:pt x="1536" y="792"/>
                </a:cubicBezTo>
                <a:cubicBezTo>
                  <a:pt x="1560" y="832"/>
                  <a:pt x="1616" y="920"/>
                  <a:pt x="1632" y="984"/>
                </a:cubicBezTo>
                <a:cubicBezTo>
                  <a:pt x="1648" y="1048"/>
                  <a:pt x="1632" y="1120"/>
                  <a:pt x="1632" y="1176"/>
                </a:cubicBezTo>
                <a:cubicBezTo>
                  <a:pt x="1632" y="1232"/>
                  <a:pt x="1672" y="1272"/>
                  <a:pt x="1632" y="1320"/>
                </a:cubicBezTo>
                <a:cubicBezTo>
                  <a:pt x="1592" y="1368"/>
                  <a:pt x="1488" y="1440"/>
                  <a:pt x="1392" y="1464"/>
                </a:cubicBezTo>
                <a:cubicBezTo>
                  <a:pt x="1296" y="1488"/>
                  <a:pt x="1152" y="1488"/>
                  <a:pt x="1056" y="1464"/>
                </a:cubicBezTo>
                <a:cubicBezTo>
                  <a:pt x="960" y="1440"/>
                  <a:pt x="872" y="1400"/>
                  <a:pt x="816" y="1320"/>
                </a:cubicBezTo>
                <a:cubicBezTo>
                  <a:pt x="760" y="1240"/>
                  <a:pt x="728" y="1080"/>
                  <a:pt x="720" y="984"/>
                </a:cubicBezTo>
                <a:cubicBezTo>
                  <a:pt x="712" y="888"/>
                  <a:pt x="736" y="808"/>
                  <a:pt x="768" y="744"/>
                </a:cubicBezTo>
                <a:cubicBezTo>
                  <a:pt x="800" y="680"/>
                  <a:pt x="848" y="632"/>
                  <a:pt x="912" y="600"/>
                </a:cubicBezTo>
                <a:cubicBezTo>
                  <a:pt x="976" y="568"/>
                  <a:pt x="1064" y="568"/>
                  <a:pt x="1152" y="552"/>
                </a:cubicBezTo>
                <a:cubicBezTo>
                  <a:pt x="1240" y="536"/>
                  <a:pt x="1360" y="488"/>
                  <a:pt x="1440" y="504"/>
                </a:cubicBezTo>
                <a:cubicBezTo>
                  <a:pt x="1520" y="520"/>
                  <a:pt x="1576" y="576"/>
                  <a:pt x="1632" y="648"/>
                </a:cubicBezTo>
                <a:cubicBezTo>
                  <a:pt x="1688" y="720"/>
                  <a:pt x="1736" y="840"/>
                  <a:pt x="1776" y="936"/>
                </a:cubicBezTo>
                <a:cubicBezTo>
                  <a:pt x="1816" y="1032"/>
                  <a:pt x="1872" y="1128"/>
                  <a:pt x="1872" y="1224"/>
                </a:cubicBezTo>
                <a:cubicBezTo>
                  <a:pt x="1872" y="1320"/>
                  <a:pt x="1856" y="1440"/>
                  <a:pt x="1776" y="1512"/>
                </a:cubicBezTo>
                <a:cubicBezTo>
                  <a:pt x="1696" y="1584"/>
                  <a:pt x="1512" y="1632"/>
                  <a:pt x="1392" y="1656"/>
                </a:cubicBezTo>
                <a:cubicBezTo>
                  <a:pt x="1272" y="1680"/>
                  <a:pt x="1160" y="1664"/>
                  <a:pt x="1056" y="1656"/>
                </a:cubicBezTo>
                <a:cubicBezTo>
                  <a:pt x="952" y="1648"/>
                  <a:pt x="856" y="1664"/>
                  <a:pt x="768" y="1608"/>
                </a:cubicBezTo>
                <a:cubicBezTo>
                  <a:pt x="680" y="1552"/>
                  <a:pt x="576" y="1424"/>
                  <a:pt x="528" y="1320"/>
                </a:cubicBezTo>
                <a:cubicBezTo>
                  <a:pt x="480" y="1216"/>
                  <a:pt x="488" y="1048"/>
                  <a:pt x="480" y="984"/>
                </a:cubicBezTo>
                <a:cubicBezTo>
                  <a:pt x="472" y="920"/>
                  <a:pt x="480" y="976"/>
                  <a:pt x="480" y="936"/>
                </a:cubicBezTo>
                <a:cubicBezTo>
                  <a:pt x="480" y="896"/>
                  <a:pt x="440" y="816"/>
                  <a:pt x="480" y="744"/>
                </a:cubicBezTo>
                <a:cubicBezTo>
                  <a:pt x="520" y="672"/>
                  <a:pt x="640" y="568"/>
                  <a:pt x="720" y="504"/>
                </a:cubicBezTo>
                <a:cubicBezTo>
                  <a:pt x="800" y="440"/>
                  <a:pt x="848" y="392"/>
                  <a:pt x="960" y="360"/>
                </a:cubicBezTo>
                <a:cubicBezTo>
                  <a:pt x="1072" y="328"/>
                  <a:pt x="1256" y="296"/>
                  <a:pt x="1392" y="312"/>
                </a:cubicBezTo>
                <a:cubicBezTo>
                  <a:pt x="1528" y="328"/>
                  <a:pt x="1680" y="384"/>
                  <a:pt x="1776" y="456"/>
                </a:cubicBezTo>
                <a:cubicBezTo>
                  <a:pt x="1872" y="528"/>
                  <a:pt x="1928" y="648"/>
                  <a:pt x="1968" y="744"/>
                </a:cubicBezTo>
                <a:cubicBezTo>
                  <a:pt x="2008" y="840"/>
                  <a:pt x="2000" y="912"/>
                  <a:pt x="2016" y="1032"/>
                </a:cubicBezTo>
                <a:cubicBezTo>
                  <a:pt x="2032" y="1152"/>
                  <a:pt x="2088" y="1352"/>
                  <a:pt x="2064" y="1464"/>
                </a:cubicBezTo>
                <a:cubicBezTo>
                  <a:pt x="2040" y="1576"/>
                  <a:pt x="1912" y="1664"/>
                  <a:pt x="1872" y="1704"/>
                </a:cubicBezTo>
                <a:cubicBezTo>
                  <a:pt x="1832" y="1744"/>
                  <a:pt x="1888" y="1688"/>
                  <a:pt x="1824" y="1704"/>
                </a:cubicBezTo>
                <a:cubicBezTo>
                  <a:pt x="1760" y="1720"/>
                  <a:pt x="1632" y="1776"/>
                  <a:pt x="1488" y="1800"/>
                </a:cubicBezTo>
                <a:cubicBezTo>
                  <a:pt x="1344" y="1824"/>
                  <a:pt x="1120" y="1856"/>
                  <a:pt x="960" y="1848"/>
                </a:cubicBezTo>
                <a:cubicBezTo>
                  <a:pt x="800" y="1840"/>
                  <a:pt x="640" y="1840"/>
                  <a:pt x="528" y="1752"/>
                </a:cubicBezTo>
                <a:cubicBezTo>
                  <a:pt x="416" y="1664"/>
                  <a:pt x="328" y="1488"/>
                  <a:pt x="288" y="1320"/>
                </a:cubicBezTo>
                <a:cubicBezTo>
                  <a:pt x="248" y="1152"/>
                  <a:pt x="248" y="912"/>
                  <a:pt x="288" y="744"/>
                </a:cubicBezTo>
                <a:cubicBezTo>
                  <a:pt x="328" y="576"/>
                  <a:pt x="392" y="424"/>
                  <a:pt x="528" y="312"/>
                </a:cubicBezTo>
                <a:cubicBezTo>
                  <a:pt x="664" y="200"/>
                  <a:pt x="880" y="104"/>
                  <a:pt x="1104" y="72"/>
                </a:cubicBezTo>
                <a:cubicBezTo>
                  <a:pt x="1328" y="40"/>
                  <a:pt x="1688" y="0"/>
                  <a:pt x="1872" y="120"/>
                </a:cubicBezTo>
                <a:cubicBezTo>
                  <a:pt x="2056" y="240"/>
                  <a:pt x="2128" y="576"/>
                  <a:pt x="2208" y="792"/>
                </a:cubicBezTo>
                <a:cubicBezTo>
                  <a:pt x="2288" y="1008"/>
                  <a:pt x="2360" y="1232"/>
                  <a:pt x="2352" y="1416"/>
                </a:cubicBezTo>
                <a:cubicBezTo>
                  <a:pt x="2344" y="1600"/>
                  <a:pt x="2296" y="1784"/>
                  <a:pt x="2160" y="1896"/>
                </a:cubicBezTo>
                <a:cubicBezTo>
                  <a:pt x="2024" y="2008"/>
                  <a:pt x="1744" y="2048"/>
                  <a:pt x="1536" y="2088"/>
                </a:cubicBezTo>
                <a:cubicBezTo>
                  <a:pt x="1328" y="2128"/>
                  <a:pt x="1088" y="2136"/>
                  <a:pt x="912" y="2136"/>
                </a:cubicBezTo>
                <a:cubicBezTo>
                  <a:pt x="736" y="2136"/>
                  <a:pt x="616" y="2168"/>
                  <a:pt x="480" y="2088"/>
                </a:cubicBezTo>
                <a:cubicBezTo>
                  <a:pt x="344" y="2008"/>
                  <a:pt x="176" y="1784"/>
                  <a:pt x="96" y="1656"/>
                </a:cubicBezTo>
                <a:cubicBezTo>
                  <a:pt x="16" y="1528"/>
                  <a:pt x="8" y="1424"/>
                  <a:pt x="0" y="13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2335213" y="3886200"/>
            <a:ext cx="2514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 flipV="1">
            <a:off x="4011613" y="2057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4849813" y="23622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849813" y="3886200"/>
            <a:ext cx="2057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4545013" y="38862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328738" y="46863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Start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295400" y="3429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905000" y="3657600"/>
            <a:ext cx="26670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1268413" y="2335213"/>
            <a:ext cx="1817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4545013" y="16002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Planning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983413" y="3352800"/>
            <a:ext cx="1169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Modeling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459413" y="5638800"/>
            <a:ext cx="1493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Construction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030413" y="5638800"/>
            <a:ext cx="1438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Deployment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53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8550" y="750888"/>
              <a:ext cx="6500813" cy="2938462"/>
            </p14:xfrm>
          </p:contentPart>
        </mc:Choice>
        <mc:Fallback>
          <p:pic>
            <p:nvPicPr>
              <p:cNvPr id="153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9189" y="741528"/>
                <a:ext cx="6519536" cy="29571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36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56175" y="3411538"/>
              <a:ext cx="241300" cy="295275"/>
            </p14:xfrm>
          </p:contentPart>
        </mc:Choice>
        <mc:Fallback>
          <p:pic>
            <p:nvPicPr>
              <p:cNvPr id="1536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46880" y="3402198"/>
                <a:ext cx="259889" cy="3139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36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45263" y="2152650"/>
              <a:ext cx="2152650" cy="2465388"/>
            </p14:xfrm>
          </p:contentPart>
        </mc:Choice>
        <mc:Fallback>
          <p:pic>
            <p:nvPicPr>
              <p:cNvPr id="1536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35902" y="2143288"/>
                <a:ext cx="2171372" cy="24841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36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08638" y="5251450"/>
              <a:ext cx="1606550" cy="973138"/>
            </p14:xfrm>
          </p:contentPart>
        </mc:Choice>
        <mc:Fallback>
          <p:pic>
            <p:nvPicPr>
              <p:cNvPr id="1536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99314" y="5242145"/>
                <a:ext cx="1625197" cy="991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36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17713" y="5411788"/>
              <a:ext cx="1804987" cy="893762"/>
            </p14:xfrm>
          </p:contentPart>
        </mc:Choice>
        <mc:Fallback>
          <p:pic>
            <p:nvPicPr>
              <p:cNvPr id="1536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08351" y="5402452"/>
                <a:ext cx="1823710" cy="9124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36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59700" y="1330325"/>
              <a:ext cx="581025" cy="285750"/>
            </p14:xfrm>
          </p:contentPart>
        </mc:Choice>
        <mc:Fallback>
          <p:pic>
            <p:nvPicPr>
              <p:cNvPr id="1536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750340" y="1320980"/>
                <a:ext cx="599745" cy="3044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36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86688" y="785813"/>
              <a:ext cx="411162" cy="268287"/>
            </p14:xfrm>
          </p:contentPart>
        </mc:Choice>
        <mc:Fallback>
          <p:pic>
            <p:nvPicPr>
              <p:cNvPr id="1536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777327" y="776450"/>
                <a:ext cx="429884" cy="287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36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96213" y="98425"/>
              <a:ext cx="446087" cy="330200"/>
            </p14:xfrm>
          </p:contentPart>
        </mc:Choice>
        <mc:Fallback>
          <p:pic>
            <p:nvPicPr>
              <p:cNvPr id="1536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86745" y="89164"/>
                <a:ext cx="465023" cy="3487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37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50188" y="4384675"/>
              <a:ext cx="214312" cy="206375"/>
            </p14:xfrm>
          </p:contentPart>
        </mc:Choice>
        <mc:Fallback>
          <p:pic>
            <p:nvPicPr>
              <p:cNvPr id="1537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840854" y="4375294"/>
                <a:ext cx="232979" cy="2251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37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43438" y="1704975"/>
              <a:ext cx="411162" cy="4635500"/>
            </p14:xfrm>
          </p:contentPart>
        </mc:Choice>
        <mc:Fallback>
          <p:pic>
            <p:nvPicPr>
              <p:cNvPr id="1537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634003" y="1695597"/>
                <a:ext cx="430033" cy="46542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37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81213" y="3875088"/>
              <a:ext cx="5991225" cy="304800"/>
            </p14:xfrm>
          </p:contentPart>
        </mc:Choice>
        <mc:Fallback>
          <p:pic>
            <p:nvPicPr>
              <p:cNvPr id="1537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071846" y="3865743"/>
                <a:ext cx="6009959" cy="323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537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25975" y="3687763"/>
              <a:ext cx="80963" cy="161925"/>
            </p14:xfrm>
          </p:contentPart>
        </mc:Choice>
        <mc:Fallback>
          <p:pic>
            <p:nvPicPr>
              <p:cNvPr id="1537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617055" y="3678366"/>
                <a:ext cx="98802" cy="18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70677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process framework</a:t>
            </a:r>
          </a:p>
          <a:p>
            <a:r>
              <a:rPr lang="en-US" dirty="0" smtClean="0"/>
              <a:t>Waterfall model</a:t>
            </a:r>
          </a:p>
          <a:p>
            <a:r>
              <a:rPr lang="en-US" dirty="0" smtClean="0"/>
              <a:t>Incremental model</a:t>
            </a:r>
          </a:p>
          <a:p>
            <a:r>
              <a:rPr lang="en-US" dirty="0" smtClean="0"/>
              <a:t>Prototyping model</a:t>
            </a:r>
          </a:p>
          <a:p>
            <a:r>
              <a:rPr lang="en-US" dirty="0" smtClean="0"/>
              <a:t>Spiral model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B6FAC93-D6E9-4409-9648-C741C983B9B7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</a:t>
            </a:fld>
            <a:endParaRPr lang="en-GB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Spiral Model</a:t>
            </a:r>
            <a:br>
              <a:rPr lang="en-GB" b="1" dirty="0"/>
            </a:br>
            <a:r>
              <a:rPr lang="en-GB" b="1" dirty="0"/>
              <a:t>(Description)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71650"/>
            <a:ext cx="8763000" cy="455295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Follows </a:t>
            </a:r>
            <a:r>
              <a:rPr lang="en-GB" sz="2800" dirty="0"/>
              <a:t>an evolutionary approach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Used when requirements are </a:t>
            </a:r>
            <a:r>
              <a:rPr lang="en-GB" sz="2800" u="sng" dirty="0"/>
              <a:t>not</a:t>
            </a:r>
            <a:r>
              <a:rPr lang="en-GB" sz="2800" dirty="0"/>
              <a:t> well understood and risks are high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Inner spirals focus on identifying software requirements and project risks; may also incorporate prototyping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Outer spirals take on a classical waterfall approach after requirements have been defined, but permit iterative growth of the </a:t>
            </a:r>
            <a:r>
              <a:rPr lang="en-GB" sz="2800" dirty="0" smtClean="0"/>
              <a:t>software</a:t>
            </a:r>
            <a:endParaRPr lang="en-GB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638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84738" y="2081213"/>
              <a:ext cx="768350" cy="652462"/>
            </p14:xfrm>
          </p:contentPart>
        </mc:Choice>
        <mc:Fallback>
          <p:pic>
            <p:nvPicPr>
              <p:cNvPr id="1638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75407" y="2071872"/>
                <a:ext cx="787011" cy="671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38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9838" y="2054225"/>
              <a:ext cx="2813050" cy="80963"/>
            </p14:xfrm>
          </p:contentPart>
        </mc:Choice>
        <mc:Fallback>
          <p:pic>
            <p:nvPicPr>
              <p:cNvPr id="1638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00479" y="2045073"/>
                <a:ext cx="2831768" cy="992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638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0975" y="3295650"/>
              <a:ext cx="4635500" cy="142875"/>
            </p14:xfrm>
          </p:contentPart>
        </mc:Choice>
        <mc:Fallback>
          <p:pic>
            <p:nvPicPr>
              <p:cNvPr id="1638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81596" y="3286340"/>
                <a:ext cx="4654258" cy="161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38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9713" y="3929063"/>
              <a:ext cx="1419225" cy="36512"/>
            </p14:xfrm>
          </p:contentPart>
        </mc:Choice>
        <mc:Fallback>
          <p:pic>
            <p:nvPicPr>
              <p:cNvPr id="1638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00359" y="3920191"/>
                <a:ext cx="1437932" cy="542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39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14813" y="4224338"/>
              <a:ext cx="3697287" cy="80962"/>
            </p14:xfrm>
          </p:contentPart>
        </mc:Choice>
        <mc:Fallback>
          <p:pic>
            <p:nvPicPr>
              <p:cNvPr id="1639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205456" y="4214362"/>
                <a:ext cx="3716002" cy="10091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9749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Operates as a risk-driven model…a go/no-go decision occurs after each complete spiral in order to react to risk determinations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Requires considerable expertise in risk assessment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Serves as a realistic model for large-scale software development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41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3588" y="1928813"/>
              <a:ext cx="4733925" cy="2465387"/>
            </p14:xfrm>
          </p:contentPart>
        </mc:Choice>
        <mc:Fallback>
          <p:pic>
            <p:nvPicPr>
              <p:cNvPr id="1741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4227" y="1919455"/>
                <a:ext cx="4752648" cy="24841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31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8175B82-D5FC-4F8F-B82A-DEB1217A7AB4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22</a:t>
            </a:fld>
            <a:endParaRPr lang="en-GB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0063"/>
            <a:ext cx="7772400" cy="13620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General Weaknesses of Evolutionary Process Models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153400" cy="4157663"/>
          </a:xfrm>
          <a:ln/>
        </p:spPr>
        <p:txBody>
          <a:bodyPr>
            <a:noAutofit/>
          </a:bodyPr>
          <a:lstStyle/>
          <a:p>
            <a:pPr marL="531813" indent="-531813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AutoNum type="arabicParenR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/>
              <a:t>Prototyping poses a problem to project planning because of the uncertain number of iterations required to construct the product</a:t>
            </a:r>
          </a:p>
          <a:p>
            <a:pPr marL="531813" indent="-531813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AutoNum type="arabicParenR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/>
              <a:t>Evolutionary software processes do not establish the maximum speed of the evolution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/>
              <a:t>If too fast, the process will fall into chaos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/>
              <a:t>If too slow, productivity could be </a:t>
            </a:r>
            <a:r>
              <a:rPr lang="en-GB" sz="2400" dirty="0" smtClean="0"/>
              <a:t>affected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856506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>
              <a:lnSpc>
                <a:spcPct val="90000"/>
              </a:lnSpc>
              <a:spcBef>
                <a:spcPts val="600"/>
              </a:spcBef>
              <a:buFont typeface="+mj-lt"/>
              <a:buAutoNum type="arabicParenR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/>
              <a:t>Software processes should focus first on flexibility and extensibility, and second on high quality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 smtClean="0"/>
              <a:t>We should prioritize the speed of the development over zero defects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 smtClean="0"/>
              <a:t>Extending the development in order to reach higher quality could result in late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https://www.youtube.com/watch?v=dwFhskEioaQ&amp;list=PLM8O2eH9K-Mju_2GGBm7chHOOD0XRAVaA&amp;index=2</a:t>
            </a:r>
          </a:p>
        </p:txBody>
      </p:sp>
    </p:spTree>
    <p:extLst>
      <p:ext uri="{BB962C8B-B14F-4D97-AF65-F5344CB8AC3E}">
        <p14:creationId xmlns:p14="http://schemas.microsoft.com/office/powerpoint/2010/main" val="112964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424E0AD-A88A-4300-B410-BC696F1DB276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en-GB" sz="14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Generic Process Framework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5676900"/>
          </a:xfrm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Communication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Involves communication among the customer and other stake holders; encompasses requirements gathering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Planning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Establishes a plan for software engineering work; addresses technical tasks, resources, work products, and work schedule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Modelling (Analyse, </a:t>
            </a:r>
            <a:r>
              <a:rPr lang="en-GB" dirty="0"/>
              <a:t>Design)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Encompasses the creation of models to better under the requirements and the </a:t>
            </a:r>
            <a:r>
              <a:rPr lang="en-GB" dirty="0" smtClean="0"/>
              <a:t>design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84863" y="2884488"/>
              <a:ext cx="2019300" cy="98425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5498" y="2875445"/>
                <a:ext cx="2038031" cy="1165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91300" y="4625975"/>
              <a:ext cx="1704975" cy="142875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81944" y="4616276"/>
                <a:ext cx="1723687" cy="1622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1044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Construction (Code, Test)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Combines code generation and testing to uncover errors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Deployment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Involves delivery of software to the customer for evaluation and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2C9519BD-AA36-4410-9060-362C8F2598F7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en-GB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8613"/>
            <a:ext cx="7772400" cy="1247775"/>
          </a:xfrm>
          <a:ln/>
        </p:spPr>
        <p:txBody>
          <a:bodyPr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/>
              <a:t>Modelling: </a:t>
            </a:r>
            <a:r>
              <a:rPr lang="en-GB" b="1" dirty="0"/>
              <a:t>Software Requirements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281488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Helps software engineers to better understand the </a:t>
            </a:r>
            <a:r>
              <a:rPr lang="en-GB" sz="2800" u="sng" dirty="0"/>
              <a:t>problem</a:t>
            </a:r>
            <a:r>
              <a:rPr lang="en-GB" sz="2800" dirty="0"/>
              <a:t> they will work to solve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Encompasses the set of tasks that lead to an understanding of what the business impact of the software will be, what the customer wants, and how end-users will interact with the software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Uses a combination of text and diagrams to depict requirements for data, function, and </a:t>
            </a:r>
            <a:r>
              <a:rPr lang="en-GB" sz="2800" dirty="0" err="1"/>
              <a:t>behavior</a:t>
            </a:r>
            <a:endParaRPr lang="en-GB" sz="2800" dirty="0"/>
          </a:p>
          <a:p>
            <a:pPr lvl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Provides a relatively easy way to understand and review requirements for correctness, completeness and consistency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 lvl="2">
              <a:lnSpc>
                <a:spcPct val="9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93000" y="884238"/>
              <a:ext cx="544513" cy="768350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83630" y="874951"/>
                <a:ext cx="563252" cy="786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42238" y="26988"/>
              <a:ext cx="1447800" cy="1768475"/>
            </p14:xfrm>
          </p:contentPart>
        </mc:Choice>
        <mc:Fallback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32876" y="17595"/>
                <a:ext cx="1466523" cy="17872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7318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331D94E9-9F0F-4373-90E3-474C0FA6D11F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en-GB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 smtClean="0"/>
              <a:t>Modelling: </a:t>
            </a:r>
            <a:r>
              <a:rPr lang="en-GB" sz="4000" b="1" dirty="0"/>
              <a:t>Software 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5688013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Brings together customer requirements, business needs, and technical considerations to form the “blueprint” for a product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Creates a model that provides detail about software data structures, software architecture, interfaces, and components that are necessary to implement the system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Architectural design 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Represents the structure of data and program components that are required to build the software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Considers the architectural style, the structure and properties of components that constitute the system, and interrelationships that occur among all architectural components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 lvl="2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01950" y="3911600"/>
              <a:ext cx="5707063" cy="893763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2593" y="3902349"/>
                <a:ext cx="5725777" cy="9122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03688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User Interface Design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Creates an effective communication medium between a human and a computer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Identifies interface objects and actions and then creates a screen layout that forms the basis for a user interface prototype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Component-level Design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Defines the data structures, algorithms, interface characteristics, and communication mechanisms allocated to each software component</a:t>
            </a:r>
          </a:p>
          <a:p>
            <a:endParaRPr lang="en-US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0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6163" y="366713"/>
              <a:ext cx="1125537" cy="1044575"/>
            </p14:xfrm>
          </p:contentPart>
        </mc:Choice>
        <mc:Fallback>
          <p:pic>
            <p:nvPicPr>
              <p:cNvPr id="40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16802" y="357361"/>
                <a:ext cx="1144260" cy="106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0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18088" y="303213"/>
              <a:ext cx="3144837" cy="1778000"/>
            </p14:xfrm>
          </p:contentPart>
        </mc:Choice>
        <mc:Fallback>
          <p:pic>
            <p:nvPicPr>
              <p:cNvPr id="40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08720" y="293851"/>
                <a:ext cx="3163573" cy="17967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13613" y="946150"/>
              <a:ext cx="590550" cy="349250"/>
            </p14:xfrm>
          </p:contentPart>
        </mc:Choice>
        <mc:Fallback>
          <p:pic>
            <p:nvPicPr>
              <p:cNvPr id="41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04239" y="936769"/>
                <a:ext cx="609298" cy="368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84363" y="44450"/>
              <a:ext cx="3125787" cy="1812925"/>
            </p14:xfrm>
          </p:contentPart>
        </mc:Choice>
        <mc:Fallback>
          <p:pic>
            <p:nvPicPr>
              <p:cNvPr id="41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75003" y="35109"/>
                <a:ext cx="3144506" cy="183160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69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Traditional Process Models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indent="0" algn="ctr">
              <a:buFont typeface="Times New Roman" pitchFamily="18" charset="0"/>
              <a:buNone/>
            </a:pP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12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58950" y="3384550"/>
              <a:ext cx="2135188" cy="142875"/>
            </p14:xfrm>
          </p:contentPart>
        </mc:Choice>
        <mc:Fallback>
          <p:pic>
            <p:nvPicPr>
              <p:cNvPr id="512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9587" y="3375263"/>
                <a:ext cx="2153915" cy="16144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5894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6965FFCC-A1DA-4033-98E2-EEF7F94DA2EF}" type="slidenum">
              <a:rPr lang="en-GB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en-GB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latin typeface="Arial" charset="0"/>
              </a:rPr>
              <a:t>Process </a:t>
            </a:r>
            <a:r>
              <a:rPr lang="en-GB" b="1" dirty="0">
                <a:latin typeface="Arial" charset="0"/>
              </a:rPr>
              <a:t>Model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Defines a distinct set of activities, actions, tasks, milestones, and work products that are required to engineer high-quality software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activities may be linear, incremental, or evolutionary </a:t>
            </a:r>
          </a:p>
          <a:p>
            <a:pPr>
              <a:spcBef>
                <a:spcPts val="7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1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30450" y="2509838"/>
              <a:ext cx="4921250" cy="615950"/>
            </p14:xfrm>
          </p:contentPart>
        </mc:Choice>
        <mc:Fallback>
          <p:pic>
            <p:nvPicPr>
              <p:cNvPr id="61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1089" y="2500489"/>
                <a:ext cx="4939972" cy="634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1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29375" y="5537200"/>
              <a:ext cx="250825" cy="295275"/>
            </p14:xfrm>
          </p:contentPart>
        </mc:Choice>
        <mc:Fallback>
          <p:pic>
            <p:nvPicPr>
              <p:cNvPr id="61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20045" y="5527826"/>
                <a:ext cx="269484" cy="3140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54029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968</Words>
  <Application>Microsoft Office PowerPoint</Application>
  <PresentationFormat>On-screen Show (4:3)</PresentationFormat>
  <Paragraphs>177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 Software Process Models     </vt:lpstr>
      <vt:lpstr>Outline</vt:lpstr>
      <vt:lpstr>Generic Process Framework</vt:lpstr>
      <vt:lpstr>PowerPoint Presentation</vt:lpstr>
      <vt:lpstr>Modelling: Software Requirements Analysis</vt:lpstr>
      <vt:lpstr>Modelling: Software Design</vt:lpstr>
      <vt:lpstr>PowerPoint Presentation</vt:lpstr>
      <vt:lpstr>Traditional Process Models</vt:lpstr>
      <vt:lpstr>Process Model</vt:lpstr>
      <vt:lpstr>Waterfall Model (Diagram)</vt:lpstr>
      <vt:lpstr>Waterfall Model (Description)</vt:lpstr>
      <vt:lpstr>Waterfall Model (Problems)</vt:lpstr>
      <vt:lpstr>Waterfall Model with Feedback (Diagram)</vt:lpstr>
      <vt:lpstr>Incremental Model (Diagram)</vt:lpstr>
      <vt:lpstr>Incremental Model (Description)</vt:lpstr>
      <vt:lpstr>Prototyping Model (Diagram)</vt:lpstr>
      <vt:lpstr>Prototyping Model (Description)</vt:lpstr>
      <vt:lpstr>Prototyping Model (Potential Problems)</vt:lpstr>
      <vt:lpstr>Spiral Model (Diagram)</vt:lpstr>
      <vt:lpstr>Spiral Model (Description)</vt:lpstr>
      <vt:lpstr>PowerPoint Presentation</vt:lpstr>
      <vt:lpstr>General Weaknesses of Evolutionary Process Models</vt:lpstr>
      <vt:lpstr>PowerPoint Presentation</vt:lpstr>
      <vt:lpstr>Video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Naveed</dc:creator>
  <cp:lastModifiedBy>SHAHAB</cp:lastModifiedBy>
  <cp:revision>11</cp:revision>
  <dcterms:created xsi:type="dcterms:W3CDTF">2012-08-15T03:39:06Z</dcterms:created>
  <dcterms:modified xsi:type="dcterms:W3CDTF">2020-10-21T04:01:35Z</dcterms:modified>
</cp:coreProperties>
</file>