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5" r:id="rId2"/>
    <p:sldId id="30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7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eXGyrePagella"/>
                <a:cs typeface="TeXGyrePagel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004" y="115265"/>
            <a:ext cx="818578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Palladio Uralic"/>
                <a:cs typeface="Palladio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1004" y="1213231"/>
            <a:ext cx="8223884" cy="3665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eXGyrePagella"/>
                <a:cs typeface="TeXGyrePagel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53047"/>
            <a:ext cx="8229601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1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7772" y="0"/>
            <a:ext cx="3995928" cy="1348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9000" y="1488186"/>
            <a:ext cx="1904999" cy="139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2999230"/>
            <a:ext cx="1828799" cy="3858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2652" y="4200903"/>
            <a:ext cx="3512057" cy="2657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235" y="1001979"/>
            <a:ext cx="550354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b="0" spc="-5" dirty="0">
                <a:latin typeface="Arial"/>
                <a:cs typeface="Arial"/>
              </a:rPr>
              <a:t>Different types of </a:t>
            </a:r>
            <a:r>
              <a:rPr sz="2800" b="0" dirty="0">
                <a:latin typeface="Arial"/>
                <a:cs typeface="Arial"/>
              </a:rPr>
              <a:t>rollers</a:t>
            </a:r>
            <a:r>
              <a:rPr sz="2800" b="0" spc="-17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(clockwise  </a:t>
            </a:r>
            <a:r>
              <a:rPr sz="2800" b="0" spc="5" dirty="0">
                <a:latin typeface="Arial"/>
                <a:cs typeface="Arial"/>
              </a:rPr>
              <a:t>from</a:t>
            </a:r>
            <a:r>
              <a:rPr sz="2800" b="0" spc="-5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right):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035" y="1866631"/>
            <a:ext cx="5462270" cy="233426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10"/>
              </a:spcBef>
              <a:buSzPct val="79687"/>
              <a:buFont typeface="Wingdings"/>
              <a:buChar char=""/>
              <a:tabLst>
                <a:tab pos="357505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Smooth-wheel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roller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1010"/>
              </a:spcBef>
              <a:buSzPct val="79687"/>
              <a:buFont typeface="Wingdings"/>
              <a:buChar char=""/>
              <a:tabLst>
                <a:tab pos="357505" algn="l"/>
              </a:tabLst>
            </a:pP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Vibratory</a:t>
            </a:r>
            <a:r>
              <a:rPr sz="3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roller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Font typeface="Wingdings"/>
              <a:buChar char=""/>
              <a:tabLst>
                <a:tab pos="35750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Pneumatic rubber tired</a:t>
            </a:r>
            <a:r>
              <a:rPr sz="32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roller</a:t>
            </a:r>
            <a:endParaRPr sz="32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90"/>
              </a:spcBef>
              <a:buSzPct val="79687"/>
              <a:buFont typeface="Wingdings"/>
              <a:buChar char=""/>
              <a:tabLst>
                <a:tab pos="35750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Sheepsfoot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roller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529327"/>
            <a:ext cx="3275076" cy="23286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914400"/>
            <a:ext cx="73152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235" y="5504484"/>
            <a:ext cx="8397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Vibratory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 impact compactors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shallow</a:t>
            </a:r>
            <a:r>
              <a:rPr sz="2400" b="1" spc="-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compaction.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6060" y="155447"/>
            <a:ext cx="4000499" cy="158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9033" y="5647131"/>
            <a:ext cx="8116570" cy="100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Compacts effectively only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to 200-300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mm;</a:t>
            </a:r>
            <a:r>
              <a:rPr sz="24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therefore, 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place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soil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shallow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layers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(lifts)</a:t>
            </a:r>
            <a:endParaRPr sz="2400">
              <a:latin typeface="Tahoma"/>
              <a:cs typeface="Tahoma"/>
            </a:endParaRPr>
          </a:p>
          <a:p>
            <a:pPr marL="110489" algn="ctr">
              <a:lnSpc>
                <a:spcPct val="100000"/>
              </a:lnSpc>
              <a:spcBef>
                <a:spcPts val="280"/>
              </a:spcBef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579" y="1473784"/>
            <a:ext cx="42081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Smooth </a:t>
            </a:r>
            <a:r>
              <a:rPr sz="2800" spc="-5" dirty="0">
                <a:solidFill>
                  <a:srgbClr val="FFFF00"/>
                </a:solidFill>
                <a:latin typeface="Tahoma"/>
                <a:cs typeface="Tahoma"/>
              </a:rPr>
              <a:t>Wheeled</a:t>
            </a:r>
            <a:r>
              <a:rPr sz="2800" spc="-24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Tahoma"/>
                <a:cs typeface="Tahoma"/>
              </a:rPr>
              <a:t>Roller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1076" y="1833372"/>
            <a:ext cx="4182110" cy="52069"/>
          </a:xfrm>
          <a:custGeom>
            <a:avLst/>
            <a:gdLst/>
            <a:ahLst/>
            <a:cxnLst/>
            <a:rect l="l" t="t" r="r" b="b"/>
            <a:pathLst>
              <a:path w="4182110" h="52069">
                <a:moveTo>
                  <a:pt x="4181855" y="0"/>
                </a:moveTo>
                <a:lnTo>
                  <a:pt x="0" y="0"/>
                </a:lnTo>
                <a:lnTo>
                  <a:pt x="0" y="51815"/>
                </a:lnTo>
                <a:lnTo>
                  <a:pt x="4181855" y="51815"/>
                </a:lnTo>
                <a:lnTo>
                  <a:pt x="41818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0800" y="2133600"/>
            <a:ext cx="5122926" cy="3473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6623" y="0"/>
            <a:ext cx="3995928" cy="1385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828800"/>
            <a:ext cx="4823460" cy="2999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6271" y="1185672"/>
            <a:ext cx="2581655" cy="3712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095" y="1117218"/>
            <a:ext cx="28606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Vibrating</a:t>
            </a:r>
            <a:r>
              <a:rPr sz="2800" spc="-17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Tahoma"/>
                <a:cs typeface="Tahoma"/>
              </a:rPr>
              <a:t>Plates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8591" y="1476755"/>
            <a:ext cx="2834640" cy="52069"/>
          </a:xfrm>
          <a:custGeom>
            <a:avLst/>
            <a:gdLst/>
            <a:ahLst/>
            <a:cxnLst/>
            <a:rect l="l" t="t" r="r" b="b"/>
            <a:pathLst>
              <a:path w="2834640" h="52069">
                <a:moveTo>
                  <a:pt x="2834639" y="0"/>
                </a:moveTo>
                <a:lnTo>
                  <a:pt x="0" y="0"/>
                </a:lnTo>
                <a:lnTo>
                  <a:pt x="0" y="51815"/>
                </a:lnTo>
                <a:lnTo>
                  <a:pt x="2834639" y="51815"/>
                </a:lnTo>
                <a:lnTo>
                  <a:pt x="28346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1899" y="5029606"/>
            <a:ext cx="5336540" cy="1031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00"/>
              </a:spcBef>
              <a:buSzPct val="78571"/>
              <a:buFont typeface="Wingdings"/>
              <a:buChar char=""/>
              <a:tabLst>
                <a:tab pos="35750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compacting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very small</a:t>
            </a:r>
            <a:r>
              <a:rPr sz="2800" spc="-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areas</a:t>
            </a:r>
            <a:endParaRPr sz="2800">
              <a:latin typeface="Tahoma"/>
              <a:cs typeface="Tahoma"/>
            </a:endParaRPr>
          </a:p>
          <a:p>
            <a:pPr marL="417830" lvl="1" indent="-344805">
              <a:lnSpc>
                <a:spcPct val="100000"/>
              </a:lnSpc>
              <a:spcBef>
                <a:spcPts val="600"/>
              </a:spcBef>
              <a:buSzPct val="78571"/>
              <a:buFont typeface="Wingdings"/>
              <a:buChar char=""/>
              <a:tabLst>
                <a:tab pos="418465" algn="l"/>
              </a:tabLst>
            </a:pP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effective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granular</a:t>
            </a:r>
            <a:r>
              <a:rPr sz="28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soils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172" y="0"/>
            <a:ext cx="3991355" cy="1412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795526"/>
            <a:ext cx="5180076" cy="2510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8226" y="1064767"/>
            <a:ext cx="3294126" cy="3189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9252" y="1143380"/>
            <a:ext cx="31800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Sheepsfoot</a:t>
            </a:r>
            <a:r>
              <a:rPr sz="2800" spc="-19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Tahoma"/>
                <a:cs typeface="Tahoma"/>
              </a:rPr>
              <a:t>Roller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902" y="1502917"/>
            <a:ext cx="3154680" cy="52069"/>
          </a:xfrm>
          <a:custGeom>
            <a:avLst/>
            <a:gdLst/>
            <a:ahLst/>
            <a:cxnLst/>
            <a:rect l="l" t="t" r="r" b="b"/>
            <a:pathLst>
              <a:path w="3154679" h="52069">
                <a:moveTo>
                  <a:pt x="3154680" y="0"/>
                </a:moveTo>
                <a:lnTo>
                  <a:pt x="0" y="0"/>
                </a:lnTo>
                <a:lnTo>
                  <a:pt x="0" y="51815"/>
                </a:lnTo>
                <a:lnTo>
                  <a:pt x="3154680" y="51815"/>
                </a:lnTo>
                <a:lnTo>
                  <a:pt x="31546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7411" y="4550105"/>
            <a:ext cx="8129905" cy="1237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99415" indent="-342265">
              <a:lnSpc>
                <a:spcPct val="100000"/>
              </a:lnSpc>
              <a:spcBef>
                <a:spcPts val="110"/>
              </a:spcBef>
              <a:buSzPct val="78571"/>
              <a:buFont typeface="Wingdings"/>
              <a:buChar char=""/>
              <a:tabLst>
                <a:tab pos="400050" algn="l"/>
              </a:tabLst>
            </a:pPr>
            <a:r>
              <a:rPr sz="2800" b="1" spc="-265" dirty="0">
                <a:solidFill>
                  <a:srgbClr val="FFFFFF"/>
                </a:solidFill>
                <a:latin typeface="Arial"/>
                <a:cs typeface="Arial"/>
              </a:rPr>
              <a:t>Provides </a:t>
            </a:r>
            <a:r>
              <a:rPr sz="2800" b="1" spc="-275" dirty="0">
                <a:solidFill>
                  <a:srgbClr val="FFFFFF"/>
                </a:solidFill>
                <a:latin typeface="Arial"/>
                <a:cs typeface="Arial"/>
              </a:rPr>
              <a:t>kneading </a:t>
            </a:r>
            <a:r>
              <a:rPr sz="2800" b="1" spc="-235" dirty="0">
                <a:solidFill>
                  <a:srgbClr val="FFFFFF"/>
                </a:solidFill>
                <a:latin typeface="Arial"/>
                <a:cs typeface="Arial"/>
              </a:rPr>
              <a:t>action; </a:t>
            </a:r>
            <a:r>
              <a:rPr sz="2800" b="1" spc="-275" dirty="0">
                <a:solidFill>
                  <a:srgbClr val="FFFFFF"/>
                </a:solidFill>
                <a:latin typeface="Arial"/>
                <a:cs typeface="Arial"/>
              </a:rPr>
              <a:t>“walks </a:t>
            </a:r>
            <a:r>
              <a:rPr sz="2800" b="1" spc="-254" dirty="0">
                <a:solidFill>
                  <a:srgbClr val="FFFFFF"/>
                </a:solidFill>
                <a:latin typeface="Arial"/>
                <a:cs typeface="Arial"/>
              </a:rPr>
              <a:t>out” </a:t>
            </a:r>
            <a:r>
              <a:rPr sz="2800" b="1" spc="-22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85" dirty="0">
                <a:solidFill>
                  <a:srgbClr val="FFFFFF"/>
                </a:solidFill>
                <a:latin typeface="Arial"/>
                <a:cs typeface="Arial"/>
              </a:rPr>
              <a:t>compaction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2810"/>
              </a:spcBef>
              <a:buSzPct val="78571"/>
              <a:buFont typeface="Wingdings"/>
              <a:buChar char=""/>
              <a:tabLst>
                <a:tab pos="357505" algn="l"/>
              </a:tabLst>
            </a:pPr>
            <a:r>
              <a:rPr sz="2800" b="1" spc="-325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2800" b="1" spc="-229" dirty="0">
                <a:solidFill>
                  <a:srgbClr val="FFFFFF"/>
                </a:solidFill>
                <a:latin typeface="Arial"/>
                <a:cs typeface="Arial"/>
              </a:rPr>
              <a:t>effective </a:t>
            </a:r>
            <a:r>
              <a:rPr sz="2800" b="1" spc="-30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4" dirty="0">
                <a:solidFill>
                  <a:srgbClr val="FFFFFF"/>
                </a:solidFill>
                <a:latin typeface="Arial"/>
                <a:cs typeface="Arial"/>
              </a:rPr>
              <a:t>clays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5516" y="0"/>
            <a:ext cx="3995928" cy="149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6071" y="5745886"/>
            <a:ext cx="7124065" cy="661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ts val="3340"/>
              </a:lnSpc>
              <a:spcBef>
                <a:spcPts val="105"/>
              </a:spcBef>
              <a:buSzPct val="78571"/>
              <a:buFont typeface="Wingdings"/>
              <a:buChar char=""/>
              <a:tabLst>
                <a:tab pos="357505" algn="l"/>
              </a:tabLst>
            </a:pPr>
            <a:r>
              <a:rPr sz="2800" b="1" spc="-265" dirty="0">
                <a:solidFill>
                  <a:srgbClr val="FFFFFF"/>
                </a:solidFill>
                <a:latin typeface="Arial"/>
                <a:cs typeface="Arial"/>
              </a:rPr>
              <a:t>Provides </a:t>
            </a:r>
            <a:r>
              <a:rPr sz="2800" b="1" spc="-280" dirty="0">
                <a:solidFill>
                  <a:srgbClr val="FFFFFF"/>
                </a:solidFill>
                <a:latin typeface="Arial"/>
                <a:cs typeface="Arial"/>
              </a:rPr>
              <a:t>deeper </a:t>
            </a:r>
            <a:r>
              <a:rPr sz="2800" b="1" spc="-250" dirty="0">
                <a:solidFill>
                  <a:srgbClr val="FFFFFF"/>
                </a:solidFill>
                <a:latin typeface="Arial"/>
                <a:cs typeface="Arial"/>
              </a:rPr>
              <a:t>(2-3m) </a:t>
            </a:r>
            <a:r>
              <a:rPr sz="2800" b="1" spc="-270" dirty="0">
                <a:solidFill>
                  <a:srgbClr val="FFFFFF"/>
                </a:solidFill>
                <a:latin typeface="Arial"/>
                <a:cs typeface="Arial"/>
              </a:rPr>
              <a:t>compaction. </a:t>
            </a:r>
            <a:r>
              <a:rPr sz="2800" b="1" spc="-204" dirty="0">
                <a:solidFill>
                  <a:srgbClr val="FFFFFF"/>
                </a:solidFill>
                <a:latin typeface="Arial"/>
                <a:cs typeface="Arial"/>
              </a:rPr>
              <a:t>e.g., </a:t>
            </a:r>
            <a:r>
              <a:rPr sz="2800" b="1" spc="-210" dirty="0">
                <a:solidFill>
                  <a:srgbClr val="FFFFFF"/>
                </a:solidFill>
                <a:latin typeface="Arial"/>
                <a:cs typeface="Arial"/>
              </a:rPr>
              <a:t>air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10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endParaRPr sz="2800">
              <a:latin typeface="Arial"/>
              <a:cs typeface="Arial"/>
            </a:endParaRPr>
          </a:p>
          <a:p>
            <a:pPr marL="786130" algn="ctr">
              <a:lnSpc>
                <a:spcPts val="1660"/>
              </a:lnSpc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644" y="1229690"/>
            <a:ext cx="24549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FFFF00"/>
                </a:solidFill>
                <a:latin typeface="Tahoma"/>
                <a:cs typeface="Tahoma"/>
              </a:rPr>
              <a:t>Impact</a:t>
            </a:r>
            <a:r>
              <a:rPr sz="2800" spc="-2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Tahoma"/>
                <a:cs typeface="Tahoma"/>
              </a:rPr>
              <a:t>Roller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1154" y="1589277"/>
            <a:ext cx="2429510" cy="52069"/>
          </a:xfrm>
          <a:custGeom>
            <a:avLst/>
            <a:gdLst/>
            <a:ahLst/>
            <a:cxnLst/>
            <a:rect l="l" t="t" r="r" b="b"/>
            <a:pathLst>
              <a:path w="2429510" h="52069">
                <a:moveTo>
                  <a:pt x="2429256" y="0"/>
                </a:moveTo>
                <a:lnTo>
                  <a:pt x="0" y="0"/>
                </a:lnTo>
                <a:lnTo>
                  <a:pt x="0" y="51815"/>
                </a:lnTo>
                <a:lnTo>
                  <a:pt x="2429256" y="51815"/>
                </a:lnTo>
                <a:lnTo>
                  <a:pt x="242925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0736" y="1959610"/>
            <a:ext cx="5634228" cy="3697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2835" y="1527894"/>
            <a:ext cx="7494905" cy="3846829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Properties of Compacted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Cohesive</a:t>
            </a:r>
            <a:r>
              <a:rPr sz="24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Soil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15"/>
              </a:spcBef>
              <a:buSzPct val="95833"/>
              <a:buFont typeface="Arial"/>
              <a:buChar char="•"/>
              <a:tabLst>
                <a:tab pos="120650" algn="l"/>
                <a:tab pos="257683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OMC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increases	and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MDD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decreases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increase  in plasticity of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soil</a:t>
            </a:r>
            <a:endParaRPr sz="2400">
              <a:latin typeface="Arial"/>
              <a:cs typeface="Arial"/>
            </a:endParaRPr>
          </a:p>
          <a:p>
            <a:pPr marL="12700" marR="454025">
              <a:lnSpc>
                <a:spcPct val="100000"/>
              </a:lnSpc>
              <a:spcBef>
                <a:spcPts val="139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Empirical relationships connecting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above</a:t>
            </a:r>
            <a:r>
              <a:rPr sz="2400" b="1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  liquid limit, plastic limit are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available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literature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Properties of Compacted Cohesionless</a:t>
            </a:r>
            <a:r>
              <a:rPr sz="24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Soil</a:t>
            </a:r>
            <a:endParaRPr sz="2400">
              <a:latin typeface="Arial"/>
              <a:cs typeface="Arial"/>
            </a:endParaRPr>
          </a:p>
          <a:p>
            <a:pPr marL="120014" indent="-107950">
              <a:lnSpc>
                <a:spcPct val="100000"/>
              </a:lnSpc>
              <a:spcBef>
                <a:spcPts val="142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MDD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is connected to the grain size</a:t>
            </a:r>
            <a:r>
              <a:rPr sz="24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parameters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182879"/>
            <a:ext cx="7063740" cy="6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2296" y="907237"/>
            <a:ext cx="37103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Strength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Cohesive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Soil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8459" y="1958085"/>
            <a:ext cx="8467090" cy="3307079"/>
            <a:chOff x="378459" y="1958085"/>
            <a:chExt cx="8467090" cy="3307079"/>
          </a:xfrm>
        </p:grpSpPr>
        <p:sp>
          <p:nvSpPr>
            <p:cNvPr id="5" name="object 5"/>
            <p:cNvSpPr/>
            <p:nvPr/>
          </p:nvSpPr>
          <p:spPr>
            <a:xfrm>
              <a:off x="4569459" y="1958085"/>
              <a:ext cx="4275582" cy="32910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8459" y="1958085"/>
              <a:ext cx="4226052" cy="3307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0396" y="5633720"/>
            <a:ext cx="71266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CBR as a function of initial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content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typical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silty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clay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175" y="1307083"/>
            <a:ext cx="15481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1739" y="2374213"/>
            <a:ext cx="46316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06475" algn="l"/>
                <a:tab pos="2753360" algn="l"/>
                <a:tab pos="3427095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ethods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of	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hallow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3950" y="2374213"/>
            <a:ext cx="19526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ion,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1739" y="2801238"/>
            <a:ext cx="6936105" cy="1308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properties of compacted soils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implications in engineering response are 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discussed.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27861"/>
            <a:ext cx="5267569" cy="27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283815"/>
            <a:ext cx="4572000" cy="22903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100"/>
              </a:spcBef>
            </a:pPr>
            <a:r>
              <a:rPr lang="en-US" sz="4400" kern="0" spc="-10" dirty="0">
                <a:solidFill>
                  <a:prstClr val="white"/>
                </a:solidFill>
                <a:latin typeface="TeXGyrePagella"/>
                <a:cs typeface="TeXGyrePagella"/>
              </a:rPr>
              <a:t>UNIT-</a:t>
            </a:r>
            <a:r>
              <a:rPr lang="en-US" sz="4400" kern="0" spc="5" dirty="0">
                <a:solidFill>
                  <a:prstClr val="white"/>
                </a:solidFill>
                <a:latin typeface="TeXGyrePagella"/>
                <a:cs typeface="TeXGyrePagella"/>
              </a:rPr>
              <a:t> </a:t>
            </a:r>
            <a:r>
              <a:rPr lang="en-US" sz="5400" kern="0" dirty="0">
                <a:solidFill>
                  <a:prstClr val="white"/>
                </a:solidFill>
                <a:latin typeface="TeXGyrePagella"/>
                <a:cs typeface="TeXGyrePagella"/>
              </a:rPr>
              <a:t>2</a:t>
            </a:r>
            <a:endParaRPr lang="en-US" sz="5400" b="1" kern="0" dirty="0">
              <a:solidFill>
                <a:prstClr val="white"/>
              </a:solidFill>
              <a:latin typeface="TeXGyrePagella"/>
              <a:cs typeface="TeXGyrePagella"/>
            </a:endParaRPr>
          </a:p>
          <a:p>
            <a:pPr marL="12700" marR="5080" lvl="0" indent="-635" algn="ctr">
              <a:spcBef>
                <a:spcPts val="70"/>
              </a:spcBef>
            </a:pPr>
            <a:r>
              <a:rPr lang="en-US" sz="4400" kern="0" spc="-5" dirty="0">
                <a:solidFill>
                  <a:prstClr val="white"/>
                </a:solidFill>
                <a:latin typeface="TeXGyrePagella"/>
                <a:cs typeface="TeXGyrePagella"/>
              </a:rPr>
              <a:t>Mechanical  Modifi</a:t>
            </a:r>
            <a:r>
              <a:rPr lang="en-US" sz="4400" kern="0" spc="-25" dirty="0">
                <a:solidFill>
                  <a:prstClr val="white"/>
                </a:solidFill>
                <a:latin typeface="TeXGyrePagella"/>
                <a:cs typeface="TeXGyrePagella"/>
              </a:rPr>
              <a:t>c</a:t>
            </a:r>
            <a:r>
              <a:rPr lang="en-US" sz="4400" kern="0" spc="-5" dirty="0">
                <a:solidFill>
                  <a:prstClr val="white"/>
                </a:solidFill>
                <a:latin typeface="TeXGyrePagella"/>
                <a:cs typeface="TeXGyrePagella"/>
              </a:rPr>
              <a:t>a</a:t>
            </a:r>
            <a:r>
              <a:rPr lang="en-US" sz="4400" kern="0" spc="5" dirty="0">
                <a:solidFill>
                  <a:prstClr val="white"/>
                </a:solidFill>
                <a:latin typeface="TeXGyrePagella"/>
                <a:cs typeface="TeXGyrePagella"/>
              </a:rPr>
              <a:t>t</a:t>
            </a:r>
            <a:r>
              <a:rPr lang="en-US" sz="4400" kern="0" spc="-10" dirty="0">
                <a:solidFill>
                  <a:prstClr val="white"/>
                </a:solidFill>
                <a:latin typeface="TeXGyrePagella"/>
                <a:cs typeface="TeXGyrePagella"/>
              </a:rPr>
              <a:t>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7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8104" y="192023"/>
            <a:ext cx="4165092" cy="158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8566" rIns="0" bIns="0" rtlCol="0">
            <a:spAutoFit/>
          </a:bodyPr>
          <a:lstStyle/>
          <a:p>
            <a:pPr marL="106680" marR="5080" indent="-635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Arial"/>
                <a:cs typeface="Arial"/>
              </a:rPr>
              <a:t>A simple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ground improvement </a:t>
            </a:r>
            <a:r>
              <a:rPr sz="3200" spc="-5" dirty="0">
                <a:latin typeface="Arial"/>
                <a:cs typeface="Arial"/>
              </a:rPr>
              <a:t>technique,  </a:t>
            </a:r>
            <a:r>
              <a:rPr sz="3200" spc="-10" dirty="0">
                <a:latin typeface="Arial"/>
                <a:cs typeface="Arial"/>
              </a:rPr>
              <a:t>where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soil is </a:t>
            </a:r>
            <a:r>
              <a:rPr sz="3200" spc="-5" dirty="0">
                <a:latin typeface="Arial"/>
                <a:cs typeface="Arial"/>
              </a:rPr>
              <a:t>densified through</a:t>
            </a:r>
            <a:r>
              <a:rPr sz="3200" spc="-3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external  </a:t>
            </a:r>
            <a:r>
              <a:rPr sz="3200" spc="-10" dirty="0">
                <a:latin typeface="Arial"/>
                <a:cs typeface="Arial"/>
              </a:rPr>
              <a:t>compactive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effort.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962374"/>
            <a:ext cx="2617089" cy="2243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86961" y="4711395"/>
            <a:ext cx="21278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+ water</a:t>
            </a:r>
            <a:r>
              <a:rPr sz="40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00800" y="4114863"/>
            <a:ext cx="2062861" cy="20215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-507" y="3421507"/>
            <a:ext cx="174878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  effort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188848"/>
            <a:ext cx="8190865" cy="609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21735" indent="73025">
              <a:lnSpc>
                <a:spcPct val="1101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Advantages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Compaction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1.Increases shear strength  2.Reduces compressibility  3.Reduces permeability  4.Reduces liquefaction potential  5.Controls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swelling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shrinking  6.Prolongs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durability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Strategies for compaction process</a:t>
            </a: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•In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case of constructed fills,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specify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placement</a:t>
            </a:r>
            <a:r>
              <a:rPr sz="2400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(water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content,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density,depth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layers,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etc.)</a:t>
            </a:r>
            <a:endParaRPr sz="2400">
              <a:latin typeface="Arial"/>
              <a:cs typeface="Arial"/>
            </a:endParaRPr>
          </a:p>
          <a:p>
            <a:pPr marL="12700" marR="414655">
              <a:lnSpc>
                <a:spcPct val="100000"/>
              </a:lnSpc>
              <a:spcBef>
                <a:spcPts val="315"/>
              </a:spcBef>
              <a:tabLst>
                <a:tab pos="1793239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•Select appropriate equipment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(roller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compactor,</a:t>
            </a:r>
            <a:r>
              <a:rPr sz="24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tamping) 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method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operation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(number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passes, patterns of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tamping,etc.).</a:t>
            </a:r>
            <a:endParaRPr sz="2400">
              <a:latin typeface="Arial"/>
              <a:cs typeface="Arial"/>
            </a:endParaRPr>
          </a:p>
          <a:p>
            <a:pPr marL="12700" marR="42672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•Set up adequate control procedures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(type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2400" spc="-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 tests, statistical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evaluation,etc.).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836" y="521208"/>
            <a:ext cx="7068311" cy="158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4996" y="1562176"/>
            <a:ext cx="719328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EFFD9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6EFFD9"/>
                </a:solidFill>
                <a:latin typeface="Arial"/>
                <a:cs typeface="Arial"/>
              </a:rPr>
              <a:t>to obtain the compaction </a:t>
            </a:r>
            <a:r>
              <a:rPr sz="2400" b="1" spc="-10" dirty="0">
                <a:solidFill>
                  <a:srgbClr val="6EFFD9"/>
                </a:solidFill>
                <a:latin typeface="Arial"/>
                <a:cs typeface="Arial"/>
              </a:rPr>
              <a:t>curve </a:t>
            </a:r>
            <a:r>
              <a:rPr sz="2400" b="1" dirty="0">
                <a:solidFill>
                  <a:srgbClr val="6EFFD9"/>
                </a:solidFill>
                <a:latin typeface="Arial"/>
                <a:cs typeface="Arial"/>
              </a:rPr>
              <a:t>and define </a:t>
            </a:r>
            <a:r>
              <a:rPr sz="2400" b="1" spc="-5" dirty="0">
                <a:solidFill>
                  <a:srgbClr val="6EFFD9"/>
                </a:solidFill>
                <a:latin typeface="Arial"/>
                <a:cs typeface="Arial"/>
              </a:rPr>
              <a:t>the  optimum </a:t>
            </a:r>
            <a:r>
              <a:rPr sz="2400" b="1" spc="10" dirty="0">
                <a:solidFill>
                  <a:srgbClr val="6EFFD9"/>
                </a:solidFill>
                <a:latin typeface="Arial"/>
                <a:cs typeface="Arial"/>
              </a:rPr>
              <a:t>water </a:t>
            </a:r>
            <a:r>
              <a:rPr sz="2400" b="1" spc="-5" dirty="0">
                <a:solidFill>
                  <a:srgbClr val="6EFFD9"/>
                </a:solidFill>
                <a:latin typeface="Arial"/>
                <a:cs typeface="Arial"/>
              </a:rPr>
              <a:t>content </a:t>
            </a:r>
            <a:r>
              <a:rPr sz="2400" b="1" dirty="0">
                <a:solidFill>
                  <a:srgbClr val="6EFFD9"/>
                </a:solidFill>
                <a:latin typeface="Arial"/>
                <a:cs typeface="Arial"/>
              </a:rPr>
              <a:t>and maximum </a:t>
            </a:r>
            <a:r>
              <a:rPr sz="2400" b="1" spc="-5" dirty="0">
                <a:solidFill>
                  <a:srgbClr val="6EFFD9"/>
                </a:solidFill>
                <a:latin typeface="Arial"/>
                <a:cs typeface="Arial"/>
              </a:rPr>
              <a:t>dry</a:t>
            </a:r>
            <a:r>
              <a:rPr sz="2400" b="1" spc="-355" dirty="0">
                <a:solidFill>
                  <a:srgbClr val="6EFFD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EFFD9"/>
                </a:solidFill>
                <a:latin typeface="Arial"/>
                <a:cs typeface="Arial"/>
              </a:rPr>
              <a:t>density  </a:t>
            </a:r>
            <a:r>
              <a:rPr sz="2400" b="1" spc="-5" dirty="0">
                <a:solidFill>
                  <a:srgbClr val="6EFFD9"/>
                </a:solidFill>
                <a:latin typeface="Arial"/>
                <a:cs typeface="Arial"/>
              </a:rPr>
              <a:t>for a </a:t>
            </a:r>
            <a:r>
              <a:rPr sz="2400" b="1" dirty="0">
                <a:solidFill>
                  <a:srgbClr val="E6EF23"/>
                </a:solidFill>
                <a:latin typeface="Arial"/>
                <a:cs typeface="Arial"/>
              </a:rPr>
              <a:t>specific </a:t>
            </a:r>
            <a:r>
              <a:rPr sz="2400" b="1" spc="-5" dirty="0">
                <a:solidFill>
                  <a:srgbClr val="E6EF23"/>
                </a:solidFill>
                <a:latin typeface="Arial"/>
                <a:cs typeface="Arial"/>
              </a:rPr>
              <a:t>compactive</a:t>
            </a:r>
            <a:r>
              <a:rPr sz="2400" b="1" spc="-125" dirty="0">
                <a:solidFill>
                  <a:srgbClr val="E6EF2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E6EF23"/>
                </a:solidFill>
                <a:latin typeface="Arial"/>
                <a:cs typeface="Arial"/>
              </a:rPr>
              <a:t>effort.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035" y="3217240"/>
            <a:ext cx="2832735" cy="2767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solidFill>
                  <a:srgbClr val="E6EF23"/>
                </a:solidFill>
                <a:uFill>
                  <a:solidFill>
                    <a:srgbClr val="E6EF23"/>
                  </a:solidFill>
                </a:uFill>
                <a:latin typeface="Arial"/>
                <a:cs typeface="Arial"/>
              </a:rPr>
              <a:t>Standard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E6EF23"/>
                  </a:solidFill>
                </a:uFill>
                <a:latin typeface="Arial"/>
                <a:cs typeface="Arial"/>
              </a:rPr>
              <a:t>Proctor:</a:t>
            </a:r>
            <a:endParaRPr sz="24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819"/>
              </a:spcBef>
              <a:buSzPct val="75000"/>
              <a:buFont typeface="Arial"/>
              <a:buChar char="•"/>
              <a:tabLst>
                <a:tab pos="15621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layers</a:t>
            </a:r>
            <a:endParaRPr sz="2400">
              <a:latin typeface="Arial"/>
              <a:cs typeface="Arial"/>
            </a:endParaRPr>
          </a:p>
          <a:p>
            <a:pPr marL="204470" indent="-192405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05104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25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blows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2400" b="1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layer</a:t>
            </a:r>
            <a:endParaRPr sz="2400">
              <a:latin typeface="Arial"/>
              <a:cs typeface="Arial"/>
            </a:endParaRPr>
          </a:p>
          <a:p>
            <a:pPr marL="231775" indent="-143510">
              <a:lnSpc>
                <a:spcPct val="100000"/>
              </a:lnSpc>
              <a:spcBef>
                <a:spcPts val="695"/>
              </a:spcBef>
              <a:buSzPct val="75000"/>
              <a:buFont typeface="Arial"/>
              <a:buChar char="•"/>
              <a:tabLst>
                <a:tab pos="23241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2.7 kg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hammer</a:t>
            </a:r>
            <a:endParaRPr sz="2400">
              <a:latin typeface="Arial"/>
              <a:cs typeface="Arial"/>
            </a:endParaRPr>
          </a:p>
          <a:p>
            <a:pPr marL="280670" indent="-192405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8130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300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drop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6264" y="3260936"/>
            <a:ext cx="2833370" cy="255143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520"/>
              </a:spcBef>
            </a:pPr>
            <a:r>
              <a:rPr sz="2400" b="1" u="heavy" dirty="0">
                <a:solidFill>
                  <a:srgbClr val="FFFFFF"/>
                </a:solidFill>
                <a:uFill>
                  <a:solidFill>
                    <a:srgbClr val="E6EF23"/>
                  </a:solidFill>
                </a:uFill>
                <a:latin typeface="Arial"/>
                <a:cs typeface="Arial"/>
              </a:rPr>
              <a:t>Modified</a:t>
            </a:r>
            <a:r>
              <a:rPr sz="2400" b="1" u="heavy" spc="-190" dirty="0">
                <a:solidFill>
                  <a:srgbClr val="FFFFFF"/>
                </a:solidFill>
                <a:uFill>
                  <a:solidFill>
                    <a:srgbClr val="E6EF23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E6EF23"/>
                  </a:solidFill>
                </a:uFill>
                <a:latin typeface="Arial"/>
                <a:cs typeface="Arial"/>
              </a:rPr>
              <a:t>Proctor:</a:t>
            </a:r>
            <a:endParaRPr sz="24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1420"/>
              </a:spcBef>
              <a:buSzPct val="75000"/>
              <a:buFont typeface="Arial"/>
              <a:buChar char="•"/>
              <a:tabLst>
                <a:tab pos="15621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layers</a:t>
            </a:r>
            <a:endParaRPr sz="2400">
              <a:latin typeface="Arial"/>
              <a:cs typeface="Arial"/>
            </a:endParaRPr>
          </a:p>
          <a:p>
            <a:pPr marL="204470" indent="-192405">
              <a:lnSpc>
                <a:spcPts val="2835"/>
              </a:lnSpc>
              <a:spcBef>
                <a:spcPts val="1320"/>
              </a:spcBef>
              <a:buFont typeface="Arial"/>
              <a:buChar char="•"/>
              <a:tabLst>
                <a:tab pos="205104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25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blows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2400" b="1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layer</a:t>
            </a:r>
            <a:endParaRPr sz="2400">
              <a:latin typeface="Arial"/>
              <a:cs typeface="Arial"/>
            </a:endParaRPr>
          </a:p>
          <a:p>
            <a:pPr marL="155575" indent="-143510">
              <a:lnSpc>
                <a:spcPts val="2835"/>
              </a:lnSpc>
              <a:buSzPct val="75000"/>
              <a:buFont typeface="Arial"/>
              <a:buChar char="•"/>
              <a:tabLst>
                <a:tab pos="15621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4.9 kg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hammer</a:t>
            </a:r>
            <a:endParaRPr sz="2400">
              <a:latin typeface="Arial"/>
              <a:cs typeface="Arial"/>
            </a:endParaRPr>
          </a:p>
          <a:p>
            <a:pPr marL="204470" indent="-192405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205104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450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drop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01034" y="4343400"/>
            <a:ext cx="2262378" cy="1998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72180" y="6402120"/>
            <a:ext cx="32600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1000 ml compaction</a:t>
            </a:r>
            <a:r>
              <a:rPr sz="2000" b="1" u="heavy" spc="-2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mould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35301" y="3568446"/>
            <a:ext cx="84581" cy="75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1817" y="2658617"/>
            <a:ext cx="1344295" cy="950594"/>
          </a:xfrm>
          <a:custGeom>
            <a:avLst/>
            <a:gdLst/>
            <a:ahLst/>
            <a:cxnLst/>
            <a:rect l="l" t="t" r="r" b="b"/>
            <a:pathLst>
              <a:path w="1344295" h="950595">
                <a:moveTo>
                  <a:pt x="1331086" y="0"/>
                </a:moveTo>
                <a:lnTo>
                  <a:pt x="0" y="931926"/>
                </a:lnTo>
                <a:lnTo>
                  <a:pt x="12826" y="950341"/>
                </a:lnTo>
                <a:lnTo>
                  <a:pt x="1344041" y="17526"/>
                </a:lnTo>
                <a:lnTo>
                  <a:pt x="1331086" y="0"/>
                </a:lnTo>
                <a:close/>
              </a:path>
            </a:pathLst>
          </a:custGeom>
          <a:solidFill>
            <a:srgbClr val="E6E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502914" y="2656332"/>
            <a:ext cx="3449320" cy="821690"/>
            <a:chOff x="3502914" y="2656332"/>
            <a:chExt cx="3449320" cy="821690"/>
          </a:xfrm>
        </p:grpSpPr>
        <p:sp>
          <p:nvSpPr>
            <p:cNvPr id="11" name="object 11"/>
            <p:cNvSpPr/>
            <p:nvPr/>
          </p:nvSpPr>
          <p:spPr>
            <a:xfrm>
              <a:off x="3502914" y="2656332"/>
              <a:ext cx="3377565" cy="795655"/>
            </a:xfrm>
            <a:custGeom>
              <a:avLst/>
              <a:gdLst/>
              <a:ahLst/>
              <a:cxnLst/>
              <a:rect l="l" t="t" r="r" b="b"/>
              <a:pathLst>
                <a:path w="3377565" h="795654">
                  <a:moveTo>
                    <a:pt x="5334" y="0"/>
                  </a:moveTo>
                  <a:lnTo>
                    <a:pt x="0" y="22097"/>
                  </a:lnTo>
                  <a:lnTo>
                    <a:pt x="3372358" y="795654"/>
                  </a:lnTo>
                  <a:lnTo>
                    <a:pt x="3377311" y="773683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E6E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69429" y="3403854"/>
              <a:ext cx="82296" cy="739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4972" y="192023"/>
            <a:ext cx="3995928" cy="158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06701" y="1513332"/>
            <a:ext cx="4533900" cy="4940300"/>
            <a:chOff x="1806701" y="1513332"/>
            <a:chExt cx="4533900" cy="4940300"/>
          </a:xfrm>
        </p:grpSpPr>
        <p:sp>
          <p:nvSpPr>
            <p:cNvPr id="4" name="object 4"/>
            <p:cNvSpPr/>
            <p:nvPr/>
          </p:nvSpPr>
          <p:spPr>
            <a:xfrm>
              <a:off x="1806701" y="1513332"/>
              <a:ext cx="76200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4134" y="1576577"/>
              <a:ext cx="4506595" cy="4876800"/>
            </a:xfrm>
            <a:custGeom>
              <a:avLst/>
              <a:gdLst/>
              <a:ahLst/>
              <a:cxnLst/>
              <a:rect l="l" t="t" r="r" b="b"/>
              <a:pathLst>
                <a:path w="4506595" h="4876800">
                  <a:moveTo>
                    <a:pt x="4506468" y="4838700"/>
                  </a:moveTo>
                  <a:lnTo>
                    <a:pt x="4430268" y="4800600"/>
                  </a:lnTo>
                  <a:lnTo>
                    <a:pt x="4430268" y="4829556"/>
                  </a:lnTo>
                  <a:lnTo>
                    <a:pt x="19050" y="4828044"/>
                  </a:lnTo>
                  <a:lnTo>
                    <a:pt x="20574" y="12954"/>
                  </a:lnTo>
                  <a:lnTo>
                    <a:pt x="20574" y="0"/>
                  </a:lnTo>
                  <a:lnTo>
                    <a:pt x="1524" y="0"/>
                  </a:lnTo>
                  <a:lnTo>
                    <a:pt x="1524" y="12954"/>
                  </a:lnTo>
                  <a:lnTo>
                    <a:pt x="0" y="4843272"/>
                  </a:lnTo>
                  <a:lnTo>
                    <a:pt x="10668" y="4843272"/>
                  </a:lnTo>
                  <a:lnTo>
                    <a:pt x="10668" y="4847082"/>
                  </a:lnTo>
                  <a:lnTo>
                    <a:pt x="4430268" y="4848606"/>
                  </a:lnTo>
                  <a:lnTo>
                    <a:pt x="4430268" y="4876800"/>
                  </a:lnTo>
                  <a:lnTo>
                    <a:pt x="4443222" y="4870335"/>
                  </a:lnTo>
                  <a:lnTo>
                    <a:pt x="4506468" y="4838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06701" y="1513332"/>
              <a:ext cx="76200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4134" y="1576577"/>
              <a:ext cx="20955" cy="4843780"/>
            </a:xfrm>
            <a:custGeom>
              <a:avLst/>
              <a:gdLst/>
              <a:ahLst/>
              <a:cxnLst/>
              <a:rect l="l" t="t" r="r" b="b"/>
              <a:pathLst>
                <a:path w="20955" h="4843780">
                  <a:moveTo>
                    <a:pt x="20574" y="0"/>
                  </a:moveTo>
                  <a:lnTo>
                    <a:pt x="1524" y="0"/>
                  </a:lnTo>
                  <a:lnTo>
                    <a:pt x="1524" y="12954"/>
                  </a:lnTo>
                  <a:lnTo>
                    <a:pt x="0" y="4843272"/>
                  </a:lnTo>
                  <a:lnTo>
                    <a:pt x="19050" y="4843272"/>
                  </a:lnTo>
                  <a:lnTo>
                    <a:pt x="20574" y="12954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009" y="6575552"/>
            <a:ext cx="15703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8582" y="1694979"/>
            <a:ext cx="655320" cy="12769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05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Dry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density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spc="-10" dirty="0">
                <a:solidFill>
                  <a:srgbClr val="FFFFFF"/>
                </a:solidFill>
                <a:latin typeface="Symbol"/>
                <a:cs typeface="Symbol"/>
              </a:rPr>
              <a:t></a:t>
            </a:r>
            <a:r>
              <a:rPr sz="1950" spc="-15" baseline="-1709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01902" y="4178172"/>
            <a:ext cx="2931160" cy="2286635"/>
            <a:chOff x="1501902" y="4178172"/>
            <a:chExt cx="2931160" cy="2286635"/>
          </a:xfrm>
        </p:grpSpPr>
        <p:sp>
          <p:nvSpPr>
            <p:cNvPr id="11" name="object 11"/>
            <p:cNvSpPr/>
            <p:nvPr/>
          </p:nvSpPr>
          <p:spPr>
            <a:xfrm>
              <a:off x="2045208" y="4178172"/>
              <a:ext cx="2387600" cy="1626235"/>
            </a:xfrm>
            <a:custGeom>
              <a:avLst/>
              <a:gdLst/>
              <a:ahLst/>
              <a:cxnLst/>
              <a:rect l="l" t="t" r="r" b="b"/>
              <a:pathLst>
                <a:path w="2387600" h="1626235">
                  <a:moveTo>
                    <a:pt x="2387600" y="1611503"/>
                  </a:moveTo>
                  <a:lnTo>
                    <a:pt x="2374900" y="1583207"/>
                  </a:lnTo>
                  <a:lnTo>
                    <a:pt x="2362200" y="1551546"/>
                  </a:lnTo>
                  <a:lnTo>
                    <a:pt x="2336800" y="1520329"/>
                  </a:lnTo>
                  <a:lnTo>
                    <a:pt x="2324100" y="1493393"/>
                  </a:lnTo>
                  <a:lnTo>
                    <a:pt x="2324100" y="1481201"/>
                  </a:lnTo>
                  <a:lnTo>
                    <a:pt x="2311400" y="1468247"/>
                  </a:lnTo>
                  <a:lnTo>
                    <a:pt x="2133600" y="1151255"/>
                  </a:lnTo>
                  <a:lnTo>
                    <a:pt x="2108200" y="1124585"/>
                  </a:lnTo>
                  <a:lnTo>
                    <a:pt x="2070100" y="1043051"/>
                  </a:lnTo>
                  <a:lnTo>
                    <a:pt x="2032000" y="988187"/>
                  </a:lnTo>
                  <a:lnTo>
                    <a:pt x="2006600" y="945515"/>
                  </a:lnTo>
                  <a:lnTo>
                    <a:pt x="1930400" y="820166"/>
                  </a:lnTo>
                  <a:lnTo>
                    <a:pt x="1854200" y="698373"/>
                  </a:lnTo>
                  <a:lnTo>
                    <a:pt x="1816100" y="658495"/>
                  </a:lnTo>
                  <a:lnTo>
                    <a:pt x="1739900" y="540512"/>
                  </a:lnTo>
                  <a:lnTo>
                    <a:pt x="1701800" y="501777"/>
                  </a:lnTo>
                  <a:lnTo>
                    <a:pt x="1676400" y="463042"/>
                  </a:lnTo>
                  <a:lnTo>
                    <a:pt x="1638300" y="424561"/>
                  </a:lnTo>
                  <a:lnTo>
                    <a:pt x="1612900" y="386207"/>
                  </a:lnTo>
                  <a:lnTo>
                    <a:pt x="1587500" y="351917"/>
                  </a:lnTo>
                  <a:lnTo>
                    <a:pt x="1511300" y="276860"/>
                  </a:lnTo>
                  <a:lnTo>
                    <a:pt x="1473200" y="239649"/>
                  </a:lnTo>
                  <a:lnTo>
                    <a:pt x="1435100" y="203454"/>
                  </a:lnTo>
                  <a:lnTo>
                    <a:pt x="1397000" y="168910"/>
                  </a:lnTo>
                  <a:lnTo>
                    <a:pt x="1358900" y="136652"/>
                  </a:lnTo>
                  <a:lnTo>
                    <a:pt x="1320800" y="107315"/>
                  </a:lnTo>
                  <a:lnTo>
                    <a:pt x="1270000" y="75311"/>
                  </a:lnTo>
                  <a:lnTo>
                    <a:pt x="1257300" y="68453"/>
                  </a:lnTo>
                  <a:lnTo>
                    <a:pt x="1219200" y="46863"/>
                  </a:lnTo>
                  <a:lnTo>
                    <a:pt x="1130300" y="16002"/>
                  </a:lnTo>
                  <a:lnTo>
                    <a:pt x="1079500" y="6731"/>
                  </a:lnTo>
                  <a:lnTo>
                    <a:pt x="1041400" y="1397"/>
                  </a:lnTo>
                  <a:lnTo>
                    <a:pt x="990600" y="0"/>
                  </a:lnTo>
                  <a:lnTo>
                    <a:pt x="939800" y="2540"/>
                  </a:lnTo>
                  <a:lnTo>
                    <a:pt x="901700" y="8890"/>
                  </a:lnTo>
                  <a:lnTo>
                    <a:pt x="850900" y="19050"/>
                  </a:lnTo>
                  <a:lnTo>
                    <a:pt x="812800" y="33020"/>
                  </a:lnTo>
                  <a:lnTo>
                    <a:pt x="762000" y="50800"/>
                  </a:lnTo>
                  <a:lnTo>
                    <a:pt x="723900" y="72136"/>
                  </a:lnTo>
                  <a:lnTo>
                    <a:pt x="685800" y="97028"/>
                  </a:lnTo>
                  <a:lnTo>
                    <a:pt x="647700" y="125603"/>
                  </a:lnTo>
                  <a:lnTo>
                    <a:pt x="609600" y="156083"/>
                  </a:lnTo>
                  <a:lnTo>
                    <a:pt x="571500" y="190119"/>
                  </a:lnTo>
                  <a:lnTo>
                    <a:pt x="533400" y="225425"/>
                  </a:lnTo>
                  <a:lnTo>
                    <a:pt x="508000" y="262128"/>
                  </a:lnTo>
                  <a:lnTo>
                    <a:pt x="469900" y="299847"/>
                  </a:lnTo>
                  <a:lnTo>
                    <a:pt x="444500" y="338455"/>
                  </a:lnTo>
                  <a:lnTo>
                    <a:pt x="406400" y="377825"/>
                  </a:lnTo>
                  <a:lnTo>
                    <a:pt x="355600" y="458597"/>
                  </a:lnTo>
                  <a:lnTo>
                    <a:pt x="330200" y="495935"/>
                  </a:lnTo>
                  <a:lnTo>
                    <a:pt x="304800" y="534035"/>
                  </a:lnTo>
                  <a:lnTo>
                    <a:pt x="228600" y="670306"/>
                  </a:lnTo>
                  <a:lnTo>
                    <a:pt x="215900" y="716788"/>
                  </a:lnTo>
                  <a:lnTo>
                    <a:pt x="190500" y="763651"/>
                  </a:lnTo>
                  <a:lnTo>
                    <a:pt x="177800" y="811022"/>
                  </a:lnTo>
                  <a:lnTo>
                    <a:pt x="152400" y="858774"/>
                  </a:lnTo>
                  <a:lnTo>
                    <a:pt x="114300" y="1004443"/>
                  </a:lnTo>
                  <a:lnTo>
                    <a:pt x="88900" y="1053731"/>
                  </a:lnTo>
                  <a:lnTo>
                    <a:pt x="12700" y="1355471"/>
                  </a:lnTo>
                  <a:lnTo>
                    <a:pt x="0" y="1458341"/>
                  </a:lnTo>
                  <a:lnTo>
                    <a:pt x="12700" y="1463675"/>
                  </a:lnTo>
                  <a:lnTo>
                    <a:pt x="88900" y="1159637"/>
                  </a:lnTo>
                  <a:lnTo>
                    <a:pt x="88900" y="1160399"/>
                  </a:lnTo>
                  <a:lnTo>
                    <a:pt x="127000" y="1014095"/>
                  </a:lnTo>
                  <a:lnTo>
                    <a:pt x="152400" y="966851"/>
                  </a:lnTo>
                  <a:lnTo>
                    <a:pt x="177800" y="874649"/>
                  </a:lnTo>
                  <a:lnTo>
                    <a:pt x="177800" y="875411"/>
                  </a:lnTo>
                  <a:lnTo>
                    <a:pt x="190500" y="830453"/>
                  </a:lnTo>
                  <a:lnTo>
                    <a:pt x="203200" y="809117"/>
                  </a:lnTo>
                  <a:lnTo>
                    <a:pt x="215900" y="787019"/>
                  </a:lnTo>
                  <a:lnTo>
                    <a:pt x="215900" y="766445"/>
                  </a:lnTo>
                  <a:lnTo>
                    <a:pt x="228600" y="745109"/>
                  </a:lnTo>
                  <a:lnTo>
                    <a:pt x="241300" y="724535"/>
                  </a:lnTo>
                  <a:lnTo>
                    <a:pt x="241300" y="704723"/>
                  </a:lnTo>
                  <a:lnTo>
                    <a:pt x="254000" y="684149"/>
                  </a:lnTo>
                  <a:lnTo>
                    <a:pt x="292100" y="624713"/>
                  </a:lnTo>
                  <a:lnTo>
                    <a:pt x="304800" y="585851"/>
                  </a:lnTo>
                  <a:lnTo>
                    <a:pt x="330200" y="546989"/>
                  </a:lnTo>
                  <a:lnTo>
                    <a:pt x="355600" y="508889"/>
                  </a:lnTo>
                  <a:lnTo>
                    <a:pt x="355600" y="509651"/>
                  </a:lnTo>
                  <a:lnTo>
                    <a:pt x="381000" y="472313"/>
                  </a:lnTo>
                  <a:lnTo>
                    <a:pt x="406400" y="436499"/>
                  </a:lnTo>
                  <a:lnTo>
                    <a:pt x="431800" y="401447"/>
                  </a:lnTo>
                  <a:lnTo>
                    <a:pt x="457200" y="367919"/>
                  </a:lnTo>
                  <a:lnTo>
                    <a:pt x="469900" y="351917"/>
                  </a:lnTo>
                  <a:lnTo>
                    <a:pt x="469900" y="335915"/>
                  </a:lnTo>
                  <a:lnTo>
                    <a:pt x="495300" y="319913"/>
                  </a:lnTo>
                  <a:lnTo>
                    <a:pt x="508000" y="297561"/>
                  </a:lnTo>
                  <a:lnTo>
                    <a:pt x="520700" y="276225"/>
                  </a:lnTo>
                  <a:lnTo>
                    <a:pt x="546100" y="255143"/>
                  </a:lnTo>
                  <a:lnTo>
                    <a:pt x="558800" y="233807"/>
                  </a:lnTo>
                  <a:lnTo>
                    <a:pt x="571500" y="221615"/>
                  </a:lnTo>
                  <a:lnTo>
                    <a:pt x="584200" y="208661"/>
                  </a:lnTo>
                  <a:lnTo>
                    <a:pt x="584200" y="209423"/>
                  </a:lnTo>
                  <a:lnTo>
                    <a:pt x="596900" y="197231"/>
                  </a:lnTo>
                  <a:lnTo>
                    <a:pt x="635000" y="164465"/>
                  </a:lnTo>
                  <a:lnTo>
                    <a:pt x="673100" y="136271"/>
                  </a:lnTo>
                  <a:lnTo>
                    <a:pt x="723900" y="104267"/>
                  </a:lnTo>
                  <a:lnTo>
                    <a:pt x="723900" y="97409"/>
                  </a:lnTo>
                  <a:lnTo>
                    <a:pt x="762000" y="78359"/>
                  </a:lnTo>
                  <a:lnTo>
                    <a:pt x="825500" y="53975"/>
                  </a:lnTo>
                  <a:lnTo>
                    <a:pt x="850900" y="47117"/>
                  </a:lnTo>
                  <a:lnTo>
                    <a:pt x="850900" y="43307"/>
                  </a:lnTo>
                  <a:lnTo>
                    <a:pt x="863600" y="40259"/>
                  </a:lnTo>
                  <a:lnTo>
                    <a:pt x="901700" y="33401"/>
                  </a:lnTo>
                  <a:lnTo>
                    <a:pt x="952500" y="27305"/>
                  </a:lnTo>
                  <a:lnTo>
                    <a:pt x="952500" y="28067"/>
                  </a:lnTo>
                  <a:lnTo>
                    <a:pt x="977900" y="26543"/>
                  </a:lnTo>
                  <a:lnTo>
                    <a:pt x="990600" y="26162"/>
                  </a:lnTo>
                  <a:lnTo>
                    <a:pt x="996950" y="25908"/>
                  </a:lnTo>
                  <a:lnTo>
                    <a:pt x="990600" y="25781"/>
                  </a:lnTo>
                  <a:lnTo>
                    <a:pt x="1003300" y="25781"/>
                  </a:lnTo>
                  <a:lnTo>
                    <a:pt x="996950" y="25908"/>
                  </a:lnTo>
                  <a:lnTo>
                    <a:pt x="1003300" y="26162"/>
                  </a:lnTo>
                  <a:lnTo>
                    <a:pt x="1016000" y="26543"/>
                  </a:lnTo>
                  <a:lnTo>
                    <a:pt x="1041400" y="28067"/>
                  </a:lnTo>
                  <a:lnTo>
                    <a:pt x="1041400" y="27305"/>
                  </a:lnTo>
                  <a:lnTo>
                    <a:pt x="1092200" y="33401"/>
                  </a:lnTo>
                  <a:lnTo>
                    <a:pt x="1117600" y="40259"/>
                  </a:lnTo>
                  <a:lnTo>
                    <a:pt x="1130300" y="43307"/>
                  </a:lnTo>
                  <a:lnTo>
                    <a:pt x="1143000" y="47117"/>
                  </a:lnTo>
                  <a:lnTo>
                    <a:pt x="1143000" y="46355"/>
                  </a:lnTo>
                  <a:lnTo>
                    <a:pt x="1168400" y="53975"/>
                  </a:lnTo>
                  <a:lnTo>
                    <a:pt x="1206500" y="67691"/>
                  </a:lnTo>
                  <a:lnTo>
                    <a:pt x="1219200" y="78359"/>
                  </a:lnTo>
                  <a:lnTo>
                    <a:pt x="1244600" y="90551"/>
                  </a:lnTo>
                  <a:lnTo>
                    <a:pt x="1295400" y="119507"/>
                  </a:lnTo>
                  <a:lnTo>
                    <a:pt x="1333500" y="145415"/>
                  </a:lnTo>
                  <a:lnTo>
                    <a:pt x="1371600" y="175133"/>
                  </a:lnTo>
                  <a:lnTo>
                    <a:pt x="1384300" y="186563"/>
                  </a:lnTo>
                  <a:lnTo>
                    <a:pt x="1384300" y="185801"/>
                  </a:lnTo>
                  <a:lnTo>
                    <a:pt x="1397000" y="197993"/>
                  </a:lnTo>
                  <a:lnTo>
                    <a:pt x="1397000" y="197231"/>
                  </a:lnTo>
                  <a:lnTo>
                    <a:pt x="1422400" y="221615"/>
                  </a:lnTo>
                  <a:lnTo>
                    <a:pt x="1447800" y="247523"/>
                  </a:lnTo>
                  <a:lnTo>
                    <a:pt x="1473200" y="275717"/>
                  </a:lnTo>
                  <a:lnTo>
                    <a:pt x="1485900" y="290195"/>
                  </a:lnTo>
                  <a:lnTo>
                    <a:pt x="1511300" y="305435"/>
                  </a:lnTo>
                  <a:lnTo>
                    <a:pt x="1536700" y="335915"/>
                  </a:lnTo>
                  <a:lnTo>
                    <a:pt x="1549400" y="351917"/>
                  </a:lnTo>
                  <a:lnTo>
                    <a:pt x="1587500" y="402209"/>
                  </a:lnTo>
                  <a:lnTo>
                    <a:pt x="1612900" y="419735"/>
                  </a:lnTo>
                  <a:lnTo>
                    <a:pt x="1625600" y="437261"/>
                  </a:lnTo>
                  <a:lnTo>
                    <a:pt x="1651000" y="473837"/>
                  </a:lnTo>
                  <a:lnTo>
                    <a:pt x="1651000" y="473075"/>
                  </a:lnTo>
                  <a:lnTo>
                    <a:pt x="1676400" y="510413"/>
                  </a:lnTo>
                  <a:lnTo>
                    <a:pt x="1714500" y="548513"/>
                  </a:lnTo>
                  <a:lnTo>
                    <a:pt x="1739900" y="587375"/>
                  </a:lnTo>
                  <a:lnTo>
                    <a:pt x="1739900" y="586613"/>
                  </a:lnTo>
                  <a:lnTo>
                    <a:pt x="1790700" y="665861"/>
                  </a:lnTo>
                  <a:lnTo>
                    <a:pt x="1828800" y="706247"/>
                  </a:lnTo>
                  <a:lnTo>
                    <a:pt x="1841500" y="726821"/>
                  </a:lnTo>
                  <a:lnTo>
                    <a:pt x="1854200" y="748919"/>
                  </a:lnTo>
                  <a:lnTo>
                    <a:pt x="1854200" y="748157"/>
                  </a:lnTo>
                  <a:lnTo>
                    <a:pt x="1866900" y="771017"/>
                  </a:lnTo>
                  <a:lnTo>
                    <a:pt x="1968500" y="920369"/>
                  </a:lnTo>
                  <a:lnTo>
                    <a:pt x="2006600" y="1001141"/>
                  </a:lnTo>
                  <a:lnTo>
                    <a:pt x="2044700" y="1045845"/>
                  </a:lnTo>
                  <a:lnTo>
                    <a:pt x="2273300" y="1452245"/>
                  </a:lnTo>
                  <a:lnTo>
                    <a:pt x="2273300" y="1459865"/>
                  </a:lnTo>
                  <a:lnTo>
                    <a:pt x="2286000" y="1467485"/>
                  </a:lnTo>
                  <a:lnTo>
                    <a:pt x="2311400" y="1529080"/>
                  </a:lnTo>
                  <a:lnTo>
                    <a:pt x="2336800" y="1560309"/>
                  </a:lnTo>
                  <a:lnTo>
                    <a:pt x="2349500" y="1591691"/>
                  </a:lnTo>
                  <a:lnTo>
                    <a:pt x="2349500" y="1595501"/>
                  </a:lnTo>
                  <a:lnTo>
                    <a:pt x="2362200" y="1603121"/>
                  </a:lnTo>
                  <a:lnTo>
                    <a:pt x="2362200" y="1600835"/>
                  </a:lnTo>
                  <a:lnTo>
                    <a:pt x="2374900" y="1625981"/>
                  </a:lnTo>
                  <a:lnTo>
                    <a:pt x="2374900" y="1624457"/>
                  </a:lnTo>
                  <a:lnTo>
                    <a:pt x="2387600" y="1619123"/>
                  </a:lnTo>
                  <a:lnTo>
                    <a:pt x="2387600" y="1611503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8104" y="4191012"/>
              <a:ext cx="13335" cy="1790700"/>
            </a:xfrm>
            <a:custGeom>
              <a:avLst/>
              <a:gdLst/>
              <a:ahLst/>
              <a:cxnLst/>
              <a:rect l="l" t="t" r="r" b="b"/>
              <a:pathLst>
                <a:path w="13335" h="1790700">
                  <a:moveTo>
                    <a:pt x="12954" y="1778508"/>
                  </a:moveTo>
                  <a:lnTo>
                    <a:pt x="0" y="1778508"/>
                  </a:lnTo>
                  <a:lnTo>
                    <a:pt x="0" y="1790687"/>
                  </a:lnTo>
                  <a:lnTo>
                    <a:pt x="12954" y="1790687"/>
                  </a:lnTo>
                  <a:lnTo>
                    <a:pt x="12954" y="1778508"/>
                  </a:lnTo>
                  <a:close/>
                </a:path>
                <a:path w="13335" h="1790700">
                  <a:moveTo>
                    <a:pt x="12954" y="1752600"/>
                  </a:moveTo>
                  <a:lnTo>
                    <a:pt x="0" y="1752600"/>
                  </a:lnTo>
                  <a:lnTo>
                    <a:pt x="0" y="1765541"/>
                  </a:lnTo>
                  <a:lnTo>
                    <a:pt x="12954" y="1765541"/>
                  </a:lnTo>
                  <a:lnTo>
                    <a:pt x="12954" y="1752600"/>
                  </a:lnTo>
                  <a:close/>
                </a:path>
                <a:path w="13335" h="1790700">
                  <a:moveTo>
                    <a:pt x="12954" y="1727454"/>
                  </a:moveTo>
                  <a:lnTo>
                    <a:pt x="0" y="1727454"/>
                  </a:lnTo>
                  <a:lnTo>
                    <a:pt x="0" y="1740395"/>
                  </a:lnTo>
                  <a:lnTo>
                    <a:pt x="12954" y="1740395"/>
                  </a:lnTo>
                  <a:lnTo>
                    <a:pt x="12954" y="1727454"/>
                  </a:lnTo>
                  <a:close/>
                </a:path>
                <a:path w="13335" h="1790700">
                  <a:moveTo>
                    <a:pt x="12954" y="1702308"/>
                  </a:moveTo>
                  <a:lnTo>
                    <a:pt x="0" y="1702308"/>
                  </a:lnTo>
                  <a:lnTo>
                    <a:pt x="0" y="1714487"/>
                  </a:lnTo>
                  <a:lnTo>
                    <a:pt x="12954" y="1714487"/>
                  </a:lnTo>
                  <a:lnTo>
                    <a:pt x="12954" y="1702308"/>
                  </a:lnTo>
                  <a:close/>
                </a:path>
                <a:path w="13335" h="1790700">
                  <a:moveTo>
                    <a:pt x="12954" y="1676400"/>
                  </a:moveTo>
                  <a:lnTo>
                    <a:pt x="0" y="1676400"/>
                  </a:lnTo>
                  <a:lnTo>
                    <a:pt x="0" y="1689341"/>
                  </a:lnTo>
                  <a:lnTo>
                    <a:pt x="12954" y="1689341"/>
                  </a:lnTo>
                  <a:lnTo>
                    <a:pt x="12954" y="1676400"/>
                  </a:lnTo>
                  <a:close/>
                </a:path>
                <a:path w="13335" h="1790700">
                  <a:moveTo>
                    <a:pt x="12954" y="1651254"/>
                  </a:moveTo>
                  <a:lnTo>
                    <a:pt x="0" y="1651254"/>
                  </a:lnTo>
                  <a:lnTo>
                    <a:pt x="0" y="1664195"/>
                  </a:lnTo>
                  <a:lnTo>
                    <a:pt x="12954" y="1664195"/>
                  </a:lnTo>
                  <a:lnTo>
                    <a:pt x="12954" y="1651254"/>
                  </a:lnTo>
                  <a:close/>
                </a:path>
                <a:path w="13335" h="1790700">
                  <a:moveTo>
                    <a:pt x="12954" y="1626108"/>
                  </a:moveTo>
                  <a:lnTo>
                    <a:pt x="0" y="1626108"/>
                  </a:lnTo>
                  <a:lnTo>
                    <a:pt x="0" y="1638287"/>
                  </a:lnTo>
                  <a:lnTo>
                    <a:pt x="12954" y="1638287"/>
                  </a:lnTo>
                  <a:lnTo>
                    <a:pt x="12954" y="1626108"/>
                  </a:lnTo>
                  <a:close/>
                </a:path>
                <a:path w="13335" h="1790700">
                  <a:moveTo>
                    <a:pt x="12954" y="1600200"/>
                  </a:moveTo>
                  <a:lnTo>
                    <a:pt x="0" y="1600200"/>
                  </a:lnTo>
                  <a:lnTo>
                    <a:pt x="0" y="1613141"/>
                  </a:lnTo>
                  <a:lnTo>
                    <a:pt x="12954" y="1613141"/>
                  </a:lnTo>
                  <a:lnTo>
                    <a:pt x="12954" y="1600200"/>
                  </a:lnTo>
                  <a:close/>
                </a:path>
                <a:path w="13335" h="1790700">
                  <a:moveTo>
                    <a:pt x="12954" y="1575054"/>
                  </a:moveTo>
                  <a:lnTo>
                    <a:pt x="0" y="1575054"/>
                  </a:lnTo>
                  <a:lnTo>
                    <a:pt x="0" y="1587995"/>
                  </a:lnTo>
                  <a:lnTo>
                    <a:pt x="12954" y="1587995"/>
                  </a:lnTo>
                  <a:lnTo>
                    <a:pt x="12954" y="1575054"/>
                  </a:lnTo>
                  <a:close/>
                </a:path>
                <a:path w="13335" h="1790700">
                  <a:moveTo>
                    <a:pt x="12954" y="1549908"/>
                  </a:moveTo>
                  <a:lnTo>
                    <a:pt x="0" y="1549908"/>
                  </a:lnTo>
                  <a:lnTo>
                    <a:pt x="0" y="1562087"/>
                  </a:lnTo>
                  <a:lnTo>
                    <a:pt x="12954" y="1562087"/>
                  </a:lnTo>
                  <a:lnTo>
                    <a:pt x="12954" y="1549908"/>
                  </a:lnTo>
                  <a:close/>
                </a:path>
                <a:path w="13335" h="1790700">
                  <a:moveTo>
                    <a:pt x="12954" y="1524000"/>
                  </a:moveTo>
                  <a:lnTo>
                    <a:pt x="0" y="1524000"/>
                  </a:lnTo>
                  <a:lnTo>
                    <a:pt x="0" y="1536941"/>
                  </a:lnTo>
                  <a:lnTo>
                    <a:pt x="12954" y="1536941"/>
                  </a:lnTo>
                  <a:lnTo>
                    <a:pt x="12954" y="1524000"/>
                  </a:lnTo>
                  <a:close/>
                </a:path>
                <a:path w="13335" h="1790700">
                  <a:moveTo>
                    <a:pt x="12954" y="1498854"/>
                  </a:moveTo>
                  <a:lnTo>
                    <a:pt x="0" y="1498854"/>
                  </a:lnTo>
                  <a:lnTo>
                    <a:pt x="0" y="1511795"/>
                  </a:lnTo>
                  <a:lnTo>
                    <a:pt x="12954" y="1511795"/>
                  </a:lnTo>
                  <a:lnTo>
                    <a:pt x="12954" y="1498854"/>
                  </a:lnTo>
                  <a:close/>
                </a:path>
                <a:path w="13335" h="1790700">
                  <a:moveTo>
                    <a:pt x="12954" y="1473708"/>
                  </a:moveTo>
                  <a:lnTo>
                    <a:pt x="0" y="1473708"/>
                  </a:lnTo>
                  <a:lnTo>
                    <a:pt x="0" y="1485887"/>
                  </a:lnTo>
                  <a:lnTo>
                    <a:pt x="12954" y="1485887"/>
                  </a:lnTo>
                  <a:lnTo>
                    <a:pt x="12954" y="1473708"/>
                  </a:lnTo>
                  <a:close/>
                </a:path>
                <a:path w="13335" h="1790700">
                  <a:moveTo>
                    <a:pt x="12954" y="1447800"/>
                  </a:moveTo>
                  <a:lnTo>
                    <a:pt x="0" y="1447800"/>
                  </a:lnTo>
                  <a:lnTo>
                    <a:pt x="0" y="1460741"/>
                  </a:lnTo>
                  <a:lnTo>
                    <a:pt x="12954" y="1460741"/>
                  </a:lnTo>
                  <a:lnTo>
                    <a:pt x="12954" y="1447800"/>
                  </a:lnTo>
                  <a:close/>
                </a:path>
                <a:path w="13335" h="1790700">
                  <a:moveTo>
                    <a:pt x="12954" y="1422654"/>
                  </a:moveTo>
                  <a:lnTo>
                    <a:pt x="0" y="1422654"/>
                  </a:lnTo>
                  <a:lnTo>
                    <a:pt x="0" y="1435595"/>
                  </a:lnTo>
                  <a:lnTo>
                    <a:pt x="12954" y="1435595"/>
                  </a:lnTo>
                  <a:lnTo>
                    <a:pt x="12954" y="1422654"/>
                  </a:lnTo>
                  <a:close/>
                </a:path>
                <a:path w="13335" h="1790700">
                  <a:moveTo>
                    <a:pt x="12954" y="1397508"/>
                  </a:moveTo>
                  <a:lnTo>
                    <a:pt x="0" y="1397508"/>
                  </a:lnTo>
                  <a:lnTo>
                    <a:pt x="0" y="1409687"/>
                  </a:lnTo>
                  <a:lnTo>
                    <a:pt x="12954" y="1409687"/>
                  </a:lnTo>
                  <a:lnTo>
                    <a:pt x="12954" y="1397508"/>
                  </a:lnTo>
                  <a:close/>
                </a:path>
                <a:path w="13335" h="1790700">
                  <a:moveTo>
                    <a:pt x="12954" y="1371600"/>
                  </a:moveTo>
                  <a:lnTo>
                    <a:pt x="0" y="1371600"/>
                  </a:lnTo>
                  <a:lnTo>
                    <a:pt x="0" y="1384541"/>
                  </a:lnTo>
                  <a:lnTo>
                    <a:pt x="12954" y="1384541"/>
                  </a:lnTo>
                  <a:lnTo>
                    <a:pt x="12954" y="1371600"/>
                  </a:lnTo>
                  <a:close/>
                </a:path>
                <a:path w="13335" h="1790700">
                  <a:moveTo>
                    <a:pt x="12954" y="1346454"/>
                  </a:moveTo>
                  <a:lnTo>
                    <a:pt x="0" y="1346454"/>
                  </a:lnTo>
                  <a:lnTo>
                    <a:pt x="0" y="1359395"/>
                  </a:lnTo>
                  <a:lnTo>
                    <a:pt x="12954" y="1359395"/>
                  </a:lnTo>
                  <a:lnTo>
                    <a:pt x="12954" y="1346454"/>
                  </a:lnTo>
                  <a:close/>
                </a:path>
                <a:path w="13335" h="1790700">
                  <a:moveTo>
                    <a:pt x="12954" y="1321308"/>
                  </a:moveTo>
                  <a:lnTo>
                    <a:pt x="0" y="1321308"/>
                  </a:lnTo>
                  <a:lnTo>
                    <a:pt x="0" y="1333487"/>
                  </a:lnTo>
                  <a:lnTo>
                    <a:pt x="12954" y="1333487"/>
                  </a:lnTo>
                  <a:lnTo>
                    <a:pt x="12954" y="1321308"/>
                  </a:lnTo>
                  <a:close/>
                </a:path>
                <a:path w="13335" h="1790700">
                  <a:moveTo>
                    <a:pt x="12954" y="1295400"/>
                  </a:moveTo>
                  <a:lnTo>
                    <a:pt x="0" y="1295400"/>
                  </a:lnTo>
                  <a:lnTo>
                    <a:pt x="0" y="1308341"/>
                  </a:lnTo>
                  <a:lnTo>
                    <a:pt x="12954" y="1308341"/>
                  </a:lnTo>
                  <a:lnTo>
                    <a:pt x="12954" y="1295400"/>
                  </a:lnTo>
                  <a:close/>
                </a:path>
                <a:path w="13335" h="1790700">
                  <a:moveTo>
                    <a:pt x="12954" y="1270254"/>
                  </a:moveTo>
                  <a:lnTo>
                    <a:pt x="0" y="1270254"/>
                  </a:lnTo>
                  <a:lnTo>
                    <a:pt x="0" y="1283195"/>
                  </a:lnTo>
                  <a:lnTo>
                    <a:pt x="12954" y="1283195"/>
                  </a:lnTo>
                  <a:lnTo>
                    <a:pt x="12954" y="1270254"/>
                  </a:lnTo>
                  <a:close/>
                </a:path>
                <a:path w="13335" h="1790700">
                  <a:moveTo>
                    <a:pt x="12954" y="1245108"/>
                  </a:moveTo>
                  <a:lnTo>
                    <a:pt x="0" y="1245108"/>
                  </a:lnTo>
                  <a:lnTo>
                    <a:pt x="0" y="1257287"/>
                  </a:lnTo>
                  <a:lnTo>
                    <a:pt x="12954" y="1257287"/>
                  </a:lnTo>
                  <a:lnTo>
                    <a:pt x="12954" y="1245108"/>
                  </a:lnTo>
                  <a:close/>
                </a:path>
                <a:path w="13335" h="1790700">
                  <a:moveTo>
                    <a:pt x="12954" y="1219200"/>
                  </a:moveTo>
                  <a:lnTo>
                    <a:pt x="0" y="1219200"/>
                  </a:lnTo>
                  <a:lnTo>
                    <a:pt x="0" y="1232141"/>
                  </a:lnTo>
                  <a:lnTo>
                    <a:pt x="12954" y="1232141"/>
                  </a:lnTo>
                  <a:lnTo>
                    <a:pt x="12954" y="1219200"/>
                  </a:lnTo>
                  <a:close/>
                </a:path>
                <a:path w="13335" h="1790700">
                  <a:moveTo>
                    <a:pt x="12954" y="1194054"/>
                  </a:moveTo>
                  <a:lnTo>
                    <a:pt x="0" y="1194054"/>
                  </a:lnTo>
                  <a:lnTo>
                    <a:pt x="0" y="1206995"/>
                  </a:lnTo>
                  <a:lnTo>
                    <a:pt x="12954" y="1206995"/>
                  </a:lnTo>
                  <a:lnTo>
                    <a:pt x="12954" y="1194054"/>
                  </a:lnTo>
                  <a:close/>
                </a:path>
                <a:path w="13335" h="1790700">
                  <a:moveTo>
                    <a:pt x="12954" y="1168908"/>
                  </a:moveTo>
                  <a:lnTo>
                    <a:pt x="0" y="1168908"/>
                  </a:lnTo>
                  <a:lnTo>
                    <a:pt x="0" y="1181087"/>
                  </a:lnTo>
                  <a:lnTo>
                    <a:pt x="12954" y="1181087"/>
                  </a:lnTo>
                  <a:lnTo>
                    <a:pt x="12954" y="1168908"/>
                  </a:lnTo>
                  <a:close/>
                </a:path>
                <a:path w="13335" h="1790700">
                  <a:moveTo>
                    <a:pt x="12954" y="1143000"/>
                  </a:moveTo>
                  <a:lnTo>
                    <a:pt x="0" y="1143000"/>
                  </a:lnTo>
                  <a:lnTo>
                    <a:pt x="0" y="1155941"/>
                  </a:lnTo>
                  <a:lnTo>
                    <a:pt x="12954" y="1155941"/>
                  </a:lnTo>
                  <a:lnTo>
                    <a:pt x="12954" y="1143000"/>
                  </a:lnTo>
                  <a:close/>
                </a:path>
                <a:path w="13335" h="1790700">
                  <a:moveTo>
                    <a:pt x="12954" y="1117854"/>
                  </a:moveTo>
                  <a:lnTo>
                    <a:pt x="0" y="1117854"/>
                  </a:lnTo>
                  <a:lnTo>
                    <a:pt x="0" y="1130795"/>
                  </a:lnTo>
                  <a:lnTo>
                    <a:pt x="12954" y="1130795"/>
                  </a:lnTo>
                  <a:lnTo>
                    <a:pt x="12954" y="1117854"/>
                  </a:lnTo>
                  <a:close/>
                </a:path>
                <a:path w="13335" h="1790700">
                  <a:moveTo>
                    <a:pt x="12954" y="1092708"/>
                  </a:moveTo>
                  <a:lnTo>
                    <a:pt x="0" y="1092708"/>
                  </a:lnTo>
                  <a:lnTo>
                    <a:pt x="0" y="1104887"/>
                  </a:lnTo>
                  <a:lnTo>
                    <a:pt x="12954" y="1104887"/>
                  </a:lnTo>
                  <a:lnTo>
                    <a:pt x="12954" y="1092708"/>
                  </a:lnTo>
                  <a:close/>
                </a:path>
                <a:path w="13335" h="1790700">
                  <a:moveTo>
                    <a:pt x="12954" y="1066800"/>
                  </a:moveTo>
                  <a:lnTo>
                    <a:pt x="0" y="1066800"/>
                  </a:lnTo>
                  <a:lnTo>
                    <a:pt x="0" y="1079741"/>
                  </a:lnTo>
                  <a:lnTo>
                    <a:pt x="12954" y="1079741"/>
                  </a:lnTo>
                  <a:lnTo>
                    <a:pt x="12954" y="1066800"/>
                  </a:lnTo>
                  <a:close/>
                </a:path>
                <a:path w="13335" h="1790700">
                  <a:moveTo>
                    <a:pt x="12954" y="1041654"/>
                  </a:moveTo>
                  <a:lnTo>
                    <a:pt x="0" y="1041654"/>
                  </a:lnTo>
                  <a:lnTo>
                    <a:pt x="0" y="1054595"/>
                  </a:lnTo>
                  <a:lnTo>
                    <a:pt x="12954" y="1054595"/>
                  </a:lnTo>
                  <a:lnTo>
                    <a:pt x="12954" y="1041654"/>
                  </a:lnTo>
                  <a:close/>
                </a:path>
                <a:path w="13335" h="1790700">
                  <a:moveTo>
                    <a:pt x="12954" y="1016508"/>
                  </a:moveTo>
                  <a:lnTo>
                    <a:pt x="0" y="1016508"/>
                  </a:lnTo>
                  <a:lnTo>
                    <a:pt x="0" y="1028687"/>
                  </a:lnTo>
                  <a:lnTo>
                    <a:pt x="12954" y="1028687"/>
                  </a:lnTo>
                  <a:lnTo>
                    <a:pt x="12954" y="1016508"/>
                  </a:lnTo>
                  <a:close/>
                </a:path>
                <a:path w="13335" h="1790700">
                  <a:moveTo>
                    <a:pt x="12954" y="990600"/>
                  </a:moveTo>
                  <a:lnTo>
                    <a:pt x="0" y="990600"/>
                  </a:lnTo>
                  <a:lnTo>
                    <a:pt x="0" y="1003554"/>
                  </a:lnTo>
                  <a:lnTo>
                    <a:pt x="12954" y="1003554"/>
                  </a:lnTo>
                  <a:lnTo>
                    <a:pt x="12954" y="990600"/>
                  </a:lnTo>
                  <a:close/>
                </a:path>
                <a:path w="13335" h="1790700">
                  <a:moveTo>
                    <a:pt x="12954" y="965454"/>
                  </a:moveTo>
                  <a:lnTo>
                    <a:pt x="0" y="965454"/>
                  </a:lnTo>
                  <a:lnTo>
                    <a:pt x="0" y="978395"/>
                  </a:lnTo>
                  <a:lnTo>
                    <a:pt x="12954" y="978395"/>
                  </a:lnTo>
                  <a:lnTo>
                    <a:pt x="12954" y="965454"/>
                  </a:lnTo>
                  <a:close/>
                </a:path>
                <a:path w="13335" h="1790700">
                  <a:moveTo>
                    <a:pt x="12954" y="940308"/>
                  </a:moveTo>
                  <a:lnTo>
                    <a:pt x="0" y="940308"/>
                  </a:lnTo>
                  <a:lnTo>
                    <a:pt x="0" y="952487"/>
                  </a:lnTo>
                  <a:lnTo>
                    <a:pt x="12954" y="952487"/>
                  </a:lnTo>
                  <a:lnTo>
                    <a:pt x="12954" y="940308"/>
                  </a:lnTo>
                  <a:close/>
                </a:path>
                <a:path w="13335" h="1790700">
                  <a:moveTo>
                    <a:pt x="12954" y="914400"/>
                  </a:moveTo>
                  <a:lnTo>
                    <a:pt x="0" y="914400"/>
                  </a:lnTo>
                  <a:lnTo>
                    <a:pt x="0" y="927341"/>
                  </a:lnTo>
                  <a:lnTo>
                    <a:pt x="12954" y="927341"/>
                  </a:lnTo>
                  <a:lnTo>
                    <a:pt x="12954" y="914400"/>
                  </a:lnTo>
                  <a:close/>
                </a:path>
                <a:path w="13335" h="1790700">
                  <a:moveTo>
                    <a:pt x="12954" y="889254"/>
                  </a:moveTo>
                  <a:lnTo>
                    <a:pt x="0" y="889254"/>
                  </a:lnTo>
                  <a:lnTo>
                    <a:pt x="0" y="902195"/>
                  </a:lnTo>
                  <a:lnTo>
                    <a:pt x="12954" y="902195"/>
                  </a:lnTo>
                  <a:lnTo>
                    <a:pt x="12954" y="889254"/>
                  </a:lnTo>
                  <a:close/>
                </a:path>
                <a:path w="13335" h="1790700">
                  <a:moveTo>
                    <a:pt x="12954" y="864108"/>
                  </a:moveTo>
                  <a:lnTo>
                    <a:pt x="0" y="864108"/>
                  </a:lnTo>
                  <a:lnTo>
                    <a:pt x="0" y="876287"/>
                  </a:lnTo>
                  <a:lnTo>
                    <a:pt x="12954" y="876287"/>
                  </a:lnTo>
                  <a:lnTo>
                    <a:pt x="12954" y="864108"/>
                  </a:lnTo>
                  <a:close/>
                </a:path>
                <a:path w="13335" h="1790700">
                  <a:moveTo>
                    <a:pt x="12954" y="838200"/>
                  </a:moveTo>
                  <a:lnTo>
                    <a:pt x="0" y="838200"/>
                  </a:lnTo>
                  <a:lnTo>
                    <a:pt x="0" y="851141"/>
                  </a:lnTo>
                  <a:lnTo>
                    <a:pt x="12954" y="851141"/>
                  </a:lnTo>
                  <a:lnTo>
                    <a:pt x="12954" y="838200"/>
                  </a:lnTo>
                  <a:close/>
                </a:path>
                <a:path w="13335" h="1790700">
                  <a:moveTo>
                    <a:pt x="12954" y="813054"/>
                  </a:moveTo>
                  <a:lnTo>
                    <a:pt x="0" y="813054"/>
                  </a:lnTo>
                  <a:lnTo>
                    <a:pt x="0" y="825995"/>
                  </a:lnTo>
                  <a:lnTo>
                    <a:pt x="12954" y="825995"/>
                  </a:lnTo>
                  <a:lnTo>
                    <a:pt x="12954" y="813054"/>
                  </a:lnTo>
                  <a:close/>
                </a:path>
                <a:path w="13335" h="1790700">
                  <a:moveTo>
                    <a:pt x="12954" y="787908"/>
                  </a:moveTo>
                  <a:lnTo>
                    <a:pt x="0" y="787908"/>
                  </a:lnTo>
                  <a:lnTo>
                    <a:pt x="0" y="800087"/>
                  </a:lnTo>
                  <a:lnTo>
                    <a:pt x="12954" y="800087"/>
                  </a:lnTo>
                  <a:lnTo>
                    <a:pt x="12954" y="787908"/>
                  </a:lnTo>
                  <a:close/>
                </a:path>
                <a:path w="13335" h="1790700">
                  <a:moveTo>
                    <a:pt x="12954" y="762000"/>
                  </a:moveTo>
                  <a:lnTo>
                    <a:pt x="0" y="762000"/>
                  </a:lnTo>
                  <a:lnTo>
                    <a:pt x="0" y="774941"/>
                  </a:lnTo>
                  <a:lnTo>
                    <a:pt x="12954" y="774941"/>
                  </a:lnTo>
                  <a:lnTo>
                    <a:pt x="12954" y="762000"/>
                  </a:lnTo>
                  <a:close/>
                </a:path>
                <a:path w="13335" h="1790700">
                  <a:moveTo>
                    <a:pt x="12954" y="736854"/>
                  </a:moveTo>
                  <a:lnTo>
                    <a:pt x="0" y="736854"/>
                  </a:lnTo>
                  <a:lnTo>
                    <a:pt x="0" y="749795"/>
                  </a:lnTo>
                  <a:lnTo>
                    <a:pt x="12954" y="749795"/>
                  </a:lnTo>
                  <a:lnTo>
                    <a:pt x="12954" y="736854"/>
                  </a:lnTo>
                  <a:close/>
                </a:path>
                <a:path w="13335" h="1790700">
                  <a:moveTo>
                    <a:pt x="12954" y="711708"/>
                  </a:moveTo>
                  <a:lnTo>
                    <a:pt x="0" y="711708"/>
                  </a:lnTo>
                  <a:lnTo>
                    <a:pt x="0" y="723887"/>
                  </a:lnTo>
                  <a:lnTo>
                    <a:pt x="12954" y="723887"/>
                  </a:lnTo>
                  <a:lnTo>
                    <a:pt x="12954" y="711708"/>
                  </a:lnTo>
                  <a:close/>
                </a:path>
                <a:path w="13335" h="1790700">
                  <a:moveTo>
                    <a:pt x="12954" y="685800"/>
                  </a:moveTo>
                  <a:lnTo>
                    <a:pt x="0" y="685800"/>
                  </a:lnTo>
                  <a:lnTo>
                    <a:pt x="0" y="698741"/>
                  </a:lnTo>
                  <a:lnTo>
                    <a:pt x="12954" y="698741"/>
                  </a:lnTo>
                  <a:lnTo>
                    <a:pt x="12954" y="685800"/>
                  </a:lnTo>
                  <a:close/>
                </a:path>
                <a:path w="13335" h="1790700">
                  <a:moveTo>
                    <a:pt x="12954" y="660654"/>
                  </a:moveTo>
                  <a:lnTo>
                    <a:pt x="0" y="660654"/>
                  </a:lnTo>
                  <a:lnTo>
                    <a:pt x="0" y="673595"/>
                  </a:lnTo>
                  <a:lnTo>
                    <a:pt x="12954" y="673595"/>
                  </a:lnTo>
                  <a:lnTo>
                    <a:pt x="12954" y="660654"/>
                  </a:lnTo>
                  <a:close/>
                </a:path>
                <a:path w="13335" h="1790700">
                  <a:moveTo>
                    <a:pt x="12954" y="635508"/>
                  </a:moveTo>
                  <a:lnTo>
                    <a:pt x="0" y="635508"/>
                  </a:lnTo>
                  <a:lnTo>
                    <a:pt x="0" y="647687"/>
                  </a:lnTo>
                  <a:lnTo>
                    <a:pt x="12954" y="647687"/>
                  </a:lnTo>
                  <a:lnTo>
                    <a:pt x="12954" y="635508"/>
                  </a:lnTo>
                  <a:close/>
                </a:path>
                <a:path w="13335" h="1790700">
                  <a:moveTo>
                    <a:pt x="12954" y="609600"/>
                  </a:moveTo>
                  <a:lnTo>
                    <a:pt x="0" y="609600"/>
                  </a:lnTo>
                  <a:lnTo>
                    <a:pt x="0" y="622541"/>
                  </a:lnTo>
                  <a:lnTo>
                    <a:pt x="12954" y="622541"/>
                  </a:lnTo>
                  <a:lnTo>
                    <a:pt x="12954" y="609600"/>
                  </a:lnTo>
                  <a:close/>
                </a:path>
                <a:path w="13335" h="1790700">
                  <a:moveTo>
                    <a:pt x="12954" y="584454"/>
                  </a:moveTo>
                  <a:lnTo>
                    <a:pt x="0" y="584454"/>
                  </a:lnTo>
                  <a:lnTo>
                    <a:pt x="0" y="597395"/>
                  </a:lnTo>
                  <a:lnTo>
                    <a:pt x="12954" y="597395"/>
                  </a:lnTo>
                  <a:lnTo>
                    <a:pt x="12954" y="584454"/>
                  </a:lnTo>
                  <a:close/>
                </a:path>
                <a:path w="13335" h="1790700">
                  <a:moveTo>
                    <a:pt x="12954" y="559308"/>
                  </a:moveTo>
                  <a:lnTo>
                    <a:pt x="0" y="559308"/>
                  </a:lnTo>
                  <a:lnTo>
                    <a:pt x="0" y="571487"/>
                  </a:lnTo>
                  <a:lnTo>
                    <a:pt x="12954" y="571487"/>
                  </a:lnTo>
                  <a:lnTo>
                    <a:pt x="12954" y="559308"/>
                  </a:lnTo>
                  <a:close/>
                </a:path>
                <a:path w="13335" h="1790700">
                  <a:moveTo>
                    <a:pt x="12954" y="533400"/>
                  </a:moveTo>
                  <a:lnTo>
                    <a:pt x="0" y="533400"/>
                  </a:lnTo>
                  <a:lnTo>
                    <a:pt x="0" y="546341"/>
                  </a:lnTo>
                  <a:lnTo>
                    <a:pt x="12954" y="546341"/>
                  </a:lnTo>
                  <a:lnTo>
                    <a:pt x="12954" y="533400"/>
                  </a:lnTo>
                  <a:close/>
                </a:path>
                <a:path w="13335" h="1790700">
                  <a:moveTo>
                    <a:pt x="12954" y="508254"/>
                  </a:moveTo>
                  <a:lnTo>
                    <a:pt x="0" y="508254"/>
                  </a:lnTo>
                  <a:lnTo>
                    <a:pt x="0" y="521195"/>
                  </a:lnTo>
                  <a:lnTo>
                    <a:pt x="12954" y="521195"/>
                  </a:lnTo>
                  <a:lnTo>
                    <a:pt x="12954" y="508254"/>
                  </a:lnTo>
                  <a:close/>
                </a:path>
                <a:path w="13335" h="1790700">
                  <a:moveTo>
                    <a:pt x="12954" y="483108"/>
                  </a:moveTo>
                  <a:lnTo>
                    <a:pt x="0" y="483108"/>
                  </a:lnTo>
                  <a:lnTo>
                    <a:pt x="0" y="495287"/>
                  </a:lnTo>
                  <a:lnTo>
                    <a:pt x="12954" y="495287"/>
                  </a:lnTo>
                  <a:lnTo>
                    <a:pt x="12954" y="483108"/>
                  </a:lnTo>
                  <a:close/>
                </a:path>
                <a:path w="13335" h="1790700">
                  <a:moveTo>
                    <a:pt x="12954" y="457200"/>
                  </a:moveTo>
                  <a:lnTo>
                    <a:pt x="0" y="457200"/>
                  </a:lnTo>
                  <a:lnTo>
                    <a:pt x="0" y="470141"/>
                  </a:lnTo>
                  <a:lnTo>
                    <a:pt x="12954" y="470141"/>
                  </a:lnTo>
                  <a:lnTo>
                    <a:pt x="12954" y="457200"/>
                  </a:lnTo>
                  <a:close/>
                </a:path>
                <a:path w="13335" h="1790700">
                  <a:moveTo>
                    <a:pt x="12954" y="432054"/>
                  </a:moveTo>
                  <a:lnTo>
                    <a:pt x="0" y="432054"/>
                  </a:lnTo>
                  <a:lnTo>
                    <a:pt x="0" y="444995"/>
                  </a:lnTo>
                  <a:lnTo>
                    <a:pt x="12954" y="444995"/>
                  </a:lnTo>
                  <a:lnTo>
                    <a:pt x="12954" y="432054"/>
                  </a:lnTo>
                  <a:close/>
                </a:path>
                <a:path w="13335" h="1790700">
                  <a:moveTo>
                    <a:pt x="12954" y="406908"/>
                  </a:moveTo>
                  <a:lnTo>
                    <a:pt x="0" y="406908"/>
                  </a:lnTo>
                  <a:lnTo>
                    <a:pt x="0" y="419087"/>
                  </a:lnTo>
                  <a:lnTo>
                    <a:pt x="12954" y="419087"/>
                  </a:lnTo>
                  <a:lnTo>
                    <a:pt x="12954" y="406908"/>
                  </a:lnTo>
                  <a:close/>
                </a:path>
                <a:path w="13335" h="1790700">
                  <a:moveTo>
                    <a:pt x="12954" y="381000"/>
                  </a:moveTo>
                  <a:lnTo>
                    <a:pt x="0" y="381000"/>
                  </a:lnTo>
                  <a:lnTo>
                    <a:pt x="0" y="393941"/>
                  </a:lnTo>
                  <a:lnTo>
                    <a:pt x="12954" y="393941"/>
                  </a:lnTo>
                  <a:lnTo>
                    <a:pt x="12954" y="381000"/>
                  </a:lnTo>
                  <a:close/>
                </a:path>
                <a:path w="13335" h="1790700">
                  <a:moveTo>
                    <a:pt x="12954" y="355854"/>
                  </a:moveTo>
                  <a:lnTo>
                    <a:pt x="0" y="355854"/>
                  </a:lnTo>
                  <a:lnTo>
                    <a:pt x="0" y="368795"/>
                  </a:lnTo>
                  <a:lnTo>
                    <a:pt x="12954" y="368795"/>
                  </a:lnTo>
                  <a:lnTo>
                    <a:pt x="12954" y="355854"/>
                  </a:lnTo>
                  <a:close/>
                </a:path>
                <a:path w="13335" h="1790700">
                  <a:moveTo>
                    <a:pt x="12954" y="330708"/>
                  </a:moveTo>
                  <a:lnTo>
                    <a:pt x="0" y="330708"/>
                  </a:lnTo>
                  <a:lnTo>
                    <a:pt x="0" y="342887"/>
                  </a:lnTo>
                  <a:lnTo>
                    <a:pt x="12954" y="342887"/>
                  </a:lnTo>
                  <a:lnTo>
                    <a:pt x="12954" y="330708"/>
                  </a:lnTo>
                  <a:close/>
                </a:path>
                <a:path w="13335" h="1790700">
                  <a:moveTo>
                    <a:pt x="12954" y="304800"/>
                  </a:moveTo>
                  <a:lnTo>
                    <a:pt x="0" y="304800"/>
                  </a:lnTo>
                  <a:lnTo>
                    <a:pt x="0" y="317741"/>
                  </a:lnTo>
                  <a:lnTo>
                    <a:pt x="12954" y="317741"/>
                  </a:lnTo>
                  <a:lnTo>
                    <a:pt x="12954" y="304800"/>
                  </a:lnTo>
                  <a:close/>
                </a:path>
                <a:path w="13335" h="1790700">
                  <a:moveTo>
                    <a:pt x="12954" y="279654"/>
                  </a:moveTo>
                  <a:lnTo>
                    <a:pt x="0" y="279654"/>
                  </a:lnTo>
                  <a:lnTo>
                    <a:pt x="0" y="292595"/>
                  </a:lnTo>
                  <a:lnTo>
                    <a:pt x="12954" y="292595"/>
                  </a:lnTo>
                  <a:lnTo>
                    <a:pt x="12954" y="279654"/>
                  </a:lnTo>
                  <a:close/>
                </a:path>
                <a:path w="13335" h="1790700">
                  <a:moveTo>
                    <a:pt x="12954" y="254508"/>
                  </a:moveTo>
                  <a:lnTo>
                    <a:pt x="0" y="254508"/>
                  </a:lnTo>
                  <a:lnTo>
                    <a:pt x="0" y="266687"/>
                  </a:lnTo>
                  <a:lnTo>
                    <a:pt x="12954" y="266687"/>
                  </a:lnTo>
                  <a:lnTo>
                    <a:pt x="12954" y="254508"/>
                  </a:lnTo>
                  <a:close/>
                </a:path>
                <a:path w="13335" h="1790700">
                  <a:moveTo>
                    <a:pt x="12954" y="228600"/>
                  </a:moveTo>
                  <a:lnTo>
                    <a:pt x="0" y="228600"/>
                  </a:lnTo>
                  <a:lnTo>
                    <a:pt x="0" y="241541"/>
                  </a:lnTo>
                  <a:lnTo>
                    <a:pt x="12954" y="241541"/>
                  </a:lnTo>
                  <a:lnTo>
                    <a:pt x="12954" y="228600"/>
                  </a:lnTo>
                  <a:close/>
                </a:path>
                <a:path w="13335" h="1790700">
                  <a:moveTo>
                    <a:pt x="12954" y="203454"/>
                  </a:moveTo>
                  <a:lnTo>
                    <a:pt x="0" y="203454"/>
                  </a:lnTo>
                  <a:lnTo>
                    <a:pt x="0" y="216395"/>
                  </a:lnTo>
                  <a:lnTo>
                    <a:pt x="12954" y="216395"/>
                  </a:lnTo>
                  <a:lnTo>
                    <a:pt x="12954" y="203454"/>
                  </a:lnTo>
                  <a:close/>
                </a:path>
                <a:path w="13335" h="1790700">
                  <a:moveTo>
                    <a:pt x="12954" y="178308"/>
                  </a:moveTo>
                  <a:lnTo>
                    <a:pt x="0" y="178308"/>
                  </a:lnTo>
                  <a:lnTo>
                    <a:pt x="0" y="190487"/>
                  </a:lnTo>
                  <a:lnTo>
                    <a:pt x="12954" y="190487"/>
                  </a:lnTo>
                  <a:lnTo>
                    <a:pt x="12954" y="178308"/>
                  </a:lnTo>
                  <a:close/>
                </a:path>
                <a:path w="13335" h="1790700">
                  <a:moveTo>
                    <a:pt x="12954" y="152400"/>
                  </a:moveTo>
                  <a:lnTo>
                    <a:pt x="0" y="152400"/>
                  </a:lnTo>
                  <a:lnTo>
                    <a:pt x="0" y="165341"/>
                  </a:lnTo>
                  <a:lnTo>
                    <a:pt x="12954" y="165341"/>
                  </a:lnTo>
                  <a:lnTo>
                    <a:pt x="12954" y="152400"/>
                  </a:lnTo>
                  <a:close/>
                </a:path>
                <a:path w="13335" h="1790700">
                  <a:moveTo>
                    <a:pt x="12954" y="127254"/>
                  </a:moveTo>
                  <a:lnTo>
                    <a:pt x="0" y="127254"/>
                  </a:lnTo>
                  <a:lnTo>
                    <a:pt x="0" y="140195"/>
                  </a:lnTo>
                  <a:lnTo>
                    <a:pt x="12954" y="140195"/>
                  </a:lnTo>
                  <a:lnTo>
                    <a:pt x="12954" y="127254"/>
                  </a:lnTo>
                  <a:close/>
                </a:path>
                <a:path w="13335" h="1790700">
                  <a:moveTo>
                    <a:pt x="12954" y="102108"/>
                  </a:moveTo>
                  <a:lnTo>
                    <a:pt x="0" y="102108"/>
                  </a:lnTo>
                  <a:lnTo>
                    <a:pt x="0" y="114287"/>
                  </a:lnTo>
                  <a:lnTo>
                    <a:pt x="12954" y="114287"/>
                  </a:lnTo>
                  <a:lnTo>
                    <a:pt x="12954" y="102108"/>
                  </a:lnTo>
                  <a:close/>
                </a:path>
                <a:path w="13335" h="1790700">
                  <a:moveTo>
                    <a:pt x="12954" y="76200"/>
                  </a:moveTo>
                  <a:lnTo>
                    <a:pt x="0" y="76200"/>
                  </a:lnTo>
                  <a:lnTo>
                    <a:pt x="0" y="89141"/>
                  </a:lnTo>
                  <a:lnTo>
                    <a:pt x="12954" y="89141"/>
                  </a:lnTo>
                  <a:lnTo>
                    <a:pt x="12954" y="76200"/>
                  </a:lnTo>
                  <a:close/>
                </a:path>
                <a:path w="13335" h="1790700">
                  <a:moveTo>
                    <a:pt x="12954" y="51054"/>
                  </a:moveTo>
                  <a:lnTo>
                    <a:pt x="0" y="51054"/>
                  </a:lnTo>
                  <a:lnTo>
                    <a:pt x="0" y="63995"/>
                  </a:lnTo>
                  <a:lnTo>
                    <a:pt x="12954" y="63995"/>
                  </a:lnTo>
                  <a:lnTo>
                    <a:pt x="12954" y="51054"/>
                  </a:lnTo>
                  <a:close/>
                </a:path>
                <a:path w="13335" h="1790700">
                  <a:moveTo>
                    <a:pt x="12954" y="25908"/>
                  </a:moveTo>
                  <a:lnTo>
                    <a:pt x="0" y="25908"/>
                  </a:lnTo>
                  <a:lnTo>
                    <a:pt x="0" y="38087"/>
                  </a:lnTo>
                  <a:lnTo>
                    <a:pt x="12954" y="38087"/>
                  </a:lnTo>
                  <a:lnTo>
                    <a:pt x="12954" y="25908"/>
                  </a:lnTo>
                  <a:close/>
                </a:path>
                <a:path w="13335" h="1790700">
                  <a:moveTo>
                    <a:pt x="12954" y="0"/>
                  </a:moveTo>
                  <a:lnTo>
                    <a:pt x="0" y="0"/>
                  </a:lnTo>
                  <a:lnTo>
                    <a:pt x="0" y="12941"/>
                  </a:lnTo>
                  <a:lnTo>
                    <a:pt x="12954" y="12941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7152" y="4183392"/>
              <a:ext cx="1603375" cy="2281555"/>
            </a:xfrm>
            <a:custGeom>
              <a:avLst/>
              <a:gdLst/>
              <a:ahLst/>
              <a:cxnLst/>
              <a:rect l="l" t="t" r="r" b="b"/>
              <a:pathLst>
                <a:path w="1603375" h="2281554">
                  <a:moveTo>
                    <a:pt x="16002" y="0"/>
                  </a:moveTo>
                  <a:lnTo>
                    <a:pt x="0" y="0"/>
                  </a:lnTo>
                  <a:lnTo>
                    <a:pt x="0" y="15989"/>
                  </a:lnTo>
                  <a:lnTo>
                    <a:pt x="16002" y="15989"/>
                  </a:lnTo>
                  <a:lnTo>
                    <a:pt x="16002" y="0"/>
                  </a:lnTo>
                  <a:close/>
                </a:path>
                <a:path w="1603375" h="2281554">
                  <a:moveTo>
                    <a:pt x="47993" y="0"/>
                  </a:moveTo>
                  <a:lnTo>
                    <a:pt x="32004" y="0"/>
                  </a:lnTo>
                  <a:lnTo>
                    <a:pt x="32004" y="15989"/>
                  </a:lnTo>
                  <a:lnTo>
                    <a:pt x="47993" y="15989"/>
                  </a:lnTo>
                  <a:lnTo>
                    <a:pt x="47993" y="0"/>
                  </a:lnTo>
                  <a:close/>
                </a:path>
                <a:path w="1603375" h="2281554">
                  <a:moveTo>
                    <a:pt x="79235" y="0"/>
                  </a:moveTo>
                  <a:lnTo>
                    <a:pt x="64008" y="0"/>
                  </a:lnTo>
                  <a:lnTo>
                    <a:pt x="64008" y="15989"/>
                  </a:lnTo>
                  <a:lnTo>
                    <a:pt x="79235" y="15989"/>
                  </a:lnTo>
                  <a:lnTo>
                    <a:pt x="79235" y="0"/>
                  </a:lnTo>
                  <a:close/>
                </a:path>
                <a:path w="1603375" h="2281554">
                  <a:moveTo>
                    <a:pt x="111239" y="0"/>
                  </a:moveTo>
                  <a:lnTo>
                    <a:pt x="95250" y="0"/>
                  </a:lnTo>
                  <a:lnTo>
                    <a:pt x="95250" y="15989"/>
                  </a:lnTo>
                  <a:lnTo>
                    <a:pt x="111239" y="15989"/>
                  </a:lnTo>
                  <a:lnTo>
                    <a:pt x="111239" y="0"/>
                  </a:lnTo>
                  <a:close/>
                </a:path>
                <a:path w="1603375" h="2281554">
                  <a:moveTo>
                    <a:pt x="143243" y="0"/>
                  </a:moveTo>
                  <a:lnTo>
                    <a:pt x="127254" y="0"/>
                  </a:lnTo>
                  <a:lnTo>
                    <a:pt x="127254" y="15989"/>
                  </a:lnTo>
                  <a:lnTo>
                    <a:pt x="143243" y="15989"/>
                  </a:lnTo>
                  <a:lnTo>
                    <a:pt x="143243" y="0"/>
                  </a:lnTo>
                  <a:close/>
                </a:path>
                <a:path w="1603375" h="2281554">
                  <a:moveTo>
                    <a:pt x="174485" y="0"/>
                  </a:moveTo>
                  <a:lnTo>
                    <a:pt x="159258" y="0"/>
                  </a:lnTo>
                  <a:lnTo>
                    <a:pt x="159258" y="15989"/>
                  </a:lnTo>
                  <a:lnTo>
                    <a:pt x="174485" y="15989"/>
                  </a:lnTo>
                  <a:lnTo>
                    <a:pt x="174485" y="0"/>
                  </a:lnTo>
                  <a:close/>
                </a:path>
                <a:path w="1603375" h="2281554">
                  <a:moveTo>
                    <a:pt x="206489" y="0"/>
                  </a:moveTo>
                  <a:lnTo>
                    <a:pt x="190500" y="0"/>
                  </a:lnTo>
                  <a:lnTo>
                    <a:pt x="190500" y="15989"/>
                  </a:lnTo>
                  <a:lnTo>
                    <a:pt x="206489" y="15989"/>
                  </a:lnTo>
                  <a:lnTo>
                    <a:pt x="206489" y="0"/>
                  </a:lnTo>
                  <a:close/>
                </a:path>
                <a:path w="1603375" h="2281554">
                  <a:moveTo>
                    <a:pt x="238493" y="0"/>
                  </a:moveTo>
                  <a:lnTo>
                    <a:pt x="222504" y="0"/>
                  </a:lnTo>
                  <a:lnTo>
                    <a:pt x="222504" y="15989"/>
                  </a:lnTo>
                  <a:lnTo>
                    <a:pt x="238493" y="15989"/>
                  </a:lnTo>
                  <a:lnTo>
                    <a:pt x="238493" y="0"/>
                  </a:lnTo>
                  <a:close/>
                </a:path>
                <a:path w="1603375" h="2281554">
                  <a:moveTo>
                    <a:pt x="269735" y="0"/>
                  </a:moveTo>
                  <a:lnTo>
                    <a:pt x="254508" y="0"/>
                  </a:lnTo>
                  <a:lnTo>
                    <a:pt x="254508" y="15989"/>
                  </a:lnTo>
                  <a:lnTo>
                    <a:pt x="269735" y="15989"/>
                  </a:lnTo>
                  <a:lnTo>
                    <a:pt x="269735" y="0"/>
                  </a:lnTo>
                  <a:close/>
                </a:path>
                <a:path w="1603375" h="2281554">
                  <a:moveTo>
                    <a:pt x="301739" y="0"/>
                  </a:moveTo>
                  <a:lnTo>
                    <a:pt x="285750" y="0"/>
                  </a:lnTo>
                  <a:lnTo>
                    <a:pt x="285750" y="15989"/>
                  </a:lnTo>
                  <a:lnTo>
                    <a:pt x="301739" y="15989"/>
                  </a:lnTo>
                  <a:lnTo>
                    <a:pt x="301739" y="0"/>
                  </a:lnTo>
                  <a:close/>
                </a:path>
                <a:path w="1603375" h="2281554">
                  <a:moveTo>
                    <a:pt x="333743" y="0"/>
                  </a:moveTo>
                  <a:lnTo>
                    <a:pt x="317754" y="0"/>
                  </a:lnTo>
                  <a:lnTo>
                    <a:pt x="317754" y="15989"/>
                  </a:lnTo>
                  <a:lnTo>
                    <a:pt x="333743" y="15989"/>
                  </a:lnTo>
                  <a:lnTo>
                    <a:pt x="333743" y="0"/>
                  </a:lnTo>
                  <a:close/>
                </a:path>
                <a:path w="1603375" h="2281554">
                  <a:moveTo>
                    <a:pt x="364985" y="0"/>
                  </a:moveTo>
                  <a:lnTo>
                    <a:pt x="349758" y="0"/>
                  </a:lnTo>
                  <a:lnTo>
                    <a:pt x="349758" y="15989"/>
                  </a:lnTo>
                  <a:lnTo>
                    <a:pt x="364985" y="15989"/>
                  </a:lnTo>
                  <a:lnTo>
                    <a:pt x="364985" y="0"/>
                  </a:lnTo>
                  <a:close/>
                </a:path>
                <a:path w="1603375" h="2281554">
                  <a:moveTo>
                    <a:pt x="396989" y="0"/>
                  </a:moveTo>
                  <a:lnTo>
                    <a:pt x="381000" y="0"/>
                  </a:lnTo>
                  <a:lnTo>
                    <a:pt x="381000" y="15989"/>
                  </a:lnTo>
                  <a:lnTo>
                    <a:pt x="396989" y="15989"/>
                  </a:lnTo>
                  <a:lnTo>
                    <a:pt x="396989" y="0"/>
                  </a:lnTo>
                  <a:close/>
                </a:path>
                <a:path w="1603375" h="2281554">
                  <a:moveTo>
                    <a:pt x="428993" y="0"/>
                  </a:moveTo>
                  <a:lnTo>
                    <a:pt x="413004" y="0"/>
                  </a:lnTo>
                  <a:lnTo>
                    <a:pt x="413004" y="15989"/>
                  </a:lnTo>
                  <a:lnTo>
                    <a:pt x="428993" y="15989"/>
                  </a:lnTo>
                  <a:lnTo>
                    <a:pt x="428993" y="0"/>
                  </a:lnTo>
                  <a:close/>
                </a:path>
                <a:path w="1603375" h="2281554">
                  <a:moveTo>
                    <a:pt x="460235" y="0"/>
                  </a:moveTo>
                  <a:lnTo>
                    <a:pt x="445008" y="0"/>
                  </a:lnTo>
                  <a:lnTo>
                    <a:pt x="445008" y="15989"/>
                  </a:lnTo>
                  <a:lnTo>
                    <a:pt x="460235" y="15989"/>
                  </a:lnTo>
                  <a:lnTo>
                    <a:pt x="460235" y="0"/>
                  </a:lnTo>
                  <a:close/>
                </a:path>
                <a:path w="1603375" h="2281554">
                  <a:moveTo>
                    <a:pt x="492239" y="0"/>
                  </a:moveTo>
                  <a:lnTo>
                    <a:pt x="476250" y="0"/>
                  </a:lnTo>
                  <a:lnTo>
                    <a:pt x="476250" y="15989"/>
                  </a:lnTo>
                  <a:lnTo>
                    <a:pt x="492239" y="15989"/>
                  </a:lnTo>
                  <a:lnTo>
                    <a:pt x="492239" y="0"/>
                  </a:lnTo>
                  <a:close/>
                </a:path>
                <a:path w="1603375" h="2281554">
                  <a:moveTo>
                    <a:pt x="524243" y="0"/>
                  </a:moveTo>
                  <a:lnTo>
                    <a:pt x="508254" y="0"/>
                  </a:lnTo>
                  <a:lnTo>
                    <a:pt x="508254" y="15989"/>
                  </a:lnTo>
                  <a:lnTo>
                    <a:pt x="524243" y="15989"/>
                  </a:lnTo>
                  <a:lnTo>
                    <a:pt x="524243" y="0"/>
                  </a:lnTo>
                  <a:close/>
                </a:path>
                <a:path w="1603375" h="2281554">
                  <a:moveTo>
                    <a:pt x="555485" y="0"/>
                  </a:moveTo>
                  <a:lnTo>
                    <a:pt x="540258" y="0"/>
                  </a:lnTo>
                  <a:lnTo>
                    <a:pt x="540258" y="15989"/>
                  </a:lnTo>
                  <a:lnTo>
                    <a:pt x="555485" y="15989"/>
                  </a:lnTo>
                  <a:lnTo>
                    <a:pt x="555485" y="0"/>
                  </a:lnTo>
                  <a:close/>
                </a:path>
                <a:path w="1603375" h="2281554">
                  <a:moveTo>
                    <a:pt x="587489" y="0"/>
                  </a:moveTo>
                  <a:lnTo>
                    <a:pt x="571500" y="0"/>
                  </a:lnTo>
                  <a:lnTo>
                    <a:pt x="571500" y="15989"/>
                  </a:lnTo>
                  <a:lnTo>
                    <a:pt x="587489" y="15989"/>
                  </a:lnTo>
                  <a:lnTo>
                    <a:pt x="587489" y="0"/>
                  </a:lnTo>
                  <a:close/>
                </a:path>
                <a:path w="1603375" h="2281554">
                  <a:moveTo>
                    <a:pt x="619493" y="0"/>
                  </a:moveTo>
                  <a:lnTo>
                    <a:pt x="603504" y="0"/>
                  </a:lnTo>
                  <a:lnTo>
                    <a:pt x="603504" y="15989"/>
                  </a:lnTo>
                  <a:lnTo>
                    <a:pt x="619493" y="15989"/>
                  </a:lnTo>
                  <a:lnTo>
                    <a:pt x="619493" y="0"/>
                  </a:lnTo>
                  <a:close/>
                </a:path>
                <a:path w="1603375" h="2281554">
                  <a:moveTo>
                    <a:pt x="650735" y="0"/>
                  </a:moveTo>
                  <a:lnTo>
                    <a:pt x="635508" y="0"/>
                  </a:lnTo>
                  <a:lnTo>
                    <a:pt x="635508" y="15989"/>
                  </a:lnTo>
                  <a:lnTo>
                    <a:pt x="650735" y="15989"/>
                  </a:lnTo>
                  <a:lnTo>
                    <a:pt x="650735" y="0"/>
                  </a:lnTo>
                  <a:close/>
                </a:path>
                <a:path w="1603375" h="2281554">
                  <a:moveTo>
                    <a:pt x="682739" y="0"/>
                  </a:moveTo>
                  <a:lnTo>
                    <a:pt x="666750" y="0"/>
                  </a:lnTo>
                  <a:lnTo>
                    <a:pt x="666750" y="15989"/>
                  </a:lnTo>
                  <a:lnTo>
                    <a:pt x="682739" y="15989"/>
                  </a:lnTo>
                  <a:lnTo>
                    <a:pt x="682739" y="0"/>
                  </a:lnTo>
                  <a:close/>
                </a:path>
                <a:path w="1603375" h="2281554">
                  <a:moveTo>
                    <a:pt x="714743" y="0"/>
                  </a:moveTo>
                  <a:lnTo>
                    <a:pt x="698754" y="0"/>
                  </a:lnTo>
                  <a:lnTo>
                    <a:pt x="698754" y="15989"/>
                  </a:lnTo>
                  <a:lnTo>
                    <a:pt x="714743" y="15989"/>
                  </a:lnTo>
                  <a:lnTo>
                    <a:pt x="714743" y="0"/>
                  </a:lnTo>
                  <a:close/>
                </a:path>
                <a:path w="1603375" h="2281554">
                  <a:moveTo>
                    <a:pt x="745985" y="0"/>
                  </a:moveTo>
                  <a:lnTo>
                    <a:pt x="730758" y="0"/>
                  </a:lnTo>
                  <a:lnTo>
                    <a:pt x="730758" y="15989"/>
                  </a:lnTo>
                  <a:lnTo>
                    <a:pt x="745985" y="15989"/>
                  </a:lnTo>
                  <a:lnTo>
                    <a:pt x="745985" y="0"/>
                  </a:lnTo>
                  <a:close/>
                </a:path>
                <a:path w="1603375" h="2281554">
                  <a:moveTo>
                    <a:pt x="777989" y="0"/>
                  </a:moveTo>
                  <a:lnTo>
                    <a:pt x="762000" y="0"/>
                  </a:lnTo>
                  <a:lnTo>
                    <a:pt x="762000" y="15989"/>
                  </a:lnTo>
                  <a:lnTo>
                    <a:pt x="777989" y="15989"/>
                  </a:lnTo>
                  <a:lnTo>
                    <a:pt x="777989" y="0"/>
                  </a:lnTo>
                  <a:close/>
                </a:path>
                <a:path w="1603375" h="2281554">
                  <a:moveTo>
                    <a:pt x="809993" y="0"/>
                  </a:moveTo>
                  <a:lnTo>
                    <a:pt x="794004" y="0"/>
                  </a:lnTo>
                  <a:lnTo>
                    <a:pt x="794004" y="15989"/>
                  </a:lnTo>
                  <a:lnTo>
                    <a:pt x="809993" y="15989"/>
                  </a:lnTo>
                  <a:lnTo>
                    <a:pt x="809993" y="0"/>
                  </a:lnTo>
                  <a:close/>
                </a:path>
                <a:path w="1603375" h="2281554">
                  <a:moveTo>
                    <a:pt x="841235" y="0"/>
                  </a:moveTo>
                  <a:lnTo>
                    <a:pt x="826008" y="0"/>
                  </a:lnTo>
                  <a:lnTo>
                    <a:pt x="826008" y="15989"/>
                  </a:lnTo>
                  <a:lnTo>
                    <a:pt x="841235" y="15989"/>
                  </a:lnTo>
                  <a:lnTo>
                    <a:pt x="841235" y="0"/>
                  </a:lnTo>
                  <a:close/>
                </a:path>
                <a:path w="1603375" h="2281554">
                  <a:moveTo>
                    <a:pt x="873239" y="0"/>
                  </a:moveTo>
                  <a:lnTo>
                    <a:pt x="857250" y="0"/>
                  </a:lnTo>
                  <a:lnTo>
                    <a:pt x="857250" y="15989"/>
                  </a:lnTo>
                  <a:lnTo>
                    <a:pt x="873239" y="15989"/>
                  </a:lnTo>
                  <a:lnTo>
                    <a:pt x="873239" y="0"/>
                  </a:lnTo>
                  <a:close/>
                </a:path>
                <a:path w="1603375" h="2281554">
                  <a:moveTo>
                    <a:pt x="905243" y="0"/>
                  </a:moveTo>
                  <a:lnTo>
                    <a:pt x="889254" y="0"/>
                  </a:lnTo>
                  <a:lnTo>
                    <a:pt x="889254" y="15989"/>
                  </a:lnTo>
                  <a:lnTo>
                    <a:pt x="905243" y="15989"/>
                  </a:lnTo>
                  <a:lnTo>
                    <a:pt x="905243" y="0"/>
                  </a:lnTo>
                  <a:close/>
                </a:path>
                <a:path w="1603375" h="2281554">
                  <a:moveTo>
                    <a:pt x="936485" y="0"/>
                  </a:moveTo>
                  <a:lnTo>
                    <a:pt x="921258" y="0"/>
                  </a:lnTo>
                  <a:lnTo>
                    <a:pt x="921258" y="15989"/>
                  </a:lnTo>
                  <a:lnTo>
                    <a:pt x="936485" y="15989"/>
                  </a:lnTo>
                  <a:lnTo>
                    <a:pt x="936485" y="0"/>
                  </a:lnTo>
                  <a:close/>
                </a:path>
                <a:path w="1603375" h="2281554">
                  <a:moveTo>
                    <a:pt x="968489" y="0"/>
                  </a:moveTo>
                  <a:lnTo>
                    <a:pt x="952500" y="0"/>
                  </a:lnTo>
                  <a:lnTo>
                    <a:pt x="952500" y="15989"/>
                  </a:lnTo>
                  <a:lnTo>
                    <a:pt x="968489" y="15989"/>
                  </a:lnTo>
                  <a:lnTo>
                    <a:pt x="968489" y="0"/>
                  </a:lnTo>
                  <a:close/>
                </a:path>
                <a:path w="1603375" h="2281554">
                  <a:moveTo>
                    <a:pt x="1000493" y="0"/>
                  </a:moveTo>
                  <a:lnTo>
                    <a:pt x="984504" y="0"/>
                  </a:lnTo>
                  <a:lnTo>
                    <a:pt x="984504" y="15989"/>
                  </a:lnTo>
                  <a:lnTo>
                    <a:pt x="1000493" y="15989"/>
                  </a:lnTo>
                  <a:lnTo>
                    <a:pt x="1000493" y="0"/>
                  </a:lnTo>
                  <a:close/>
                </a:path>
                <a:path w="1603375" h="2281554">
                  <a:moveTo>
                    <a:pt x="1031735" y="0"/>
                  </a:moveTo>
                  <a:lnTo>
                    <a:pt x="1016508" y="0"/>
                  </a:lnTo>
                  <a:lnTo>
                    <a:pt x="1016508" y="15989"/>
                  </a:lnTo>
                  <a:lnTo>
                    <a:pt x="1031735" y="15989"/>
                  </a:lnTo>
                  <a:lnTo>
                    <a:pt x="1031735" y="0"/>
                  </a:lnTo>
                  <a:close/>
                </a:path>
                <a:path w="1603375" h="2281554">
                  <a:moveTo>
                    <a:pt x="1063739" y="0"/>
                  </a:moveTo>
                  <a:lnTo>
                    <a:pt x="1047750" y="0"/>
                  </a:lnTo>
                  <a:lnTo>
                    <a:pt x="1047750" y="15989"/>
                  </a:lnTo>
                  <a:lnTo>
                    <a:pt x="1063739" y="15989"/>
                  </a:lnTo>
                  <a:lnTo>
                    <a:pt x="1063739" y="0"/>
                  </a:lnTo>
                  <a:close/>
                </a:path>
                <a:path w="1603375" h="2281554">
                  <a:moveTo>
                    <a:pt x="1095743" y="0"/>
                  </a:moveTo>
                  <a:lnTo>
                    <a:pt x="1079754" y="0"/>
                  </a:lnTo>
                  <a:lnTo>
                    <a:pt x="1079754" y="15989"/>
                  </a:lnTo>
                  <a:lnTo>
                    <a:pt x="1095743" y="15989"/>
                  </a:lnTo>
                  <a:lnTo>
                    <a:pt x="1095743" y="0"/>
                  </a:lnTo>
                  <a:close/>
                </a:path>
                <a:path w="1603375" h="2281554">
                  <a:moveTo>
                    <a:pt x="1126985" y="0"/>
                  </a:moveTo>
                  <a:lnTo>
                    <a:pt x="1111758" y="0"/>
                  </a:lnTo>
                  <a:lnTo>
                    <a:pt x="1111758" y="15989"/>
                  </a:lnTo>
                  <a:lnTo>
                    <a:pt x="1126985" y="15989"/>
                  </a:lnTo>
                  <a:lnTo>
                    <a:pt x="1126985" y="0"/>
                  </a:lnTo>
                  <a:close/>
                </a:path>
                <a:path w="1603375" h="2281554">
                  <a:moveTo>
                    <a:pt x="1158989" y="0"/>
                  </a:moveTo>
                  <a:lnTo>
                    <a:pt x="1143000" y="0"/>
                  </a:lnTo>
                  <a:lnTo>
                    <a:pt x="1143000" y="15989"/>
                  </a:lnTo>
                  <a:lnTo>
                    <a:pt x="1158989" y="15989"/>
                  </a:lnTo>
                  <a:lnTo>
                    <a:pt x="1158989" y="0"/>
                  </a:lnTo>
                  <a:close/>
                </a:path>
                <a:path w="1603375" h="2281554">
                  <a:moveTo>
                    <a:pt x="1190993" y="0"/>
                  </a:moveTo>
                  <a:lnTo>
                    <a:pt x="1175004" y="0"/>
                  </a:lnTo>
                  <a:lnTo>
                    <a:pt x="1175004" y="15989"/>
                  </a:lnTo>
                  <a:lnTo>
                    <a:pt x="1190993" y="15989"/>
                  </a:lnTo>
                  <a:lnTo>
                    <a:pt x="1190993" y="0"/>
                  </a:lnTo>
                  <a:close/>
                </a:path>
                <a:path w="1603375" h="2281554">
                  <a:moveTo>
                    <a:pt x="1222235" y="0"/>
                  </a:moveTo>
                  <a:lnTo>
                    <a:pt x="1207008" y="0"/>
                  </a:lnTo>
                  <a:lnTo>
                    <a:pt x="1207008" y="15989"/>
                  </a:lnTo>
                  <a:lnTo>
                    <a:pt x="1222235" y="15989"/>
                  </a:lnTo>
                  <a:lnTo>
                    <a:pt x="1222235" y="0"/>
                  </a:lnTo>
                  <a:close/>
                </a:path>
                <a:path w="1603375" h="2281554">
                  <a:moveTo>
                    <a:pt x="1254239" y="0"/>
                  </a:moveTo>
                  <a:lnTo>
                    <a:pt x="1238250" y="0"/>
                  </a:lnTo>
                  <a:lnTo>
                    <a:pt x="1238250" y="15989"/>
                  </a:lnTo>
                  <a:lnTo>
                    <a:pt x="1254239" y="15989"/>
                  </a:lnTo>
                  <a:lnTo>
                    <a:pt x="1254239" y="0"/>
                  </a:lnTo>
                  <a:close/>
                </a:path>
                <a:path w="1603375" h="2281554">
                  <a:moveTo>
                    <a:pt x="1286243" y="0"/>
                  </a:moveTo>
                  <a:lnTo>
                    <a:pt x="1270254" y="0"/>
                  </a:lnTo>
                  <a:lnTo>
                    <a:pt x="1270254" y="15989"/>
                  </a:lnTo>
                  <a:lnTo>
                    <a:pt x="1286243" y="15989"/>
                  </a:lnTo>
                  <a:lnTo>
                    <a:pt x="1286243" y="0"/>
                  </a:lnTo>
                  <a:close/>
                </a:path>
                <a:path w="1603375" h="2281554">
                  <a:moveTo>
                    <a:pt x="1317485" y="0"/>
                  </a:moveTo>
                  <a:lnTo>
                    <a:pt x="1302258" y="0"/>
                  </a:lnTo>
                  <a:lnTo>
                    <a:pt x="1302258" y="15989"/>
                  </a:lnTo>
                  <a:lnTo>
                    <a:pt x="1317485" y="15989"/>
                  </a:lnTo>
                  <a:lnTo>
                    <a:pt x="1317485" y="0"/>
                  </a:lnTo>
                  <a:close/>
                </a:path>
                <a:path w="1603375" h="2281554">
                  <a:moveTo>
                    <a:pt x="1349489" y="0"/>
                  </a:moveTo>
                  <a:lnTo>
                    <a:pt x="1333500" y="0"/>
                  </a:lnTo>
                  <a:lnTo>
                    <a:pt x="1333500" y="15989"/>
                  </a:lnTo>
                  <a:lnTo>
                    <a:pt x="1349489" y="15989"/>
                  </a:lnTo>
                  <a:lnTo>
                    <a:pt x="1349489" y="0"/>
                  </a:lnTo>
                  <a:close/>
                </a:path>
                <a:path w="1603375" h="2281554">
                  <a:moveTo>
                    <a:pt x="1381493" y="0"/>
                  </a:moveTo>
                  <a:lnTo>
                    <a:pt x="1365504" y="0"/>
                  </a:lnTo>
                  <a:lnTo>
                    <a:pt x="1365504" y="15989"/>
                  </a:lnTo>
                  <a:lnTo>
                    <a:pt x="1381493" y="15989"/>
                  </a:lnTo>
                  <a:lnTo>
                    <a:pt x="1381493" y="0"/>
                  </a:lnTo>
                  <a:close/>
                </a:path>
                <a:path w="1603375" h="2281554">
                  <a:moveTo>
                    <a:pt x="1412735" y="0"/>
                  </a:moveTo>
                  <a:lnTo>
                    <a:pt x="1397508" y="0"/>
                  </a:lnTo>
                  <a:lnTo>
                    <a:pt x="1397508" y="15989"/>
                  </a:lnTo>
                  <a:lnTo>
                    <a:pt x="1412735" y="15989"/>
                  </a:lnTo>
                  <a:lnTo>
                    <a:pt x="1412735" y="0"/>
                  </a:lnTo>
                  <a:close/>
                </a:path>
                <a:path w="1603375" h="2281554">
                  <a:moveTo>
                    <a:pt x="1444739" y="0"/>
                  </a:moveTo>
                  <a:lnTo>
                    <a:pt x="1428750" y="0"/>
                  </a:lnTo>
                  <a:lnTo>
                    <a:pt x="1428750" y="15989"/>
                  </a:lnTo>
                  <a:lnTo>
                    <a:pt x="1444739" y="15989"/>
                  </a:lnTo>
                  <a:lnTo>
                    <a:pt x="1444739" y="0"/>
                  </a:lnTo>
                  <a:close/>
                </a:path>
                <a:path w="1603375" h="2281554">
                  <a:moveTo>
                    <a:pt x="1476743" y="0"/>
                  </a:moveTo>
                  <a:lnTo>
                    <a:pt x="1460754" y="0"/>
                  </a:lnTo>
                  <a:lnTo>
                    <a:pt x="1460754" y="15989"/>
                  </a:lnTo>
                  <a:lnTo>
                    <a:pt x="1476743" y="15989"/>
                  </a:lnTo>
                  <a:lnTo>
                    <a:pt x="1476743" y="0"/>
                  </a:lnTo>
                  <a:close/>
                </a:path>
                <a:path w="1603375" h="2281554">
                  <a:moveTo>
                    <a:pt x="1507985" y="0"/>
                  </a:moveTo>
                  <a:lnTo>
                    <a:pt x="1492758" y="0"/>
                  </a:lnTo>
                  <a:lnTo>
                    <a:pt x="1492758" y="15989"/>
                  </a:lnTo>
                  <a:lnTo>
                    <a:pt x="1507985" y="15989"/>
                  </a:lnTo>
                  <a:lnTo>
                    <a:pt x="1507985" y="0"/>
                  </a:lnTo>
                  <a:close/>
                </a:path>
                <a:path w="1603375" h="2281554">
                  <a:moveTo>
                    <a:pt x="1533906" y="2268474"/>
                  </a:moveTo>
                  <a:lnTo>
                    <a:pt x="1520952" y="2268474"/>
                  </a:lnTo>
                  <a:lnTo>
                    <a:pt x="1520952" y="2281415"/>
                  </a:lnTo>
                  <a:lnTo>
                    <a:pt x="1533906" y="2281415"/>
                  </a:lnTo>
                  <a:lnTo>
                    <a:pt x="1533906" y="2268474"/>
                  </a:lnTo>
                  <a:close/>
                </a:path>
                <a:path w="1603375" h="2281554">
                  <a:moveTo>
                    <a:pt x="1533906" y="2243328"/>
                  </a:moveTo>
                  <a:lnTo>
                    <a:pt x="1520952" y="2243328"/>
                  </a:lnTo>
                  <a:lnTo>
                    <a:pt x="1520952" y="2255507"/>
                  </a:lnTo>
                  <a:lnTo>
                    <a:pt x="1533906" y="2255507"/>
                  </a:lnTo>
                  <a:lnTo>
                    <a:pt x="1533906" y="2243328"/>
                  </a:lnTo>
                  <a:close/>
                </a:path>
                <a:path w="1603375" h="2281554">
                  <a:moveTo>
                    <a:pt x="1533906" y="2217420"/>
                  </a:moveTo>
                  <a:lnTo>
                    <a:pt x="1520952" y="2217420"/>
                  </a:lnTo>
                  <a:lnTo>
                    <a:pt x="1520952" y="2230361"/>
                  </a:lnTo>
                  <a:lnTo>
                    <a:pt x="1533906" y="2230361"/>
                  </a:lnTo>
                  <a:lnTo>
                    <a:pt x="1533906" y="2217420"/>
                  </a:lnTo>
                  <a:close/>
                </a:path>
                <a:path w="1603375" h="2281554">
                  <a:moveTo>
                    <a:pt x="1533906" y="2192274"/>
                  </a:moveTo>
                  <a:lnTo>
                    <a:pt x="1520952" y="2192274"/>
                  </a:lnTo>
                  <a:lnTo>
                    <a:pt x="1520952" y="2205215"/>
                  </a:lnTo>
                  <a:lnTo>
                    <a:pt x="1533906" y="2205215"/>
                  </a:lnTo>
                  <a:lnTo>
                    <a:pt x="1533906" y="2192274"/>
                  </a:lnTo>
                  <a:close/>
                </a:path>
                <a:path w="1603375" h="2281554">
                  <a:moveTo>
                    <a:pt x="1533906" y="2167128"/>
                  </a:moveTo>
                  <a:lnTo>
                    <a:pt x="1520952" y="2167128"/>
                  </a:lnTo>
                  <a:lnTo>
                    <a:pt x="1520952" y="2179307"/>
                  </a:lnTo>
                  <a:lnTo>
                    <a:pt x="1533906" y="2179307"/>
                  </a:lnTo>
                  <a:lnTo>
                    <a:pt x="1533906" y="2167128"/>
                  </a:lnTo>
                  <a:close/>
                </a:path>
                <a:path w="1603375" h="2281554">
                  <a:moveTo>
                    <a:pt x="1533906" y="2141220"/>
                  </a:moveTo>
                  <a:lnTo>
                    <a:pt x="1520952" y="2141220"/>
                  </a:lnTo>
                  <a:lnTo>
                    <a:pt x="1520952" y="2154161"/>
                  </a:lnTo>
                  <a:lnTo>
                    <a:pt x="1533906" y="2154161"/>
                  </a:lnTo>
                  <a:lnTo>
                    <a:pt x="1533906" y="2141220"/>
                  </a:lnTo>
                  <a:close/>
                </a:path>
                <a:path w="1603375" h="2281554">
                  <a:moveTo>
                    <a:pt x="1533906" y="2116074"/>
                  </a:moveTo>
                  <a:lnTo>
                    <a:pt x="1520952" y="2116074"/>
                  </a:lnTo>
                  <a:lnTo>
                    <a:pt x="1520952" y="2129015"/>
                  </a:lnTo>
                  <a:lnTo>
                    <a:pt x="1533906" y="2129015"/>
                  </a:lnTo>
                  <a:lnTo>
                    <a:pt x="1533906" y="2116074"/>
                  </a:lnTo>
                  <a:close/>
                </a:path>
                <a:path w="1603375" h="2281554">
                  <a:moveTo>
                    <a:pt x="1533906" y="2090928"/>
                  </a:moveTo>
                  <a:lnTo>
                    <a:pt x="1520952" y="2090928"/>
                  </a:lnTo>
                  <a:lnTo>
                    <a:pt x="1520952" y="2103107"/>
                  </a:lnTo>
                  <a:lnTo>
                    <a:pt x="1533906" y="2103107"/>
                  </a:lnTo>
                  <a:lnTo>
                    <a:pt x="1533906" y="2090928"/>
                  </a:lnTo>
                  <a:close/>
                </a:path>
                <a:path w="1603375" h="2281554">
                  <a:moveTo>
                    <a:pt x="1533906" y="2065020"/>
                  </a:moveTo>
                  <a:lnTo>
                    <a:pt x="1520952" y="2065020"/>
                  </a:lnTo>
                  <a:lnTo>
                    <a:pt x="1520952" y="2077961"/>
                  </a:lnTo>
                  <a:lnTo>
                    <a:pt x="1533906" y="2077961"/>
                  </a:lnTo>
                  <a:lnTo>
                    <a:pt x="1533906" y="2065020"/>
                  </a:lnTo>
                  <a:close/>
                </a:path>
                <a:path w="1603375" h="2281554">
                  <a:moveTo>
                    <a:pt x="1533906" y="2039874"/>
                  </a:moveTo>
                  <a:lnTo>
                    <a:pt x="1520952" y="2039874"/>
                  </a:lnTo>
                  <a:lnTo>
                    <a:pt x="1520952" y="2052815"/>
                  </a:lnTo>
                  <a:lnTo>
                    <a:pt x="1533906" y="2052815"/>
                  </a:lnTo>
                  <a:lnTo>
                    <a:pt x="1533906" y="2039874"/>
                  </a:lnTo>
                  <a:close/>
                </a:path>
                <a:path w="1603375" h="2281554">
                  <a:moveTo>
                    <a:pt x="1533906" y="2014715"/>
                  </a:moveTo>
                  <a:lnTo>
                    <a:pt x="1520952" y="2014715"/>
                  </a:lnTo>
                  <a:lnTo>
                    <a:pt x="1520952" y="2026907"/>
                  </a:lnTo>
                  <a:lnTo>
                    <a:pt x="1533906" y="2026907"/>
                  </a:lnTo>
                  <a:lnTo>
                    <a:pt x="1533906" y="2014715"/>
                  </a:lnTo>
                  <a:close/>
                </a:path>
                <a:path w="1603375" h="2281554">
                  <a:moveTo>
                    <a:pt x="1533906" y="1988820"/>
                  </a:moveTo>
                  <a:lnTo>
                    <a:pt x="1520952" y="1988820"/>
                  </a:lnTo>
                  <a:lnTo>
                    <a:pt x="1520952" y="2001761"/>
                  </a:lnTo>
                  <a:lnTo>
                    <a:pt x="1533906" y="2001761"/>
                  </a:lnTo>
                  <a:lnTo>
                    <a:pt x="1533906" y="1988820"/>
                  </a:lnTo>
                  <a:close/>
                </a:path>
                <a:path w="1603375" h="2281554">
                  <a:moveTo>
                    <a:pt x="1533906" y="1963674"/>
                  </a:moveTo>
                  <a:lnTo>
                    <a:pt x="1520952" y="1963674"/>
                  </a:lnTo>
                  <a:lnTo>
                    <a:pt x="1520952" y="1976615"/>
                  </a:lnTo>
                  <a:lnTo>
                    <a:pt x="1533906" y="1976615"/>
                  </a:lnTo>
                  <a:lnTo>
                    <a:pt x="1533906" y="1963674"/>
                  </a:lnTo>
                  <a:close/>
                </a:path>
                <a:path w="1603375" h="2281554">
                  <a:moveTo>
                    <a:pt x="1533906" y="1938515"/>
                  </a:moveTo>
                  <a:lnTo>
                    <a:pt x="1520952" y="1938515"/>
                  </a:lnTo>
                  <a:lnTo>
                    <a:pt x="1520952" y="1950707"/>
                  </a:lnTo>
                  <a:lnTo>
                    <a:pt x="1533906" y="1950707"/>
                  </a:lnTo>
                  <a:lnTo>
                    <a:pt x="1533906" y="1938515"/>
                  </a:lnTo>
                  <a:close/>
                </a:path>
                <a:path w="1603375" h="2281554">
                  <a:moveTo>
                    <a:pt x="1533906" y="1912620"/>
                  </a:moveTo>
                  <a:lnTo>
                    <a:pt x="1520952" y="1912620"/>
                  </a:lnTo>
                  <a:lnTo>
                    <a:pt x="1520952" y="1925561"/>
                  </a:lnTo>
                  <a:lnTo>
                    <a:pt x="1533906" y="1925561"/>
                  </a:lnTo>
                  <a:lnTo>
                    <a:pt x="1533906" y="1912620"/>
                  </a:lnTo>
                  <a:close/>
                </a:path>
                <a:path w="1603375" h="2281554">
                  <a:moveTo>
                    <a:pt x="1533906" y="1887474"/>
                  </a:moveTo>
                  <a:lnTo>
                    <a:pt x="1520952" y="1887474"/>
                  </a:lnTo>
                  <a:lnTo>
                    <a:pt x="1520952" y="1900415"/>
                  </a:lnTo>
                  <a:lnTo>
                    <a:pt x="1533906" y="1900415"/>
                  </a:lnTo>
                  <a:lnTo>
                    <a:pt x="1533906" y="1887474"/>
                  </a:lnTo>
                  <a:close/>
                </a:path>
                <a:path w="1603375" h="2281554">
                  <a:moveTo>
                    <a:pt x="1533906" y="1862328"/>
                  </a:moveTo>
                  <a:lnTo>
                    <a:pt x="1520952" y="1862328"/>
                  </a:lnTo>
                  <a:lnTo>
                    <a:pt x="1520952" y="1874507"/>
                  </a:lnTo>
                  <a:lnTo>
                    <a:pt x="1533906" y="1874507"/>
                  </a:lnTo>
                  <a:lnTo>
                    <a:pt x="1533906" y="1862328"/>
                  </a:lnTo>
                  <a:close/>
                </a:path>
                <a:path w="1603375" h="2281554">
                  <a:moveTo>
                    <a:pt x="1533906" y="1836420"/>
                  </a:moveTo>
                  <a:lnTo>
                    <a:pt x="1520952" y="1836420"/>
                  </a:lnTo>
                  <a:lnTo>
                    <a:pt x="1520952" y="1849361"/>
                  </a:lnTo>
                  <a:lnTo>
                    <a:pt x="1533906" y="1849361"/>
                  </a:lnTo>
                  <a:lnTo>
                    <a:pt x="1533906" y="1836420"/>
                  </a:lnTo>
                  <a:close/>
                </a:path>
                <a:path w="1603375" h="2281554">
                  <a:moveTo>
                    <a:pt x="1533906" y="1811274"/>
                  </a:moveTo>
                  <a:lnTo>
                    <a:pt x="1520952" y="1811274"/>
                  </a:lnTo>
                  <a:lnTo>
                    <a:pt x="1520952" y="1824215"/>
                  </a:lnTo>
                  <a:lnTo>
                    <a:pt x="1533906" y="1824215"/>
                  </a:lnTo>
                  <a:lnTo>
                    <a:pt x="1533906" y="1811274"/>
                  </a:lnTo>
                  <a:close/>
                </a:path>
                <a:path w="1603375" h="2281554">
                  <a:moveTo>
                    <a:pt x="1533906" y="1786128"/>
                  </a:moveTo>
                  <a:lnTo>
                    <a:pt x="1520952" y="1786128"/>
                  </a:lnTo>
                  <a:lnTo>
                    <a:pt x="1520952" y="1798307"/>
                  </a:lnTo>
                  <a:lnTo>
                    <a:pt x="1533906" y="1798307"/>
                  </a:lnTo>
                  <a:lnTo>
                    <a:pt x="1533906" y="1786128"/>
                  </a:lnTo>
                  <a:close/>
                </a:path>
                <a:path w="1603375" h="2281554">
                  <a:moveTo>
                    <a:pt x="1539989" y="0"/>
                  </a:moveTo>
                  <a:lnTo>
                    <a:pt x="1524000" y="0"/>
                  </a:lnTo>
                  <a:lnTo>
                    <a:pt x="1524000" y="15989"/>
                  </a:lnTo>
                  <a:lnTo>
                    <a:pt x="1539989" y="15989"/>
                  </a:lnTo>
                  <a:lnTo>
                    <a:pt x="1539989" y="0"/>
                  </a:lnTo>
                  <a:close/>
                </a:path>
                <a:path w="1603375" h="2281554">
                  <a:moveTo>
                    <a:pt x="1571993" y="0"/>
                  </a:moveTo>
                  <a:lnTo>
                    <a:pt x="1556004" y="0"/>
                  </a:lnTo>
                  <a:lnTo>
                    <a:pt x="1556004" y="15989"/>
                  </a:lnTo>
                  <a:lnTo>
                    <a:pt x="1571993" y="15989"/>
                  </a:lnTo>
                  <a:lnTo>
                    <a:pt x="1571993" y="0"/>
                  </a:lnTo>
                  <a:close/>
                </a:path>
                <a:path w="1603375" h="2281554">
                  <a:moveTo>
                    <a:pt x="1603235" y="0"/>
                  </a:moveTo>
                  <a:lnTo>
                    <a:pt x="1588008" y="0"/>
                  </a:lnTo>
                  <a:lnTo>
                    <a:pt x="1588008" y="15989"/>
                  </a:lnTo>
                  <a:lnTo>
                    <a:pt x="1603235" y="15989"/>
                  </a:lnTo>
                  <a:lnTo>
                    <a:pt x="160323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1902" y="4183392"/>
              <a:ext cx="111760" cy="16510"/>
            </a:xfrm>
            <a:custGeom>
              <a:avLst/>
              <a:gdLst/>
              <a:ahLst/>
              <a:cxnLst/>
              <a:rect l="l" t="t" r="r" b="b"/>
              <a:pathLst>
                <a:path w="111759" h="16510">
                  <a:moveTo>
                    <a:pt x="16002" y="0"/>
                  </a:moveTo>
                  <a:lnTo>
                    <a:pt x="0" y="0"/>
                  </a:lnTo>
                  <a:lnTo>
                    <a:pt x="0" y="15989"/>
                  </a:lnTo>
                  <a:lnTo>
                    <a:pt x="16002" y="15989"/>
                  </a:lnTo>
                  <a:lnTo>
                    <a:pt x="16002" y="0"/>
                  </a:lnTo>
                  <a:close/>
                </a:path>
                <a:path w="111759" h="16510">
                  <a:moveTo>
                    <a:pt x="48006" y="0"/>
                  </a:moveTo>
                  <a:lnTo>
                    <a:pt x="32004" y="0"/>
                  </a:lnTo>
                  <a:lnTo>
                    <a:pt x="32004" y="15989"/>
                  </a:lnTo>
                  <a:lnTo>
                    <a:pt x="48006" y="15989"/>
                  </a:lnTo>
                  <a:lnTo>
                    <a:pt x="48006" y="0"/>
                  </a:lnTo>
                  <a:close/>
                </a:path>
                <a:path w="111759" h="16510">
                  <a:moveTo>
                    <a:pt x="79248" y="0"/>
                  </a:moveTo>
                  <a:lnTo>
                    <a:pt x="64008" y="0"/>
                  </a:lnTo>
                  <a:lnTo>
                    <a:pt x="64008" y="15989"/>
                  </a:lnTo>
                  <a:lnTo>
                    <a:pt x="79248" y="15989"/>
                  </a:lnTo>
                  <a:lnTo>
                    <a:pt x="79248" y="0"/>
                  </a:lnTo>
                  <a:close/>
                </a:path>
                <a:path w="111759" h="16510">
                  <a:moveTo>
                    <a:pt x="111252" y="0"/>
                  </a:moveTo>
                  <a:lnTo>
                    <a:pt x="95250" y="0"/>
                  </a:lnTo>
                  <a:lnTo>
                    <a:pt x="95250" y="15989"/>
                  </a:lnTo>
                  <a:lnTo>
                    <a:pt x="111252" y="15989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97939" y="6510019"/>
            <a:ext cx="3355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optimum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2400" b="1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6339" y="4059173"/>
            <a:ext cx="875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11574" dirty="0">
                <a:solidFill>
                  <a:srgbClr val="FFFFFF"/>
                </a:solidFill>
                <a:latin typeface="Symbol"/>
                <a:cs typeface="Symbol"/>
              </a:rPr>
              <a:t>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6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max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54855" y="2607386"/>
            <a:ext cx="36468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Soil </a:t>
            </a:r>
            <a:r>
              <a:rPr sz="2400" b="0" spc="-5" dirty="0">
                <a:solidFill>
                  <a:srgbClr val="FFFF00"/>
                </a:solidFill>
                <a:latin typeface="Arial"/>
                <a:cs typeface="Arial"/>
              </a:rPr>
              <a:t>grains </a:t>
            </a: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densely</a:t>
            </a:r>
            <a:r>
              <a:rPr sz="2400" b="0" spc="-1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00"/>
                </a:solidFill>
                <a:latin typeface="Arial"/>
                <a:cs typeface="Arial"/>
              </a:rPr>
              <a:t>packed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7717" y="3214496"/>
            <a:ext cx="38531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good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strength and</a:t>
            </a:r>
            <a:r>
              <a:rPr sz="2400" spc="-2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stiffness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46828" y="3903421"/>
            <a:ext cx="2386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low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permeability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08732" y="2716529"/>
            <a:ext cx="1202055" cy="1824989"/>
            <a:chOff x="2808732" y="2716529"/>
            <a:chExt cx="1202055" cy="1824989"/>
          </a:xfrm>
        </p:grpSpPr>
        <p:sp>
          <p:nvSpPr>
            <p:cNvPr id="21" name="object 21"/>
            <p:cNvSpPr/>
            <p:nvPr/>
          </p:nvSpPr>
          <p:spPr>
            <a:xfrm>
              <a:off x="2808732" y="3532644"/>
              <a:ext cx="1019175" cy="1009015"/>
            </a:xfrm>
            <a:custGeom>
              <a:avLst/>
              <a:gdLst/>
              <a:ahLst/>
              <a:cxnLst/>
              <a:rect l="l" t="t" r="r" b="b"/>
              <a:pathLst>
                <a:path w="1019175" h="1009014">
                  <a:moveTo>
                    <a:pt x="699770" y="752081"/>
                  </a:moveTo>
                  <a:lnTo>
                    <a:pt x="697318" y="739889"/>
                  </a:lnTo>
                  <a:lnTo>
                    <a:pt x="695032" y="728459"/>
                  </a:lnTo>
                  <a:lnTo>
                    <a:pt x="692734" y="717029"/>
                  </a:lnTo>
                  <a:lnTo>
                    <a:pt x="690448" y="705599"/>
                  </a:lnTo>
                  <a:lnTo>
                    <a:pt x="687070" y="688708"/>
                  </a:lnTo>
                  <a:lnTo>
                    <a:pt x="684263" y="683501"/>
                  </a:lnTo>
                  <a:lnTo>
                    <a:pt x="678180" y="672198"/>
                  </a:lnTo>
                  <a:lnTo>
                    <a:pt x="678180" y="752462"/>
                  </a:lnTo>
                  <a:lnTo>
                    <a:pt x="676910" y="765035"/>
                  </a:lnTo>
                  <a:lnTo>
                    <a:pt x="676910" y="763511"/>
                  </a:lnTo>
                  <a:lnTo>
                    <a:pt x="675640" y="776465"/>
                  </a:lnTo>
                  <a:lnTo>
                    <a:pt x="675640" y="775703"/>
                  </a:lnTo>
                  <a:lnTo>
                    <a:pt x="674370" y="787895"/>
                  </a:lnTo>
                  <a:lnTo>
                    <a:pt x="674370" y="787133"/>
                  </a:lnTo>
                  <a:lnTo>
                    <a:pt x="670560" y="799325"/>
                  </a:lnTo>
                  <a:lnTo>
                    <a:pt x="670560" y="798563"/>
                  </a:lnTo>
                  <a:lnTo>
                    <a:pt x="666750" y="810755"/>
                  </a:lnTo>
                  <a:lnTo>
                    <a:pt x="668020" y="809993"/>
                  </a:lnTo>
                  <a:lnTo>
                    <a:pt x="662940" y="821423"/>
                  </a:lnTo>
                  <a:lnTo>
                    <a:pt x="662940" y="820661"/>
                  </a:lnTo>
                  <a:lnTo>
                    <a:pt x="657860" y="832091"/>
                  </a:lnTo>
                  <a:lnTo>
                    <a:pt x="651510" y="842759"/>
                  </a:lnTo>
                  <a:lnTo>
                    <a:pt x="652780" y="841997"/>
                  </a:lnTo>
                  <a:lnTo>
                    <a:pt x="645160" y="853427"/>
                  </a:lnTo>
                  <a:lnTo>
                    <a:pt x="645160" y="852665"/>
                  </a:lnTo>
                  <a:lnTo>
                    <a:pt x="637540" y="863333"/>
                  </a:lnTo>
                  <a:lnTo>
                    <a:pt x="638810" y="862571"/>
                  </a:lnTo>
                  <a:lnTo>
                    <a:pt x="629920" y="873239"/>
                  </a:lnTo>
                  <a:lnTo>
                    <a:pt x="631190" y="872477"/>
                  </a:lnTo>
                  <a:lnTo>
                    <a:pt x="622300" y="882383"/>
                  </a:lnTo>
                  <a:lnTo>
                    <a:pt x="613410" y="891527"/>
                  </a:lnTo>
                  <a:lnTo>
                    <a:pt x="603250" y="900671"/>
                  </a:lnTo>
                  <a:lnTo>
                    <a:pt x="593090" y="909053"/>
                  </a:lnTo>
                  <a:lnTo>
                    <a:pt x="594360" y="909053"/>
                  </a:lnTo>
                  <a:lnTo>
                    <a:pt x="582930" y="917435"/>
                  </a:lnTo>
                  <a:lnTo>
                    <a:pt x="571500" y="925055"/>
                  </a:lnTo>
                  <a:lnTo>
                    <a:pt x="558800" y="932675"/>
                  </a:lnTo>
                  <a:lnTo>
                    <a:pt x="560070" y="932675"/>
                  </a:lnTo>
                  <a:lnTo>
                    <a:pt x="546100" y="940295"/>
                  </a:lnTo>
                  <a:lnTo>
                    <a:pt x="547370" y="939533"/>
                  </a:lnTo>
                  <a:lnTo>
                    <a:pt x="533400" y="946391"/>
                  </a:lnTo>
                  <a:lnTo>
                    <a:pt x="534670" y="946391"/>
                  </a:lnTo>
                  <a:lnTo>
                    <a:pt x="506730" y="958583"/>
                  </a:lnTo>
                  <a:lnTo>
                    <a:pt x="492747" y="963917"/>
                  </a:lnTo>
                  <a:lnTo>
                    <a:pt x="462280" y="973061"/>
                  </a:lnTo>
                  <a:lnTo>
                    <a:pt x="463550" y="973061"/>
                  </a:lnTo>
                  <a:lnTo>
                    <a:pt x="447040" y="976871"/>
                  </a:lnTo>
                  <a:lnTo>
                    <a:pt x="448297" y="976871"/>
                  </a:lnTo>
                  <a:lnTo>
                    <a:pt x="431800" y="979919"/>
                  </a:lnTo>
                  <a:lnTo>
                    <a:pt x="415290" y="982205"/>
                  </a:lnTo>
                  <a:lnTo>
                    <a:pt x="416560" y="982205"/>
                  </a:lnTo>
                  <a:lnTo>
                    <a:pt x="400050" y="984491"/>
                  </a:lnTo>
                  <a:lnTo>
                    <a:pt x="382270" y="986015"/>
                  </a:lnTo>
                  <a:lnTo>
                    <a:pt x="383540" y="986015"/>
                  </a:lnTo>
                  <a:lnTo>
                    <a:pt x="365760" y="986777"/>
                  </a:lnTo>
                  <a:lnTo>
                    <a:pt x="367030" y="986777"/>
                  </a:lnTo>
                  <a:lnTo>
                    <a:pt x="350215" y="987526"/>
                  </a:lnTo>
                  <a:lnTo>
                    <a:pt x="308610" y="985380"/>
                  </a:lnTo>
                  <a:lnTo>
                    <a:pt x="259080" y="978395"/>
                  </a:lnTo>
                  <a:lnTo>
                    <a:pt x="205740" y="963917"/>
                  </a:lnTo>
                  <a:lnTo>
                    <a:pt x="207010" y="963917"/>
                  </a:lnTo>
                  <a:lnTo>
                    <a:pt x="191770" y="958583"/>
                  </a:lnTo>
                  <a:lnTo>
                    <a:pt x="177800" y="952487"/>
                  </a:lnTo>
                  <a:lnTo>
                    <a:pt x="179070" y="952487"/>
                  </a:lnTo>
                  <a:lnTo>
                    <a:pt x="165100" y="946391"/>
                  </a:lnTo>
                  <a:lnTo>
                    <a:pt x="152400" y="939533"/>
                  </a:lnTo>
                  <a:lnTo>
                    <a:pt x="152400" y="940295"/>
                  </a:lnTo>
                  <a:lnTo>
                    <a:pt x="127000" y="925055"/>
                  </a:lnTo>
                  <a:lnTo>
                    <a:pt x="128270" y="925055"/>
                  </a:lnTo>
                  <a:lnTo>
                    <a:pt x="115570" y="917435"/>
                  </a:lnTo>
                  <a:lnTo>
                    <a:pt x="116840" y="917435"/>
                  </a:lnTo>
                  <a:lnTo>
                    <a:pt x="85090" y="891527"/>
                  </a:lnTo>
                  <a:lnTo>
                    <a:pt x="68580" y="872477"/>
                  </a:lnTo>
                  <a:lnTo>
                    <a:pt x="68580" y="873239"/>
                  </a:lnTo>
                  <a:lnTo>
                    <a:pt x="60960" y="862571"/>
                  </a:lnTo>
                  <a:lnTo>
                    <a:pt x="60960" y="863333"/>
                  </a:lnTo>
                  <a:lnTo>
                    <a:pt x="53340" y="852665"/>
                  </a:lnTo>
                  <a:lnTo>
                    <a:pt x="53340" y="853427"/>
                  </a:lnTo>
                  <a:lnTo>
                    <a:pt x="46990" y="841997"/>
                  </a:lnTo>
                  <a:lnTo>
                    <a:pt x="46990" y="842759"/>
                  </a:lnTo>
                  <a:lnTo>
                    <a:pt x="40640" y="832091"/>
                  </a:lnTo>
                  <a:lnTo>
                    <a:pt x="41910" y="832091"/>
                  </a:lnTo>
                  <a:lnTo>
                    <a:pt x="35560" y="820661"/>
                  </a:lnTo>
                  <a:lnTo>
                    <a:pt x="35560" y="821423"/>
                  </a:lnTo>
                  <a:lnTo>
                    <a:pt x="31750" y="809993"/>
                  </a:lnTo>
                  <a:lnTo>
                    <a:pt x="31750" y="810755"/>
                  </a:lnTo>
                  <a:lnTo>
                    <a:pt x="27940" y="798563"/>
                  </a:lnTo>
                  <a:lnTo>
                    <a:pt x="27940" y="799325"/>
                  </a:lnTo>
                  <a:lnTo>
                    <a:pt x="25400" y="787133"/>
                  </a:lnTo>
                  <a:lnTo>
                    <a:pt x="25400" y="787895"/>
                  </a:lnTo>
                  <a:lnTo>
                    <a:pt x="22860" y="775703"/>
                  </a:lnTo>
                  <a:lnTo>
                    <a:pt x="22860" y="765035"/>
                  </a:lnTo>
                  <a:lnTo>
                    <a:pt x="21615" y="752843"/>
                  </a:lnTo>
                  <a:lnTo>
                    <a:pt x="21628" y="752081"/>
                  </a:lnTo>
                  <a:lnTo>
                    <a:pt x="22771" y="740651"/>
                  </a:lnTo>
                  <a:lnTo>
                    <a:pt x="22860" y="729221"/>
                  </a:lnTo>
                  <a:lnTo>
                    <a:pt x="25400" y="717029"/>
                  </a:lnTo>
                  <a:lnTo>
                    <a:pt x="25400" y="717791"/>
                  </a:lnTo>
                  <a:lnTo>
                    <a:pt x="25552" y="717029"/>
                  </a:lnTo>
                  <a:lnTo>
                    <a:pt x="27940" y="705599"/>
                  </a:lnTo>
                  <a:lnTo>
                    <a:pt x="27940" y="706361"/>
                  </a:lnTo>
                  <a:lnTo>
                    <a:pt x="28168" y="705599"/>
                  </a:lnTo>
                  <a:lnTo>
                    <a:pt x="31750" y="694169"/>
                  </a:lnTo>
                  <a:lnTo>
                    <a:pt x="31750" y="694931"/>
                  </a:lnTo>
                  <a:lnTo>
                    <a:pt x="32004" y="694169"/>
                  </a:lnTo>
                  <a:lnTo>
                    <a:pt x="35560" y="683501"/>
                  </a:lnTo>
                  <a:lnTo>
                    <a:pt x="35560" y="684263"/>
                  </a:lnTo>
                  <a:lnTo>
                    <a:pt x="35979" y="683501"/>
                  </a:lnTo>
                  <a:lnTo>
                    <a:pt x="40640" y="675119"/>
                  </a:lnTo>
                  <a:lnTo>
                    <a:pt x="41910" y="672833"/>
                  </a:lnTo>
                  <a:lnTo>
                    <a:pt x="40640" y="672833"/>
                  </a:lnTo>
                  <a:lnTo>
                    <a:pt x="53340" y="651497"/>
                  </a:lnTo>
                  <a:lnTo>
                    <a:pt x="53340" y="652259"/>
                  </a:lnTo>
                  <a:lnTo>
                    <a:pt x="53873" y="651497"/>
                  </a:lnTo>
                  <a:lnTo>
                    <a:pt x="60960" y="641591"/>
                  </a:lnTo>
                  <a:lnTo>
                    <a:pt x="60960" y="642353"/>
                  </a:lnTo>
                  <a:lnTo>
                    <a:pt x="61493" y="641591"/>
                  </a:lnTo>
                  <a:lnTo>
                    <a:pt x="68580" y="631685"/>
                  </a:lnTo>
                  <a:lnTo>
                    <a:pt x="68580" y="632447"/>
                  </a:lnTo>
                  <a:lnTo>
                    <a:pt x="69164" y="631685"/>
                  </a:lnTo>
                  <a:lnTo>
                    <a:pt x="76200" y="622541"/>
                  </a:lnTo>
                  <a:lnTo>
                    <a:pt x="85090" y="612635"/>
                  </a:lnTo>
                  <a:lnTo>
                    <a:pt x="85090" y="613397"/>
                  </a:lnTo>
                  <a:lnTo>
                    <a:pt x="85928" y="612635"/>
                  </a:lnTo>
                  <a:lnTo>
                    <a:pt x="105410" y="595109"/>
                  </a:lnTo>
                  <a:lnTo>
                    <a:pt x="105410" y="595871"/>
                  </a:lnTo>
                  <a:lnTo>
                    <a:pt x="106438" y="595109"/>
                  </a:lnTo>
                  <a:lnTo>
                    <a:pt x="115570" y="588378"/>
                  </a:lnTo>
                  <a:lnTo>
                    <a:pt x="116840" y="587489"/>
                  </a:lnTo>
                  <a:lnTo>
                    <a:pt x="115570" y="587489"/>
                  </a:lnTo>
                  <a:lnTo>
                    <a:pt x="127000" y="579996"/>
                  </a:lnTo>
                  <a:lnTo>
                    <a:pt x="152400" y="564629"/>
                  </a:lnTo>
                  <a:lnTo>
                    <a:pt x="152400" y="565391"/>
                  </a:lnTo>
                  <a:lnTo>
                    <a:pt x="153809" y="564629"/>
                  </a:lnTo>
                  <a:lnTo>
                    <a:pt x="165100" y="558533"/>
                  </a:lnTo>
                  <a:lnTo>
                    <a:pt x="179070" y="551675"/>
                  </a:lnTo>
                  <a:lnTo>
                    <a:pt x="177800" y="552437"/>
                  </a:lnTo>
                  <a:lnTo>
                    <a:pt x="179070" y="551929"/>
                  </a:lnTo>
                  <a:lnTo>
                    <a:pt x="179641" y="551675"/>
                  </a:lnTo>
                  <a:lnTo>
                    <a:pt x="191770" y="546341"/>
                  </a:lnTo>
                  <a:lnTo>
                    <a:pt x="205740" y="541388"/>
                  </a:lnTo>
                  <a:lnTo>
                    <a:pt x="207010" y="541007"/>
                  </a:lnTo>
                  <a:lnTo>
                    <a:pt x="205740" y="541007"/>
                  </a:lnTo>
                  <a:lnTo>
                    <a:pt x="260350" y="526021"/>
                  </a:lnTo>
                  <a:lnTo>
                    <a:pt x="307340" y="519544"/>
                  </a:lnTo>
                  <a:lnTo>
                    <a:pt x="332740" y="517385"/>
                  </a:lnTo>
                  <a:lnTo>
                    <a:pt x="367030" y="517512"/>
                  </a:lnTo>
                  <a:lnTo>
                    <a:pt x="416560" y="521957"/>
                  </a:lnTo>
                  <a:lnTo>
                    <a:pt x="415290" y="521957"/>
                  </a:lnTo>
                  <a:lnTo>
                    <a:pt x="416560" y="522211"/>
                  </a:lnTo>
                  <a:lnTo>
                    <a:pt x="448297" y="528053"/>
                  </a:lnTo>
                  <a:lnTo>
                    <a:pt x="447040" y="528053"/>
                  </a:lnTo>
                  <a:lnTo>
                    <a:pt x="448297" y="528307"/>
                  </a:lnTo>
                  <a:lnTo>
                    <a:pt x="463550" y="531863"/>
                  </a:lnTo>
                  <a:lnTo>
                    <a:pt x="462280" y="531863"/>
                  </a:lnTo>
                  <a:lnTo>
                    <a:pt x="463550" y="532244"/>
                  </a:lnTo>
                  <a:lnTo>
                    <a:pt x="492747" y="541007"/>
                  </a:lnTo>
                  <a:lnTo>
                    <a:pt x="506730" y="546341"/>
                  </a:lnTo>
                  <a:lnTo>
                    <a:pt x="520700" y="552437"/>
                  </a:lnTo>
                  <a:lnTo>
                    <a:pt x="520700" y="551675"/>
                  </a:lnTo>
                  <a:lnTo>
                    <a:pt x="534670" y="558533"/>
                  </a:lnTo>
                  <a:lnTo>
                    <a:pt x="533400" y="558533"/>
                  </a:lnTo>
                  <a:lnTo>
                    <a:pt x="534670" y="559168"/>
                  </a:lnTo>
                  <a:lnTo>
                    <a:pt x="546100" y="564756"/>
                  </a:lnTo>
                  <a:lnTo>
                    <a:pt x="547370" y="565391"/>
                  </a:lnTo>
                  <a:lnTo>
                    <a:pt x="546100" y="564629"/>
                  </a:lnTo>
                  <a:lnTo>
                    <a:pt x="560070" y="572249"/>
                  </a:lnTo>
                  <a:lnTo>
                    <a:pt x="558800" y="572249"/>
                  </a:lnTo>
                  <a:lnTo>
                    <a:pt x="560070" y="573011"/>
                  </a:lnTo>
                  <a:lnTo>
                    <a:pt x="571500" y="579869"/>
                  </a:lnTo>
                  <a:lnTo>
                    <a:pt x="571500" y="579107"/>
                  </a:lnTo>
                  <a:lnTo>
                    <a:pt x="594360" y="595871"/>
                  </a:lnTo>
                  <a:lnTo>
                    <a:pt x="593090" y="595109"/>
                  </a:lnTo>
                  <a:lnTo>
                    <a:pt x="594360" y="596252"/>
                  </a:lnTo>
                  <a:lnTo>
                    <a:pt x="613410" y="613397"/>
                  </a:lnTo>
                  <a:lnTo>
                    <a:pt x="613410" y="612635"/>
                  </a:lnTo>
                  <a:lnTo>
                    <a:pt x="622300" y="622541"/>
                  </a:lnTo>
                  <a:lnTo>
                    <a:pt x="622300" y="621779"/>
                  </a:lnTo>
                  <a:lnTo>
                    <a:pt x="631190" y="632447"/>
                  </a:lnTo>
                  <a:lnTo>
                    <a:pt x="629920" y="631685"/>
                  </a:lnTo>
                  <a:lnTo>
                    <a:pt x="631190" y="633209"/>
                  </a:lnTo>
                  <a:lnTo>
                    <a:pt x="638810" y="642353"/>
                  </a:lnTo>
                  <a:lnTo>
                    <a:pt x="637540" y="641591"/>
                  </a:lnTo>
                  <a:lnTo>
                    <a:pt x="638810" y="643369"/>
                  </a:lnTo>
                  <a:lnTo>
                    <a:pt x="645160" y="652259"/>
                  </a:lnTo>
                  <a:lnTo>
                    <a:pt x="645160" y="651497"/>
                  </a:lnTo>
                  <a:lnTo>
                    <a:pt x="652780" y="662165"/>
                  </a:lnTo>
                  <a:lnTo>
                    <a:pt x="651510" y="662165"/>
                  </a:lnTo>
                  <a:lnTo>
                    <a:pt x="652780" y="664324"/>
                  </a:lnTo>
                  <a:lnTo>
                    <a:pt x="657860" y="672833"/>
                  </a:lnTo>
                  <a:lnTo>
                    <a:pt x="662940" y="684263"/>
                  </a:lnTo>
                  <a:lnTo>
                    <a:pt x="662940" y="683501"/>
                  </a:lnTo>
                  <a:lnTo>
                    <a:pt x="668020" y="694931"/>
                  </a:lnTo>
                  <a:lnTo>
                    <a:pt x="666750" y="694169"/>
                  </a:lnTo>
                  <a:lnTo>
                    <a:pt x="668020" y="698233"/>
                  </a:lnTo>
                  <a:lnTo>
                    <a:pt x="670560" y="706361"/>
                  </a:lnTo>
                  <a:lnTo>
                    <a:pt x="670560" y="705599"/>
                  </a:lnTo>
                  <a:lnTo>
                    <a:pt x="674370" y="717791"/>
                  </a:lnTo>
                  <a:lnTo>
                    <a:pt x="674370" y="717029"/>
                  </a:lnTo>
                  <a:lnTo>
                    <a:pt x="675640" y="729221"/>
                  </a:lnTo>
                  <a:lnTo>
                    <a:pt x="675640" y="728459"/>
                  </a:lnTo>
                  <a:lnTo>
                    <a:pt x="676910" y="740651"/>
                  </a:lnTo>
                  <a:lnTo>
                    <a:pt x="676910" y="739889"/>
                  </a:lnTo>
                  <a:lnTo>
                    <a:pt x="678180" y="752462"/>
                  </a:lnTo>
                  <a:lnTo>
                    <a:pt x="678180" y="672198"/>
                  </a:lnTo>
                  <a:lnTo>
                    <a:pt x="667054" y="651497"/>
                  </a:lnTo>
                  <a:lnTo>
                    <a:pt x="652780" y="624954"/>
                  </a:lnTo>
                  <a:lnTo>
                    <a:pt x="649617" y="621779"/>
                  </a:lnTo>
                  <a:lnTo>
                    <a:pt x="640511" y="612635"/>
                  </a:lnTo>
                  <a:lnTo>
                    <a:pt x="607148" y="579107"/>
                  </a:lnTo>
                  <a:lnTo>
                    <a:pt x="601980" y="573900"/>
                  </a:lnTo>
                  <a:lnTo>
                    <a:pt x="586879" y="564629"/>
                  </a:lnTo>
                  <a:lnTo>
                    <a:pt x="565797" y="551675"/>
                  </a:lnTo>
                  <a:lnTo>
                    <a:pt x="539750" y="535673"/>
                  </a:lnTo>
                  <a:lnTo>
                    <a:pt x="504190" y="521322"/>
                  </a:lnTo>
                  <a:lnTo>
                    <a:pt x="491210" y="517385"/>
                  </a:lnTo>
                  <a:lnTo>
                    <a:pt x="467347" y="510146"/>
                  </a:lnTo>
                  <a:lnTo>
                    <a:pt x="427990" y="502272"/>
                  </a:lnTo>
                  <a:lnTo>
                    <a:pt x="388620" y="497446"/>
                  </a:lnTo>
                  <a:lnTo>
                    <a:pt x="349250" y="495922"/>
                  </a:lnTo>
                  <a:lnTo>
                    <a:pt x="309880" y="497446"/>
                  </a:lnTo>
                  <a:lnTo>
                    <a:pt x="270510" y="502272"/>
                  </a:lnTo>
                  <a:lnTo>
                    <a:pt x="232410" y="510273"/>
                  </a:lnTo>
                  <a:lnTo>
                    <a:pt x="194310" y="521449"/>
                  </a:lnTo>
                  <a:lnTo>
                    <a:pt x="127000" y="553326"/>
                  </a:lnTo>
                  <a:lnTo>
                    <a:pt x="68580" y="597903"/>
                  </a:lnTo>
                  <a:lnTo>
                    <a:pt x="25400" y="655307"/>
                  </a:lnTo>
                  <a:lnTo>
                    <a:pt x="1270" y="725411"/>
                  </a:lnTo>
                  <a:lnTo>
                    <a:pt x="0" y="739127"/>
                  </a:lnTo>
                  <a:lnTo>
                    <a:pt x="0" y="765797"/>
                  </a:lnTo>
                  <a:lnTo>
                    <a:pt x="1270" y="778751"/>
                  </a:lnTo>
                  <a:lnTo>
                    <a:pt x="3810" y="792467"/>
                  </a:lnTo>
                  <a:lnTo>
                    <a:pt x="6350" y="804659"/>
                  </a:lnTo>
                  <a:lnTo>
                    <a:pt x="21590" y="841235"/>
                  </a:lnTo>
                  <a:lnTo>
                    <a:pt x="25400" y="850506"/>
                  </a:lnTo>
                  <a:lnTo>
                    <a:pt x="40640" y="872223"/>
                  </a:lnTo>
                  <a:lnTo>
                    <a:pt x="53340" y="890257"/>
                  </a:lnTo>
                  <a:lnTo>
                    <a:pt x="88900" y="924293"/>
                  </a:lnTo>
                  <a:lnTo>
                    <a:pt x="115570" y="942708"/>
                  </a:lnTo>
                  <a:lnTo>
                    <a:pt x="127000" y="950709"/>
                  </a:lnTo>
                  <a:lnTo>
                    <a:pt x="173990" y="974839"/>
                  </a:lnTo>
                  <a:lnTo>
                    <a:pt x="220980" y="991603"/>
                  </a:lnTo>
                  <a:lnTo>
                    <a:pt x="270510" y="1002906"/>
                  </a:lnTo>
                  <a:lnTo>
                    <a:pt x="320040" y="1008621"/>
                  </a:lnTo>
                  <a:lnTo>
                    <a:pt x="350520" y="1008748"/>
                  </a:lnTo>
                  <a:lnTo>
                    <a:pt x="367030" y="1008875"/>
                  </a:lnTo>
                  <a:lnTo>
                    <a:pt x="416560" y="1004430"/>
                  </a:lnTo>
                  <a:lnTo>
                    <a:pt x="448297" y="999223"/>
                  </a:lnTo>
                  <a:lnTo>
                    <a:pt x="463550" y="995159"/>
                  </a:lnTo>
                  <a:lnTo>
                    <a:pt x="491490" y="987539"/>
                  </a:lnTo>
                  <a:lnTo>
                    <a:pt x="534670" y="970521"/>
                  </a:lnTo>
                  <a:lnTo>
                    <a:pt x="546100" y="964298"/>
                  </a:lnTo>
                  <a:lnTo>
                    <a:pt x="560070" y="956805"/>
                  </a:lnTo>
                  <a:lnTo>
                    <a:pt x="575310" y="948550"/>
                  </a:lnTo>
                  <a:lnTo>
                    <a:pt x="594360" y="935088"/>
                  </a:lnTo>
                  <a:lnTo>
                    <a:pt x="613410" y="921626"/>
                  </a:lnTo>
                  <a:lnTo>
                    <a:pt x="631190" y="903846"/>
                  </a:lnTo>
                  <a:lnTo>
                    <a:pt x="638810" y="896226"/>
                  </a:lnTo>
                  <a:lnTo>
                    <a:pt x="645160" y="889876"/>
                  </a:lnTo>
                  <a:lnTo>
                    <a:pt x="652780" y="879335"/>
                  </a:lnTo>
                  <a:lnTo>
                    <a:pt x="668020" y="858507"/>
                  </a:lnTo>
                  <a:lnTo>
                    <a:pt x="671830" y="853300"/>
                  </a:lnTo>
                  <a:lnTo>
                    <a:pt x="678180" y="838441"/>
                  </a:lnTo>
                  <a:lnTo>
                    <a:pt x="689610" y="811898"/>
                  </a:lnTo>
                  <a:lnTo>
                    <a:pt x="698500" y="765797"/>
                  </a:lnTo>
                  <a:lnTo>
                    <a:pt x="699770" y="752081"/>
                  </a:lnTo>
                  <a:close/>
                </a:path>
                <a:path w="1019175" h="1009014">
                  <a:moveTo>
                    <a:pt x="814578" y="20561"/>
                  </a:moveTo>
                  <a:lnTo>
                    <a:pt x="804672" y="20434"/>
                  </a:lnTo>
                  <a:lnTo>
                    <a:pt x="804672" y="20561"/>
                  </a:lnTo>
                  <a:lnTo>
                    <a:pt x="814578" y="20561"/>
                  </a:lnTo>
                  <a:close/>
                </a:path>
                <a:path w="1019175" h="1009014">
                  <a:moveTo>
                    <a:pt x="814578" y="1511"/>
                  </a:moveTo>
                  <a:lnTo>
                    <a:pt x="804672" y="1511"/>
                  </a:lnTo>
                  <a:lnTo>
                    <a:pt x="804672" y="1651"/>
                  </a:lnTo>
                  <a:lnTo>
                    <a:pt x="814578" y="1511"/>
                  </a:lnTo>
                  <a:close/>
                </a:path>
                <a:path w="1019175" h="1009014">
                  <a:moveTo>
                    <a:pt x="834390" y="0"/>
                  </a:moveTo>
                  <a:lnTo>
                    <a:pt x="814578" y="1511"/>
                  </a:lnTo>
                  <a:lnTo>
                    <a:pt x="834390" y="3543"/>
                  </a:lnTo>
                  <a:lnTo>
                    <a:pt x="834390" y="0"/>
                  </a:lnTo>
                  <a:close/>
                </a:path>
                <a:path w="1019175" h="1009014">
                  <a:moveTo>
                    <a:pt x="1018794" y="690359"/>
                  </a:moveTo>
                  <a:lnTo>
                    <a:pt x="1016508" y="684263"/>
                  </a:lnTo>
                  <a:lnTo>
                    <a:pt x="1016508" y="685025"/>
                  </a:lnTo>
                  <a:lnTo>
                    <a:pt x="1014984" y="678167"/>
                  </a:lnTo>
                  <a:lnTo>
                    <a:pt x="1014984" y="678929"/>
                  </a:lnTo>
                  <a:lnTo>
                    <a:pt x="1013460" y="672071"/>
                  </a:lnTo>
                  <a:lnTo>
                    <a:pt x="1013460" y="672833"/>
                  </a:lnTo>
                  <a:lnTo>
                    <a:pt x="1012698" y="665975"/>
                  </a:lnTo>
                  <a:lnTo>
                    <a:pt x="1012698" y="144005"/>
                  </a:lnTo>
                  <a:lnTo>
                    <a:pt x="1002919" y="100698"/>
                  </a:lnTo>
                  <a:lnTo>
                    <a:pt x="978535" y="65392"/>
                  </a:lnTo>
                  <a:lnTo>
                    <a:pt x="943483" y="37833"/>
                  </a:lnTo>
                  <a:lnTo>
                    <a:pt x="901954" y="18148"/>
                  </a:lnTo>
                  <a:lnTo>
                    <a:pt x="876808" y="11290"/>
                  </a:lnTo>
                  <a:lnTo>
                    <a:pt x="857885" y="6083"/>
                  </a:lnTo>
                  <a:lnTo>
                    <a:pt x="814578" y="1511"/>
                  </a:lnTo>
                  <a:lnTo>
                    <a:pt x="729234" y="3035"/>
                  </a:lnTo>
                  <a:lnTo>
                    <a:pt x="729234" y="19050"/>
                  </a:lnTo>
                  <a:lnTo>
                    <a:pt x="814578" y="20561"/>
                  </a:lnTo>
                  <a:lnTo>
                    <a:pt x="834390" y="22085"/>
                  </a:lnTo>
                  <a:lnTo>
                    <a:pt x="843534" y="23609"/>
                  </a:lnTo>
                  <a:lnTo>
                    <a:pt x="843534" y="22847"/>
                  </a:lnTo>
                  <a:lnTo>
                    <a:pt x="852678" y="24371"/>
                  </a:lnTo>
                  <a:lnTo>
                    <a:pt x="861822" y="26657"/>
                  </a:lnTo>
                  <a:lnTo>
                    <a:pt x="870966" y="28308"/>
                  </a:lnTo>
                  <a:lnTo>
                    <a:pt x="879348" y="30467"/>
                  </a:lnTo>
                  <a:lnTo>
                    <a:pt x="896112" y="36576"/>
                  </a:lnTo>
                  <a:lnTo>
                    <a:pt x="896112" y="35814"/>
                  </a:lnTo>
                  <a:lnTo>
                    <a:pt x="912114" y="42659"/>
                  </a:lnTo>
                  <a:lnTo>
                    <a:pt x="912114" y="43040"/>
                  </a:lnTo>
                  <a:lnTo>
                    <a:pt x="918972" y="46101"/>
                  </a:lnTo>
                  <a:lnTo>
                    <a:pt x="918972" y="45707"/>
                  </a:lnTo>
                  <a:lnTo>
                    <a:pt x="926592" y="50279"/>
                  </a:lnTo>
                  <a:lnTo>
                    <a:pt x="926592" y="49517"/>
                  </a:lnTo>
                  <a:lnTo>
                    <a:pt x="933450" y="54102"/>
                  </a:lnTo>
                  <a:lnTo>
                    <a:pt x="940308" y="57912"/>
                  </a:lnTo>
                  <a:lnTo>
                    <a:pt x="940308" y="58407"/>
                  </a:lnTo>
                  <a:lnTo>
                    <a:pt x="946404" y="62471"/>
                  </a:lnTo>
                  <a:lnTo>
                    <a:pt x="946404" y="62979"/>
                  </a:lnTo>
                  <a:lnTo>
                    <a:pt x="957834" y="71615"/>
                  </a:lnTo>
                  <a:lnTo>
                    <a:pt x="957834" y="72377"/>
                  </a:lnTo>
                  <a:lnTo>
                    <a:pt x="962406" y="76949"/>
                  </a:lnTo>
                  <a:lnTo>
                    <a:pt x="962406" y="76187"/>
                  </a:lnTo>
                  <a:lnTo>
                    <a:pt x="967740" y="81521"/>
                  </a:lnTo>
                  <a:lnTo>
                    <a:pt x="967740" y="82283"/>
                  </a:lnTo>
                  <a:lnTo>
                    <a:pt x="972312" y="86855"/>
                  </a:lnTo>
                  <a:lnTo>
                    <a:pt x="972312" y="87744"/>
                  </a:lnTo>
                  <a:lnTo>
                    <a:pt x="976122" y="92189"/>
                  </a:lnTo>
                  <a:lnTo>
                    <a:pt x="979932" y="97523"/>
                  </a:lnTo>
                  <a:lnTo>
                    <a:pt x="979932" y="98793"/>
                  </a:lnTo>
                  <a:lnTo>
                    <a:pt x="982980" y="103619"/>
                  </a:lnTo>
                  <a:lnTo>
                    <a:pt x="982980" y="102857"/>
                  </a:lnTo>
                  <a:lnTo>
                    <a:pt x="986028" y="108953"/>
                  </a:lnTo>
                  <a:lnTo>
                    <a:pt x="986028" y="109842"/>
                  </a:lnTo>
                  <a:lnTo>
                    <a:pt x="988314" y="115049"/>
                  </a:lnTo>
                  <a:lnTo>
                    <a:pt x="988314" y="114287"/>
                  </a:lnTo>
                  <a:lnTo>
                    <a:pt x="989838" y="120383"/>
                  </a:lnTo>
                  <a:lnTo>
                    <a:pt x="992124" y="126479"/>
                  </a:lnTo>
                  <a:lnTo>
                    <a:pt x="992124" y="129146"/>
                  </a:lnTo>
                  <a:lnTo>
                    <a:pt x="992886" y="132575"/>
                  </a:lnTo>
                  <a:lnTo>
                    <a:pt x="992886" y="131813"/>
                  </a:lnTo>
                  <a:lnTo>
                    <a:pt x="993648" y="138671"/>
                  </a:lnTo>
                  <a:lnTo>
                    <a:pt x="993648" y="660641"/>
                  </a:lnTo>
                  <a:lnTo>
                    <a:pt x="996950" y="685787"/>
                  </a:lnTo>
                  <a:lnTo>
                    <a:pt x="1005586" y="708520"/>
                  </a:lnTo>
                  <a:lnTo>
                    <a:pt x="1018032" y="727697"/>
                  </a:lnTo>
                  <a:lnTo>
                    <a:pt x="1018032" y="689597"/>
                  </a:lnTo>
                  <a:lnTo>
                    <a:pt x="1018794" y="69035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42360" y="3428237"/>
              <a:ext cx="158495" cy="2142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00094" y="2716529"/>
              <a:ext cx="210820" cy="1619250"/>
            </a:xfrm>
            <a:custGeom>
              <a:avLst/>
              <a:gdLst/>
              <a:ahLst/>
              <a:cxnLst/>
              <a:rect l="l" t="t" r="r" b="b"/>
              <a:pathLst>
                <a:path w="210820" h="1619250">
                  <a:moveTo>
                    <a:pt x="762" y="942594"/>
                  </a:moveTo>
                  <a:lnTo>
                    <a:pt x="0" y="941832"/>
                  </a:lnTo>
                  <a:lnTo>
                    <a:pt x="762" y="945261"/>
                  </a:lnTo>
                  <a:lnTo>
                    <a:pt x="762" y="942594"/>
                  </a:lnTo>
                  <a:close/>
                </a:path>
                <a:path w="210820" h="1619250">
                  <a:moveTo>
                    <a:pt x="144780" y="26670"/>
                  </a:moveTo>
                  <a:lnTo>
                    <a:pt x="144018" y="26670"/>
                  </a:lnTo>
                  <a:lnTo>
                    <a:pt x="144018" y="26797"/>
                  </a:lnTo>
                  <a:lnTo>
                    <a:pt x="144780" y="26670"/>
                  </a:lnTo>
                  <a:close/>
                </a:path>
                <a:path w="210820" h="1619250">
                  <a:moveTo>
                    <a:pt x="210312" y="1600200"/>
                  </a:moveTo>
                  <a:lnTo>
                    <a:pt x="199644" y="1600200"/>
                  </a:lnTo>
                  <a:lnTo>
                    <a:pt x="180848" y="1598676"/>
                  </a:lnTo>
                  <a:lnTo>
                    <a:pt x="171450" y="1597914"/>
                  </a:lnTo>
                  <a:lnTo>
                    <a:pt x="162306" y="1596390"/>
                  </a:lnTo>
                  <a:lnTo>
                    <a:pt x="153162" y="1594104"/>
                  </a:lnTo>
                  <a:lnTo>
                    <a:pt x="153162" y="1594866"/>
                  </a:lnTo>
                  <a:lnTo>
                    <a:pt x="144018" y="1592580"/>
                  </a:lnTo>
                  <a:lnTo>
                    <a:pt x="144780" y="1592580"/>
                  </a:lnTo>
                  <a:lnTo>
                    <a:pt x="135636" y="1590294"/>
                  </a:lnTo>
                  <a:lnTo>
                    <a:pt x="118872" y="1584960"/>
                  </a:lnTo>
                  <a:lnTo>
                    <a:pt x="119634" y="1584960"/>
                  </a:lnTo>
                  <a:lnTo>
                    <a:pt x="102870" y="1578102"/>
                  </a:lnTo>
                  <a:lnTo>
                    <a:pt x="103632" y="1578102"/>
                  </a:lnTo>
                  <a:lnTo>
                    <a:pt x="96012" y="1575054"/>
                  </a:lnTo>
                  <a:lnTo>
                    <a:pt x="88392" y="1571244"/>
                  </a:lnTo>
                  <a:lnTo>
                    <a:pt x="89154" y="1571244"/>
                  </a:lnTo>
                  <a:lnTo>
                    <a:pt x="81534" y="1566672"/>
                  </a:lnTo>
                  <a:lnTo>
                    <a:pt x="82296" y="1567434"/>
                  </a:lnTo>
                  <a:lnTo>
                    <a:pt x="68580" y="1558290"/>
                  </a:lnTo>
                  <a:lnTo>
                    <a:pt x="69342" y="1558290"/>
                  </a:lnTo>
                  <a:lnTo>
                    <a:pt x="63246" y="1553718"/>
                  </a:lnTo>
                  <a:lnTo>
                    <a:pt x="57912" y="1549146"/>
                  </a:lnTo>
                  <a:lnTo>
                    <a:pt x="52578" y="1543812"/>
                  </a:lnTo>
                  <a:lnTo>
                    <a:pt x="52578" y="1544574"/>
                  </a:lnTo>
                  <a:lnTo>
                    <a:pt x="47244" y="1539240"/>
                  </a:lnTo>
                  <a:lnTo>
                    <a:pt x="48006" y="1539240"/>
                  </a:lnTo>
                  <a:lnTo>
                    <a:pt x="38862" y="1528572"/>
                  </a:lnTo>
                  <a:lnTo>
                    <a:pt x="39624" y="1528572"/>
                  </a:lnTo>
                  <a:lnTo>
                    <a:pt x="35052" y="1523238"/>
                  </a:lnTo>
                  <a:lnTo>
                    <a:pt x="35814" y="1523238"/>
                  </a:lnTo>
                  <a:lnTo>
                    <a:pt x="32004" y="1517142"/>
                  </a:lnTo>
                  <a:lnTo>
                    <a:pt x="32766" y="1517904"/>
                  </a:lnTo>
                  <a:lnTo>
                    <a:pt x="28956" y="1511808"/>
                  </a:lnTo>
                  <a:lnTo>
                    <a:pt x="29718" y="1512570"/>
                  </a:lnTo>
                  <a:lnTo>
                    <a:pt x="26670" y="1505712"/>
                  </a:lnTo>
                  <a:lnTo>
                    <a:pt x="26670" y="1543812"/>
                  </a:lnTo>
                  <a:lnTo>
                    <a:pt x="27559" y="1545209"/>
                  </a:lnTo>
                  <a:lnTo>
                    <a:pt x="28956" y="1546733"/>
                  </a:lnTo>
                  <a:lnTo>
                    <a:pt x="32004" y="1549908"/>
                  </a:lnTo>
                  <a:lnTo>
                    <a:pt x="35052" y="1553083"/>
                  </a:lnTo>
                  <a:lnTo>
                    <a:pt x="68580" y="1580261"/>
                  </a:lnTo>
                  <a:lnTo>
                    <a:pt x="82296" y="1588897"/>
                  </a:lnTo>
                  <a:lnTo>
                    <a:pt x="87122" y="1591945"/>
                  </a:lnTo>
                  <a:lnTo>
                    <a:pt x="88392" y="1592453"/>
                  </a:lnTo>
                  <a:lnTo>
                    <a:pt x="102870" y="1598295"/>
                  </a:lnTo>
                  <a:lnTo>
                    <a:pt x="118872" y="1604772"/>
                  </a:lnTo>
                  <a:lnTo>
                    <a:pt x="120396" y="1605407"/>
                  </a:lnTo>
                  <a:lnTo>
                    <a:pt x="144018" y="1611249"/>
                  </a:lnTo>
                  <a:lnTo>
                    <a:pt x="155321" y="1614170"/>
                  </a:lnTo>
                  <a:lnTo>
                    <a:pt x="189738" y="1618488"/>
                  </a:lnTo>
                  <a:lnTo>
                    <a:pt x="199644" y="1619250"/>
                  </a:lnTo>
                  <a:lnTo>
                    <a:pt x="210312" y="1619250"/>
                  </a:lnTo>
                  <a:lnTo>
                    <a:pt x="210312" y="1600200"/>
                  </a:lnTo>
                  <a:close/>
                </a:path>
                <a:path w="210820" h="1619250">
                  <a:moveTo>
                    <a:pt x="210312" y="0"/>
                  </a:moveTo>
                  <a:lnTo>
                    <a:pt x="199644" y="0"/>
                  </a:lnTo>
                  <a:lnTo>
                    <a:pt x="156972" y="4572"/>
                  </a:lnTo>
                  <a:lnTo>
                    <a:pt x="112903" y="16764"/>
                  </a:lnTo>
                  <a:lnTo>
                    <a:pt x="71374" y="36449"/>
                  </a:lnTo>
                  <a:lnTo>
                    <a:pt x="36449" y="63881"/>
                  </a:lnTo>
                  <a:lnTo>
                    <a:pt x="12065" y="99187"/>
                  </a:lnTo>
                  <a:lnTo>
                    <a:pt x="2286" y="142494"/>
                  </a:lnTo>
                  <a:lnTo>
                    <a:pt x="2286" y="699516"/>
                  </a:lnTo>
                  <a:lnTo>
                    <a:pt x="1524" y="706374"/>
                  </a:lnTo>
                  <a:lnTo>
                    <a:pt x="1524" y="705612"/>
                  </a:lnTo>
                  <a:lnTo>
                    <a:pt x="0" y="712470"/>
                  </a:lnTo>
                  <a:lnTo>
                    <a:pt x="762" y="711708"/>
                  </a:lnTo>
                  <a:lnTo>
                    <a:pt x="762" y="755269"/>
                  </a:lnTo>
                  <a:lnTo>
                    <a:pt x="9398" y="742061"/>
                  </a:lnTo>
                  <a:lnTo>
                    <a:pt x="18288" y="718820"/>
                  </a:lnTo>
                  <a:lnTo>
                    <a:pt x="21336" y="694182"/>
                  </a:lnTo>
                  <a:lnTo>
                    <a:pt x="21336" y="137160"/>
                  </a:lnTo>
                  <a:lnTo>
                    <a:pt x="22098" y="130302"/>
                  </a:lnTo>
                  <a:lnTo>
                    <a:pt x="22098" y="131064"/>
                  </a:lnTo>
                  <a:lnTo>
                    <a:pt x="23622" y="124206"/>
                  </a:lnTo>
                  <a:lnTo>
                    <a:pt x="23622" y="124968"/>
                  </a:lnTo>
                  <a:lnTo>
                    <a:pt x="25146" y="118872"/>
                  </a:lnTo>
                  <a:lnTo>
                    <a:pt x="26670" y="114808"/>
                  </a:lnTo>
                  <a:lnTo>
                    <a:pt x="27432" y="112776"/>
                  </a:lnTo>
                  <a:lnTo>
                    <a:pt x="26670" y="113538"/>
                  </a:lnTo>
                  <a:lnTo>
                    <a:pt x="28956" y="108331"/>
                  </a:lnTo>
                  <a:lnTo>
                    <a:pt x="29718" y="106680"/>
                  </a:lnTo>
                  <a:lnTo>
                    <a:pt x="28956" y="107442"/>
                  </a:lnTo>
                  <a:lnTo>
                    <a:pt x="32004" y="102616"/>
                  </a:lnTo>
                  <a:lnTo>
                    <a:pt x="32766" y="101346"/>
                  </a:lnTo>
                  <a:lnTo>
                    <a:pt x="32004" y="102108"/>
                  </a:lnTo>
                  <a:lnTo>
                    <a:pt x="35052" y="97282"/>
                  </a:lnTo>
                  <a:lnTo>
                    <a:pt x="35814" y="96012"/>
                  </a:lnTo>
                  <a:lnTo>
                    <a:pt x="35052" y="96012"/>
                  </a:lnTo>
                  <a:lnTo>
                    <a:pt x="38862" y="91567"/>
                  </a:lnTo>
                  <a:lnTo>
                    <a:pt x="39624" y="90678"/>
                  </a:lnTo>
                  <a:lnTo>
                    <a:pt x="38862" y="90678"/>
                  </a:lnTo>
                  <a:lnTo>
                    <a:pt x="47244" y="80899"/>
                  </a:lnTo>
                  <a:lnTo>
                    <a:pt x="48006" y="80010"/>
                  </a:lnTo>
                  <a:lnTo>
                    <a:pt x="47244" y="80010"/>
                  </a:lnTo>
                  <a:lnTo>
                    <a:pt x="52578" y="74676"/>
                  </a:lnTo>
                  <a:lnTo>
                    <a:pt x="52578" y="75438"/>
                  </a:lnTo>
                  <a:lnTo>
                    <a:pt x="57150" y="70866"/>
                  </a:lnTo>
                  <a:lnTo>
                    <a:pt x="57912" y="70104"/>
                  </a:lnTo>
                  <a:lnTo>
                    <a:pt x="57150" y="70104"/>
                  </a:lnTo>
                  <a:lnTo>
                    <a:pt x="68580" y="61468"/>
                  </a:lnTo>
                  <a:lnTo>
                    <a:pt x="69342" y="60960"/>
                  </a:lnTo>
                  <a:lnTo>
                    <a:pt x="68580" y="60960"/>
                  </a:lnTo>
                  <a:lnTo>
                    <a:pt x="75438" y="56388"/>
                  </a:lnTo>
                  <a:lnTo>
                    <a:pt x="81534" y="52959"/>
                  </a:lnTo>
                  <a:lnTo>
                    <a:pt x="82296" y="52578"/>
                  </a:lnTo>
                  <a:lnTo>
                    <a:pt x="81534" y="52578"/>
                  </a:lnTo>
                  <a:lnTo>
                    <a:pt x="89154" y="48006"/>
                  </a:lnTo>
                  <a:lnTo>
                    <a:pt x="88392" y="48768"/>
                  </a:lnTo>
                  <a:lnTo>
                    <a:pt x="89154" y="48260"/>
                  </a:lnTo>
                  <a:lnTo>
                    <a:pt x="96012" y="44196"/>
                  </a:lnTo>
                  <a:lnTo>
                    <a:pt x="96012" y="44958"/>
                  </a:lnTo>
                  <a:lnTo>
                    <a:pt x="102870" y="41529"/>
                  </a:lnTo>
                  <a:lnTo>
                    <a:pt x="103632" y="41148"/>
                  </a:lnTo>
                  <a:lnTo>
                    <a:pt x="102870" y="41148"/>
                  </a:lnTo>
                  <a:lnTo>
                    <a:pt x="119634" y="34290"/>
                  </a:lnTo>
                  <a:lnTo>
                    <a:pt x="118872" y="35052"/>
                  </a:lnTo>
                  <a:lnTo>
                    <a:pt x="119634" y="34798"/>
                  </a:lnTo>
                  <a:lnTo>
                    <a:pt x="135636" y="28956"/>
                  </a:lnTo>
                  <a:lnTo>
                    <a:pt x="144018" y="26670"/>
                  </a:lnTo>
                  <a:lnTo>
                    <a:pt x="153162" y="25146"/>
                  </a:lnTo>
                  <a:lnTo>
                    <a:pt x="162306" y="22860"/>
                  </a:lnTo>
                  <a:lnTo>
                    <a:pt x="171450" y="22098"/>
                  </a:lnTo>
                  <a:lnTo>
                    <a:pt x="180594" y="20701"/>
                  </a:lnTo>
                  <a:lnTo>
                    <a:pt x="199644" y="19050"/>
                  </a:lnTo>
                  <a:lnTo>
                    <a:pt x="210312" y="19050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89376" y="4025645"/>
              <a:ext cx="70865" cy="845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14395" y="3539489"/>
              <a:ext cx="210185" cy="504190"/>
            </a:xfrm>
            <a:custGeom>
              <a:avLst/>
              <a:gdLst/>
              <a:ahLst/>
              <a:cxnLst/>
              <a:rect l="l" t="t" r="r" b="b"/>
              <a:pathLst>
                <a:path w="210185" h="504189">
                  <a:moveTo>
                    <a:pt x="189102" y="0"/>
                  </a:moveTo>
                  <a:lnTo>
                    <a:pt x="0" y="495808"/>
                  </a:lnTo>
                  <a:lnTo>
                    <a:pt x="20700" y="503809"/>
                  </a:lnTo>
                  <a:lnTo>
                    <a:pt x="209676" y="8382"/>
                  </a:lnTo>
                  <a:lnTo>
                    <a:pt x="18910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7672" y="0"/>
            <a:ext cx="3991355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683" y="970914"/>
            <a:ext cx="75996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dirty="0">
                <a:latin typeface="Liberation Sans Narrow"/>
                <a:cs typeface="Liberation Sans Narrow"/>
              </a:rPr>
              <a:t>What </a:t>
            </a:r>
            <a:r>
              <a:rPr sz="2800" b="0" spc="-5" dirty="0">
                <a:latin typeface="Liberation Sans Narrow"/>
                <a:cs typeface="Liberation Sans Narrow"/>
              </a:rPr>
              <a:t>happens </a:t>
            </a:r>
            <a:r>
              <a:rPr sz="2800" b="0" dirty="0">
                <a:latin typeface="Liberation Sans Narrow"/>
                <a:cs typeface="Liberation Sans Narrow"/>
              </a:rPr>
              <a:t>to </a:t>
            </a:r>
            <a:r>
              <a:rPr sz="2800" b="0" spc="-5" dirty="0">
                <a:latin typeface="Liberation Sans Narrow"/>
                <a:cs typeface="Liberation Sans Narrow"/>
              </a:rPr>
              <a:t>the relative quantities of the three</a:t>
            </a:r>
            <a:r>
              <a:rPr sz="2800" b="0" spc="-355" dirty="0">
                <a:latin typeface="Liberation Sans Narrow"/>
                <a:cs typeface="Liberation Sans Narrow"/>
              </a:rPr>
              <a:t> </a:t>
            </a:r>
            <a:r>
              <a:rPr sz="2800" b="0" spc="-5" dirty="0">
                <a:latin typeface="Liberation Sans Narrow"/>
                <a:cs typeface="Liberation Sans Narrow"/>
              </a:rPr>
              <a:t>phases</a:t>
            </a:r>
            <a:endParaRPr sz="280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683" y="1397888"/>
            <a:ext cx="29140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/>
                <a:cs typeface="Liberation Sans Narrow"/>
              </a:rPr>
              <a:t>with addition of</a:t>
            </a:r>
            <a:r>
              <a:rPr sz="2800" u="heavy" spc="-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/>
                <a:cs typeface="Liberation Sans Narrow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/>
                <a:cs typeface="Liberation Sans Narrow"/>
              </a:rPr>
              <a:t>water</a:t>
            </a:r>
            <a:r>
              <a:rPr sz="28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?</a:t>
            </a:r>
            <a:endParaRPr sz="2800">
              <a:latin typeface="Liberation Sans Narrow"/>
              <a:cs typeface="Liberation Sans Narro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2896" y="2043048"/>
            <a:ext cx="4994910" cy="4427220"/>
            <a:chOff x="1072896" y="2043048"/>
            <a:chExt cx="4994910" cy="4427220"/>
          </a:xfrm>
        </p:grpSpPr>
        <p:sp>
          <p:nvSpPr>
            <p:cNvPr id="6" name="object 6"/>
            <p:cNvSpPr/>
            <p:nvPr/>
          </p:nvSpPr>
          <p:spPr>
            <a:xfrm>
              <a:off x="1109472" y="6318630"/>
              <a:ext cx="4958715" cy="76200"/>
            </a:xfrm>
            <a:custGeom>
              <a:avLst/>
              <a:gdLst/>
              <a:ahLst/>
              <a:cxnLst/>
              <a:rect l="l" t="t" r="r" b="b"/>
              <a:pathLst>
                <a:path w="4958715" h="76200">
                  <a:moveTo>
                    <a:pt x="4958334" y="38100"/>
                  </a:moveTo>
                  <a:lnTo>
                    <a:pt x="4882134" y="0"/>
                  </a:lnTo>
                  <a:lnTo>
                    <a:pt x="4882134" y="28956"/>
                  </a:lnTo>
                  <a:lnTo>
                    <a:pt x="0" y="27432"/>
                  </a:lnTo>
                  <a:lnTo>
                    <a:pt x="0" y="46482"/>
                  </a:lnTo>
                  <a:lnTo>
                    <a:pt x="4882134" y="48006"/>
                  </a:lnTo>
                  <a:lnTo>
                    <a:pt x="4882134" y="76200"/>
                  </a:lnTo>
                  <a:lnTo>
                    <a:pt x="4894326" y="70104"/>
                  </a:lnTo>
                  <a:lnTo>
                    <a:pt x="4958334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2896" y="2043048"/>
              <a:ext cx="76200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8042" y="2106294"/>
              <a:ext cx="22860" cy="4255770"/>
            </a:xfrm>
            <a:custGeom>
              <a:avLst/>
              <a:gdLst/>
              <a:ahLst/>
              <a:cxnLst/>
              <a:rect l="l" t="t" r="r" b="b"/>
              <a:pathLst>
                <a:path w="22859" h="4255770">
                  <a:moveTo>
                    <a:pt x="22860" y="0"/>
                  </a:moveTo>
                  <a:lnTo>
                    <a:pt x="3810" y="0"/>
                  </a:lnTo>
                  <a:lnTo>
                    <a:pt x="3797" y="12954"/>
                  </a:lnTo>
                  <a:lnTo>
                    <a:pt x="0" y="4255770"/>
                  </a:lnTo>
                  <a:lnTo>
                    <a:pt x="19050" y="4255770"/>
                  </a:lnTo>
                  <a:lnTo>
                    <a:pt x="22847" y="12954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49880" y="3901579"/>
              <a:ext cx="26034" cy="2569210"/>
            </a:xfrm>
            <a:custGeom>
              <a:avLst/>
              <a:gdLst/>
              <a:ahLst/>
              <a:cxnLst/>
              <a:rect l="l" t="t" r="r" b="b"/>
              <a:pathLst>
                <a:path w="26035" h="2569210">
                  <a:moveTo>
                    <a:pt x="19050" y="2492489"/>
                  </a:moveTo>
                  <a:lnTo>
                    <a:pt x="0" y="2492489"/>
                  </a:lnTo>
                  <a:lnTo>
                    <a:pt x="0" y="2568689"/>
                  </a:lnTo>
                  <a:lnTo>
                    <a:pt x="19050" y="2568689"/>
                  </a:lnTo>
                  <a:lnTo>
                    <a:pt x="19050" y="2492489"/>
                  </a:lnTo>
                  <a:close/>
                </a:path>
                <a:path w="26035" h="2569210">
                  <a:moveTo>
                    <a:pt x="23622" y="892302"/>
                  </a:moveTo>
                  <a:lnTo>
                    <a:pt x="3810" y="892302"/>
                  </a:lnTo>
                  <a:lnTo>
                    <a:pt x="3810" y="905243"/>
                  </a:lnTo>
                  <a:lnTo>
                    <a:pt x="23622" y="905243"/>
                  </a:lnTo>
                  <a:lnTo>
                    <a:pt x="23622" y="892302"/>
                  </a:lnTo>
                  <a:close/>
                </a:path>
                <a:path w="26035" h="2569210">
                  <a:moveTo>
                    <a:pt x="23622" y="758939"/>
                  </a:moveTo>
                  <a:lnTo>
                    <a:pt x="4572" y="758939"/>
                  </a:lnTo>
                  <a:lnTo>
                    <a:pt x="4572" y="835139"/>
                  </a:lnTo>
                  <a:lnTo>
                    <a:pt x="23622" y="835139"/>
                  </a:lnTo>
                  <a:lnTo>
                    <a:pt x="23622" y="758939"/>
                  </a:lnTo>
                  <a:close/>
                </a:path>
                <a:path w="26035" h="2569210">
                  <a:moveTo>
                    <a:pt x="24384" y="625589"/>
                  </a:moveTo>
                  <a:lnTo>
                    <a:pt x="5334" y="625589"/>
                  </a:lnTo>
                  <a:lnTo>
                    <a:pt x="4572" y="701789"/>
                  </a:lnTo>
                  <a:lnTo>
                    <a:pt x="23622" y="701789"/>
                  </a:lnTo>
                  <a:lnTo>
                    <a:pt x="24384" y="625589"/>
                  </a:lnTo>
                  <a:close/>
                </a:path>
                <a:path w="26035" h="2569210">
                  <a:moveTo>
                    <a:pt x="24384" y="492239"/>
                  </a:moveTo>
                  <a:lnTo>
                    <a:pt x="5334" y="492239"/>
                  </a:lnTo>
                  <a:lnTo>
                    <a:pt x="5334" y="568439"/>
                  </a:lnTo>
                  <a:lnTo>
                    <a:pt x="24384" y="568439"/>
                  </a:lnTo>
                  <a:lnTo>
                    <a:pt x="24384" y="492239"/>
                  </a:lnTo>
                  <a:close/>
                </a:path>
                <a:path w="26035" h="2569210">
                  <a:moveTo>
                    <a:pt x="24384" y="358889"/>
                  </a:moveTo>
                  <a:lnTo>
                    <a:pt x="5334" y="358889"/>
                  </a:lnTo>
                  <a:lnTo>
                    <a:pt x="5334" y="435089"/>
                  </a:lnTo>
                  <a:lnTo>
                    <a:pt x="24384" y="435089"/>
                  </a:lnTo>
                  <a:lnTo>
                    <a:pt x="24384" y="358889"/>
                  </a:lnTo>
                  <a:close/>
                </a:path>
                <a:path w="26035" h="2569210">
                  <a:moveTo>
                    <a:pt x="25146" y="225539"/>
                  </a:moveTo>
                  <a:lnTo>
                    <a:pt x="6096" y="225539"/>
                  </a:lnTo>
                  <a:lnTo>
                    <a:pt x="6096" y="301739"/>
                  </a:lnTo>
                  <a:lnTo>
                    <a:pt x="25146" y="301739"/>
                  </a:lnTo>
                  <a:lnTo>
                    <a:pt x="25146" y="225539"/>
                  </a:lnTo>
                  <a:close/>
                </a:path>
                <a:path w="26035" h="2569210">
                  <a:moveTo>
                    <a:pt x="25146" y="92189"/>
                  </a:moveTo>
                  <a:lnTo>
                    <a:pt x="6096" y="92189"/>
                  </a:lnTo>
                  <a:lnTo>
                    <a:pt x="6096" y="168389"/>
                  </a:lnTo>
                  <a:lnTo>
                    <a:pt x="25146" y="168389"/>
                  </a:lnTo>
                  <a:lnTo>
                    <a:pt x="25146" y="92189"/>
                  </a:lnTo>
                  <a:close/>
                </a:path>
                <a:path w="26035" h="2569210">
                  <a:moveTo>
                    <a:pt x="25908" y="0"/>
                  </a:moveTo>
                  <a:lnTo>
                    <a:pt x="6858" y="0"/>
                  </a:lnTo>
                  <a:lnTo>
                    <a:pt x="6858" y="35039"/>
                  </a:lnTo>
                  <a:lnTo>
                    <a:pt x="25908" y="35039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6504" y="2774568"/>
              <a:ext cx="3316604" cy="3562350"/>
            </a:xfrm>
            <a:custGeom>
              <a:avLst/>
              <a:gdLst/>
              <a:ahLst/>
              <a:cxnLst/>
              <a:rect l="l" t="t" r="r" b="b"/>
              <a:pathLst>
                <a:path w="3316604" h="3562350">
                  <a:moveTo>
                    <a:pt x="3316224" y="0"/>
                  </a:moveTo>
                  <a:lnTo>
                    <a:pt x="0" y="0"/>
                  </a:lnTo>
                  <a:lnTo>
                    <a:pt x="0" y="3562350"/>
                  </a:lnTo>
                  <a:lnTo>
                    <a:pt x="9144" y="3562350"/>
                  </a:lnTo>
                  <a:lnTo>
                    <a:pt x="19050" y="3562350"/>
                  </a:lnTo>
                  <a:lnTo>
                    <a:pt x="19050" y="19050"/>
                  </a:lnTo>
                  <a:lnTo>
                    <a:pt x="3297174" y="19050"/>
                  </a:lnTo>
                  <a:lnTo>
                    <a:pt x="3307080" y="19050"/>
                  </a:lnTo>
                  <a:lnTo>
                    <a:pt x="3307080" y="1126998"/>
                  </a:lnTo>
                  <a:lnTo>
                    <a:pt x="3297174" y="1126998"/>
                  </a:lnTo>
                  <a:lnTo>
                    <a:pt x="3297174" y="2032254"/>
                  </a:lnTo>
                  <a:lnTo>
                    <a:pt x="3307080" y="2032254"/>
                  </a:lnTo>
                  <a:lnTo>
                    <a:pt x="3307080" y="3562350"/>
                  </a:lnTo>
                  <a:lnTo>
                    <a:pt x="3316224" y="3562350"/>
                  </a:lnTo>
                  <a:lnTo>
                    <a:pt x="3316224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64030" y="2783712"/>
              <a:ext cx="3297554" cy="1118235"/>
            </a:xfrm>
            <a:custGeom>
              <a:avLst/>
              <a:gdLst/>
              <a:ahLst/>
              <a:cxnLst/>
              <a:rect l="l" t="t" r="r" b="b"/>
              <a:pathLst>
                <a:path w="3297554" h="1118235">
                  <a:moveTo>
                    <a:pt x="3297174" y="0"/>
                  </a:moveTo>
                  <a:lnTo>
                    <a:pt x="0" y="0"/>
                  </a:lnTo>
                  <a:lnTo>
                    <a:pt x="0" y="1117854"/>
                  </a:lnTo>
                  <a:lnTo>
                    <a:pt x="3297174" y="1117854"/>
                  </a:lnTo>
                  <a:lnTo>
                    <a:pt x="3297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5648" y="3083940"/>
              <a:ext cx="3297936" cy="7810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51076" y="3074796"/>
              <a:ext cx="3302635" cy="798830"/>
            </a:xfrm>
            <a:custGeom>
              <a:avLst/>
              <a:gdLst/>
              <a:ahLst/>
              <a:cxnLst/>
              <a:rect l="l" t="t" r="r" b="b"/>
              <a:pathLst>
                <a:path w="3302635" h="798829">
                  <a:moveTo>
                    <a:pt x="1182624" y="230886"/>
                  </a:moveTo>
                  <a:lnTo>
                    <a:pt x="1181862" y="230886"/>
                  </a:lnTo>
                  <a:lnTo>
                    <a:pt x="1181862" y="231013"/>
                  </a:lnTo>
                  <a:lnTo>
                    <a:pt x="1182624" y="230886"/>
                  </a:lnTo>
                  <a:close/>
                </a:path>
                <a:path w="3302635" h="798829">
                  <a:moveTo>
                    <a:pt x="1303782" y="204978"/>
                  </a:moveTo>
                  <a:lnTo>
                    <a:pt x="1303020" y="204978"/>
                  </a:lnTo>
                  <a:lnTo>
                    <a:pt x="1303020" y="205105"/>
                  </a:lnTo>
                  <a:lnTo>
                    <a:pt x="1303782" y="204978"/>
                  </a:lnTo>
                  <a:close/>
                </a:path>
                <a:path w="3302635" h="798829">
                  <a:moveTo>
                    <a:pt x="3302508" y="0"/>
                  </a:moveTo>
                  <a:lnTo>
                    <a:pt x="3209417" y="0"/>
                  </a:lnTo>
                  <a:lnTo>
                    <a:pt x="3159125" y="762"/>
                  </a:lnTo>
                  <a:lnTo>
                    <a:pt x="3108960" y="2159"/>
                  </a:lnTo>
                  <a:lnTo>
                    <a:pt x="3058795" y="4064"/>
                  </a:lnTo>
                  <a:lnTo>
                    <a:pt x="3008630" y="6350"/>
                  </a:lnTo>
                  <a:lnTo>
                    <a:pt x="2958592" y="9017"/>
                  </a:lnTo>
                  <a:lnTo>
                    <a:pt x="2858389" y="15240"/>
                  </a:lnTo>
                  <a:lnTo>
                    <a:pt x="2657856" y="28321"/>
                  </a:lnTo>
                  <a:lnTo>
                    <a:pt x="2544318" y="35052"/>
                  </a:lnTo>
                  <a:lnTo>
                    <a:pt x="2411730" y="44196"/>
                  </a:lnTo>
                  <a:lnTo>
                    <a:pt x="2360295" y="47498"/>
                  </a:lnTo>
                  <a:lnTo>
                    <a:pt x="2257552" y="55118"/>
                  </a:lnTo>
                  <a:lnTo>
                    <a:pt x="2205228" y="59436"/>
                  </a:lnTo>
                  <a:lnTo>
                    <a:pt x="2103755" y="68834"/>
                  </a:lnTo>
                  <a:lnTo>
                    <a:pt x="2052447" y="74041"/>
                  </a:lnTo>
                  <a:lnTo>
                    <a:pt x="1950085" y="85471"/>
                  </a:lnTo>
                  <a:lnTo>
                    <a:pt x="1898904" y="91567"/>
                  </a:lnTo>
                  <a:lnTo>
                    <a:pt x="1796796" y="104775"/>
                  </a:lnTo>
                  <a:lnTo>
                    <a:pt x="1745742" y="111760"/>
                  </a:lnTo>
                  <a:lnTo>
                    <a:pt x="1694815" y="119126"/>
                  </a:lnTo>
                  <a:lnTo>
                    <a:pt x="1592961" y="134747"/>
                  </a:lnTo>
                  <a:lnTo>
                    <a:pt x="1542161" y="143002"/>
                  </a:lnTo>
                  <a:lnTo>
                    <a:pt x="1491361" y="151638"/>
                  </a:lnTo>
                  <a:lnTo>
                    <a:pt x="1390015" y="169672"/>
                  </a:lnTo>
                  <a:lnTo>
                    <a:pt x="1339342" y="179070"/>
                  </a:lnTo>
                  <a:lnTo>
                    <a:pt x="1238250" y="198882"/>
                  </a:lnTo>
                  <a:lnTo>
                    <a:pt x="1178052" y="212598"/>
                  </a:lnTo>
                  <a:lnTo>
                    <a:pt x="1117854" y="227076"/>
                  </a:lnTo>
                  <a:lnTo>
                    <a:pt x="1067816" y="239522"/>
                  </a:lnTo>
                  <a:lnTo>
                    <a:pt x="1018667" y="252857"/>
                  </a:lnTo>
                  <a:lnTo>
                    <a:pt x="970153" y="267208"/>
                  </a:lnTo>
                  <a:lnTo>
                    <a:pt x="922528" y="282448"/>
                  </a:lnTo>
                  <a:lnTo>
                    <a:pt x="875411" y="298704"/>
                  </a:lnTo>
                  <a:lnTo>
                    <a:pt x="828929" y="315849"/>
                  </a:lnTo>
                  <a:lnTo>
                    <a:pt x="783082" y="333756"/>
                  </a:lnTo>
                  <a:lnTo>
                    <a:pt x="737616" y="352679"/>
                  </a:lnTo>
                  <a:lnTo>
                    <a:pt x="692658" y="372491"/>
                  </a:lnTo>
                  <a:lnTo>
                    <a:pt x="648081" y="393065"/>
                  </a:lnTo>
                  <a:lnTo>
                    <a:pt x="603758" y="414528"/>
                  </a:lnTo>
                  <a:lnTo>
                    <a:pt x="559816" y="436753"/>
                  </a:lnTo>
                  <a:lnTo>
                    <a:pt x="516001" y="459994"/>
                  </a:lnTo>
                  <a:lnTo>
                    <a:pt x="472313" y="483870"/>
                  </a:lnTo>
                  <a:lnTo>
                    <a:pt x="428752" y="508647"/>
                  </a:lnTo>
                  <a:lnTo>
                    <a:pt x="385191" y="534162"/>
                  </a:lnTo>
                  <a:lnTo>
                    <a:pt x="341630" y="560451"/>
                  </a:lnTo>
                  <a:lnTo>
                    <a:pt x="297942" y="587502"/>
                  </a:lnTo>
                  <a:lnTo>
                    <a:pt x="198120" y="651510"/>
                  </a:lnTo>
                  <a:lnTo>
                    <a:pt x="98298" y="716280"/>
                  </a:lnTo>
                  <a:lnTo>
                    <a:pt x="0" y="782574"/>
                  </a:lnTo>
                  <a:lnTo>
                    <a:pt x="9906" y="798576"/>
                  </a:lnTo>
                  <a:lnTo>
                    <a:pt x="108966" y="732282"/>
                  </a:lnTo>
                  <a:lnTo>
                    <a:pt x="208026" y="667512"/>
                  </a:lnTo>
                  <a:lnTo>
                    <a:pt x="307848" y="604012"/>
                  </a:lnTo>
                  <a:lnTo>
                    <a:pt x="308610" y="603504"/>
                  </a:lnTo>
                  <a:lnTo>
                    <a:pt x="307848" y="603504"/>
                  </a:lnTo>
                  <a:lnTo>
                    <a:pt x="409194" y="541782"/>
                  </a:lnTo>
                  <a:lnTo>
                    <a:pt x="409194" y="542544"/>
                  </a:lnTo>
                  <a:lnTo>
                    <a:pt x="460248" y="512826"/>
                  </a:lnTo>
                  <a:lnTo>
                    <a:pt x="512064" y="483870"/>
                  </a:lnTo>
                  <a:lnTo>
                    <a:pt x="563880" y="456057"/>
                  </a:lnTo>
                  <a:lnTo>
                    <a:pt x="564642" y="455676"/>
                  </a:lnTo>
                  <a:lnTo>
                    <a:pt x="563880" y="455676"/>
                  </a:lnTo>
                  <a:lnTo>
                    <a:pt x="616458" y="429387"/>
                  </a:lnTo>
                  <a:lnTo>
                    <a:pt x="617220" y="429006"/>
                  </a:lnTo>
                  <a:lnTo>
                    <a:pt x="616458" y="429006"/>
                  </a:lnTo>
                  <a:lnTo>
                    <a:pt x="669798" y="403860"/>
                  </a:lnTo>
                  <a:lnTo>
                    <a:pt x="723900" y="378714"/>
                  </a:lnTo>
                  <a:lnTo>
                    <a:pt x="723900" y="379476"/>
                  </a:lnTo>
                  <a:lnTo>
                    <a:pt x="778002" y="356235"/>
                  </a:lnTo>
                  <a:lnTo>
                    <a:pt x="778764" y="355854"/>
                  </a:lnTo>
                  <a:lnTo>
                    <a:pt x="778002" y="355854"/>
                  </a:lnTo>
                  <a:lnTo>
                    <a:pt x="833628" y="333756"/>
                  </a:lnTo>
                  <a:lnTo>
                    <a:pt x="833628" y="334518"/>
                  </a:lnTo>
                  <a:lnTo>
                    <a:pt x="890016" y="313944"/>
                  </a:lnTo>
                  <a:lnTo>
                    <a:pt x="947166" y="294894"/>
                  </a:lnTo>
                  <a:lnTo>
                    <a:pt x="1004316" y="277622"/>
                  </a:lnTo>
                  <a:lnTo>
                    <a:pt x="1005078" y="277368"/>
                  </a:lnTo>
                  <a:lnTo>
                    <a:pt x="1004316" y="277368"/>
                  </a:lnTo>
                  <a:lnTo>
                    <a:pt x="1062990" y="260604"/>
                  </a:lnTo>
                  <a:lnTo>
                    <a:pt x="1122426" y="245364"/>
                  </a:lnTo>
                  <a:lnTo>
                    <a:pt x="1181862" y="230886"/>
                  </a:lnTo>
                  <a:lnTo>
                    <a:pt x="1303020" y="204978"/>
                  </a:lnTo>
                  <a:lnTo>
                    <a:pt x="1426464" y="182118"/>
                  </a:lnTo>
                  <a:lnTo>
                    <a:pt x="1524762" y="165608"/>
                  </a:lnTo>
                  <a:lnTo>
                    <a:pt x="1622933" y="149860"/>
                  </a:lnTo>
                  <a:lnTo>
                    <a:pt x="1720850" y="134747"/>
                  </a:lnTo>
                  <a:lnTo>
                    <a:pt x="1769872" y="127635"/>
                  </a:lnTo>
                  <a:lnTo>
                    <a:pt x="1868170" y="114173"/>
                  </a:lnTo>
                  <a:lnTo>
                    <a:pt x="1917319" y="107950"/>
                  </a:lnTo>
                  <a:lnTo>
                    <a:pt x="2016125" y="96520"/>
                  </a:lnTo>
                  <a:lnTo>
                    <a:pt x="2065782" y="91440"/>
                  </a:lnTo>
                  <a:lnTo>
                    <a:pt x="2205228" y="79248"/>
                  </a:lnTo>
                  <a:lnTo>
                    <a:pt x="2605405" y="50419"/>
                  </a:lnTo>
                  <a:lnTo>
                    <a:pt x="2755519" y="40386"/>
                  </a:lnTo>
                  <a:lnTo>
                    <a:pt x="2905760" y="31369"/>
                  </a:lnTo>
                  <a:lnTo>
                    <a:pt x="3008630" y="26035"/>
                  </a:lnTo>
                  <a:lnTo>
                    <a:pt x="3108960" y="21590"/>
                  </a:lnTo>
                  <a:lnTo>
                    <a:pt x="3156204" y="19812"/>
                  </a:lnTo>
                  <a:lnTo>
                    <a:pt x="3180588" y="19812"/>
                  </a:lnTo>
                  <a:lnTo>
                    <a:pt x="3192780" y="19050"/>
                  </a:lnTo>
                  <a:lnTo>
                    <a:pt x="3302508" y="19050"/>
                  </a:lnTo>
                  <a:lnTo>
                    <a:pt x="330250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0126" y="3074796"/>
              <a:ext cx="3289554" cy="16969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9552" y="3959478"/>
              <a:ext cx="3352800" cy="2386965"/>
            </a:xfrm>
            <a:custGeom>
              <a:avLst/>
              <a:gdLst/>
              <a:ahLst/>
              <a:cxnLst/>
              <a:rect l="l" t="t" r="r" b="b"/>
              <a:pathLst>
                <a:path w="3352800" h="2386965">
                  <a:moveTo>
                    <a:pt x="3352800" y="855726"/>
                  </a:moveTo>
                  <a:lnTo>
                    <a:pt x="3315106" y="851547"/>
                  </a:lnTo>
                  <a:lnTo>
                    <a:pt x="3316986" y="848868"/>
                  </a:lnTo>
                  <a:lnTo>
                    <a:pt x="3313176" y="846099"/>
                  </a:lnTo>
                  <a:lnTo>
                    <a:pt x="3313176" y="837438"/>
                  </a:lnTo>
                  <a:lnTo>
                    <a:pt x="3301314" y="837438"/>
                  </a:lnTo>
                  <a:lnTo>
                    <a:pt x="3288792" y="828294"/>
                  </a:lnTo>
                  <a:lnTo>
                    <a:pt x="3274314" y="818388"/>
                  </a:lnTo>
                  <a:lnTo>
                    <a:pt x="3259836" y="807720"/>
                  </a:lnTo>
                  <a:lnTo>
                    <a:pt x="3217545" y="779907"/>
                  </a:lnTo>
                  <a:lnTo>
                    <a:pt x="3174492" y="752475"/>
                  </a:lnTo>
                  <a:lnTo>
                    <a:pt x="3130677" y="725551"/>
                  </a:lnTo>
                  <a:lnTo>
                    <a:pt x="3086354" y="698881"/>
                  </a:lnTo>
                  <a:lnTo>
                    <a:pt x="3041396" y="672846"/>
                  </a:lnTo>
                  <a:lnTo>
                    <a:pt x="2996057" y="647065"/>
                  </a:lnTo>
                  <a:lnTo>
                    <a:pt x="2950337" y="621538"/>
                  </a:lnTo>
                  <a:lnTo>
                    <a:pt x="2904363" y="596519"/>
                  </a:lnTo>
                  <a:lnTo>
                    <a:pt x="2858262" y="571754"/>
                  </a:lnTo>
                  <a:lnTo>
                    <a:pt x="2765679" y="523240"/>
                  </a:lnTo>
                  <a:lnTo>
                    <a:pt x="2673604" y="475742"/>
                  </a:lnTo>
                  <a:lnTo>
                    <a:pt x="2537460" y="406146"/>
                  </a:lnTo>
                  <a:lnTo>
                    <a:pt x="2494026" y="385572"/>
                  </a:lnTo>
                  <a:lnTo>
                    <a:pt x="2450592" y="365760"/>
                  </a:lnTo>
                  <a:lnTo>
                    <a:pt x="2407920" y="346710"/>
                  </a:lnTo>
                  <a:lnTo>
                    <a:pt x="2362835" y="327533"/>
                  </a:lnTo>
                  <a:lnTo>
                    <a:pt x="2317369" y="308991"/>
                  </a:lnTo>
                  <a:lnTo>
                    <a:pt x="2271522" y="291084"/>
                  </a:lnTo>
                  <a:lnTo>
                    <a:pt x="2225548" y="273685"/>
                  </a:lnTo>
                  <a:lnTo>
                    <a:pt x="2179320" y="257048"/>
                  </a:lnTo>
                  <a:lnTo>
                    <a:pt x="2132965" y="240665"/>
                  </a:lnTo>
                  <a:lnTo>
                    <a:pt x="2039747" y="209423"/>
                  </a:lnTo>
                  <a:lnTo>
                    <a:pt x="1992884" y="194183"/>
                  </a:lnTo>
                  <a:lnTo>
                    <a:pt x="1899285" y="164592"/>
                  </a:lnTo>
                  <a:lnTo>
                    <a:pt x="1852422" y="150114"/>
                  </a:lnTo>
                  <a:lnTo>
                    <a:pt x="1703451" y="106553"/>
                  </a:lnTo>
                  <a:lnTo>
                    <a:pt x="1649730" y="91694"/>
                  </a:lnTo>
                  <a:lnTo>
                    <a:pt x="1595755" y="77597"/>
                  </a:lnTo>
                  <a:lnTo>
                    <a:pt x="1541526" y="64770"/>
                  </a:lnTo>
                  <a:lnTo>
                    <a:pt x="1501889" y="56388"/>
                  </a:lnTo>
                  <a:lnTo>
                    <a:pt x="1476756" y="51054"/>
                  </a:lnTo>
                  <a:lnTo>
                    <a:pt x="1378077" y="34417"/>
                  </a:lnTo>
                  <a:lnTo>
                    <a:pt x="1276604" y="18923"/>
                  </a:lnTo>
                  <a:lnTo>
                    <a:pt x="1175004" y="3810"/>
                  </a:lnTo>
                  <a:lnTo>
                    <a:pt x="1104900" y="0"/>
                  </a:lnTo>
                  <a:lnTo>
                    <a:pt x="1057783" y="1905"/>
                  </a:lnTo>
                  <a:lnTo>
                    <a:pt x="1009650" y="6604"/>
                  </a:lnTo>
                  <a:lnTo>
                    <a:pt x="961898" y="13716"/>
                  </a:lnTo>
                  <a:lnTo>
                    <a:pt x="915416" y="22606"/>
                  </a:lnTo>
                  <a:lnTo>
                    <a:pt x="871728" y="32766"/>
                  </a:lnTo>
                  <a:lnTo>
                    <a:pt x="851154" y="37338"/>
                  </a:lnTo>
                  <a:lnTo>
                    <a:pt x="787146" y="57150"/>
                  </a:lnTo>
                  <a:lnTo>
                    <a:pt x="737235" y="74676"/>
                  </a:lnTo>
                  <a:lnTo>
                    <a:pt x="687451" y="93853"/>
                  </a:lnTo>
                  <a:lnTo>
                    <a:pt x="637794" y="114173"/>
                  </a:lnTo>
                  <a:lnTo>
                    <a:pt x="588264" y="135763"/>
                  </a:lnTo>
                  <a:lnTo>
                    <a:pt x="539242" y="157988"/>
                  </a:lnTo>
                  <a:lnTo>
                    <a:pt x="490728" y="180975"/>
                  </a:lnTo>
                  <a:lnTo>
                    <a:pt x="442722" y="204343"/>
                  </a:lnTo>
                  <a:lnTo>
                    <a:pt x="395478" y="227838"/>
                  </a:lnTo>
                  <a:lnTo>
                    <a:pt x="381000" y="235458"/>
                  </a:lnTo>
                  <a:lnTo>
                    <a:pt x="367284" y="242316"/>
                  </a:lnTo>
                  <a:lnTo>
                    <a:pt x="318897" y="268732"/>
                  </a:lnTo>
                  <a:lnTo>
                    <a:pt x="272034" y="296037"/>
                  </a:lnTo>
                  <a:lnTo>
                    <a:pt x="226568" y="324739"/>
                  </a:lnTo>
                  <a:lnTo>
                    <a:pt x="182245" y="355092"/>
                  </a:lnTo>
                  <a:lnTo>
                    <a:pt x="138811" y="387731"/>
                  </a:lnTo>
                  <a:lnTo>
                    <a:pt x="79248" y="436626"/>
                  </a:lnTo>
                  <a:lnTo>
                    <a:pt x="31242" y="478536"/>
                  </a:lnTo>
                  <a:lnTo>
                    <a:pt x="22885" y="486079"/>
                  </a:lnTo>
                  <a:lnTo>
                    <a:pt x="3048" y="483870"/>
                  </a:lnTo>
                  <a:lnTo>
                    <a:pt x="3048" y="503986"/>
                  </a:lnTo>
                  <a:lnTo>
                    <a:pt x="0" y="506730"/>
                  </a:lnTo>
                  <a:lnTo>
                    <a:pt x="3048" y="509968"/>
                  </a:lnTo>
                  <a:lnTo>
                    <a:pt x="3048" y="866394"/>
                  </a:lnTo>
                  <a:lnTo>
                    <a:pt x="4572" y="866394"/>
                  </a:lnTo>
                  <a:lnTo>
                    <a:pt x="4572" y="2386584"/>
                  </a:lnTo>
                  <a:lnTo>
                    <a:pt x="3313176" y="2386584"/>
                  </a:lnTo>
                  <a:lnTo>
                    <a:pt x="3313176" y="866394"/>
                  </a:lnTo>
                  <a:lnTo>
                    <a:pt x="3352038" y="866394"/>
                  </a:lnTo>
                  <a:lnTo>
                    <a:pt x="3352800" y="855726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7266" y="3201923"/>
              <a:ext cx="3314700" cy="2195830"/>
            </a:xfrm>
            <a:custGeom>
              <a:avLst/>
              <a:gdLst/>
              <a:ahLst/>
              <a:cxnLst/>
              <a:rect l="l" t="t" r="r" b="b"/>
              <a:pathLst>
                <a:path w="3314700" h="2195829">
                  <a:moveTo>
                    <a:pt x="3314700" y="2169541"/>
                  </a:moveTo>
                  <a:lnTo>
                    <a:pt x="3289300" y="2151253"/>
                  </a:lnTo>
                  <a:lnTo>
                    <a:pt x="3289300" y="2152015"/>
                  </a:lnTo>
                  <a:lnTo>
                    <a:pt x="3276600" y="2132203"/>
                  </a:lnTo>
                  <a:lnTo>
                    <a:pt x="3251200" y="2110105"/>
                  </a:lnTo>
                  <a:lnTo>
                    <a:pt x="3251200" y="2110867"/>
                  </a:lnTo>
                  <a:lnTo>
                    <a:pt x="3238500" y="2087245"/>
                  </a:lnTo>
                  <a:lnTo>
                    <a:pt x="3213100" y="2062099"/>
                  </a:lnTo>
                  <a:lnTo>
                    <a:pt x="3187700" y="2035429"/>
                  </a:lnTo>
                  <a:lnTo>
                    <a:pt x="3162300" y="2006485"/>
                  </a:lnTo>
                  <a:lnTo>
                    <a:pt x="3136900" y="1967103"/>
                  </a:lnTo>
                  <a:lnTo>
                    <a:pt x="3098800" y="1927733"/>
                  </a:lnTo>
                  <a:lnTo>
                    <a:pt x="3073400" y="1888236"/>
                  </a:lnTo>
                  <a:lnTo>
                    <a:pt x="2997200" y="1809115"/>
                  </a:lnTo>
                  <a:lnTo>
                    <a:pt x="2971800" y="1769491"/>
                  </a:lnTo>
                  <a:lnTo>
                    <a:pt x="2933700" y="1729740"/>
                  </a:lnTo>
                  <a:lnTo>
                    <a:pt x="2908300" y="1690116"/>
                  </a:lnTo>
                  <a:lnTo>
                    <a:pt x="2870200" y="1650365"/>
                  </a:lnTo>
                  <a:lnTo>
                    <a:pt x="2743200" y="1491361"/>
                  </a:lnTo>
                  <a:lnTo>
                    <a:pt x="2717800" y="1451737"/>
                  </a:lnTo>
                  <a:lnTo>
                    <a:pt x="2679700" y="1411986"/>
                  </a:lnTo>
                  <a:lnTo>
                    <a:pt x="2654300" y="1372362"/>
                  </a:lnTo>
                  <a:lnTo>
                    <a:pt x="2616200" y="1332738"/>
                  </a:lnTo>
                  <a:lnTo>
                    <a:pt x="2590800" y="1293241"/>
                  </a:lnTo>
                  <a:lnTo>
                    <a:pt x="2552700" y="1253617"/>
                  </a:lnTo>
                  <a:lnTo>
                    <a:pt x="2527300" y="1214247"/>
                  </a:lnTo>
                  <a:lnTo>
                    <a:pt x="2489200" y="1174877"/>
                  </a:lnTo>
                  <a:lnTo>
                    <a:pt x="2463800" y="1135634"/>
                  </a:lnTo>
                  <a:lnTo>
                    <a:pt x="2387600" y="1057275"/>
                  </a:lnTo>
                  <a:lnTo>
                    <a:pt x="2362200" y="1018286"/>
                  </a:lnTo>
                  <a:lnTo>
                    <a:pt x="2324100" y="979424"/>
                  </a:lnTo>
                  <a:lnTo>
                    <a:pt x="2298700" y="940689"/>
                  </a:lnTo>
                  <a:lnTo>
                    <a:pt x="2222500" y="863600"/>
                  </a:lnTo>
                  <a:lnTo>
                    <a:pt x="2197100" y="825246"/>
                  </a:lnTo>
                  <a:lnTo>
                    <a:pt x="2120900" y="748919"/>
                  </a:lnTo>
                  <a:lnTo>
                    <a:pt x="2095500" y="711073"/>
                  </a:lnTo>
                  <a:lnTo>
                    <a:pt x="2057400" y="668401"/>
                  </a:lnTo>
                  <a:lnTo>
                    <a:pt x="2006600" y="625729"/>
                  </a:lnTo>
                  <a:lnTo>
                    <a:pt x="1968500" y="584581"/>
                  </a:lnTo>
                  <a:lnTo>
                    <a:pt x="1930400" y="546481"/>
                  </a:lnTo>
                  <a:lnTo>
                    <a:pt x="1905000" y="508508"/>
                  </a:lnTo>
                  <a:lnTo>
                    <a:pt x="1828800" y="433578"/>
                  </a:lnTo>
                  <a:lnTo>
                    <a:pt x="1790700" y="396748"/>
                  </a:lnTo>
                  <a:lnTo>
                    <a:pt x="1752600" y="360299"/>
                  </a:lnTo>
                  <a:lnTo>
                    <a:pt x="1714500" y="324358"/>
                  </a:lnTo>
                  <a:lnTo>
                    <a:pt x="1663700" y="288925"/>
                  </a:lnTo>
                  <a:lnTo>
                    <a:pt x="1638300" y="257683"/>
                  </a:lnTo>
                  <a:lnTo>
                    <a:pt x="1600200" y="227965"/>
                  </a:lnTo>
                  <a:lnTo>
                    <a:pt x="1549387" y="194437"/>
                  </a:lnTo>
                  <a:lnTo>
                    <a:pt x="1511287" y="161925"/>
                  </a:lnTo>
                  <a:lnTo>
                    <a:pt x="1473200" y="130810"/>
                  </a:lnTo>
                  <a:lnTo>
                    <a:pt x="1422400" y="101346"/>
                  </a:lnTo>
                  <a:lnTo>
                    <a:pt x="1371600" y="73914"/>
                  </a:lnTo>
                  <a:lnTo>
                    <a:pt x="1333500" y="48895"/>
                  </a:lnTo>
                  <a:lnTo>
                    <a:pt x="1295400" y="35941"/>
                  </a:lnTo>
                  <a:lnTo>
                    <a:pt x="1270000" y="23749"/>
                  </a:lnTo>
                  <a:lnTo>
                    <a:pt x="1244600" y="14605"/>
                  </a:lnTo>
                  <a:lnTo>
                    <a:pt x="1181100" y="3175"/>
                  </a:lnTo>
                  <a:lnTo>
                    <a:pt x="1130300" y="0"/>
                  </a:lnTo>
                  <a:lnTo>
                    <a:pt x="1092200" y="1905"/>
                  </a:lnTo>
                  <a:lnTo>
                    <a:pt x="1041400" y="8509"/>
                  </a:lnTo>
                  <a:lnTo>
                    <a:pt x="1003300" y="19431"/>
                  </a:lnTo>
                  <a:lnTo>
                    <a:pt x="952500" y="34544"/>
                  </a:lnTo>
                  <a:lnTo>
                    <a:pt x="914400" y="53467"/>
                  </a:lnTo>
                  <a:lnTo>
                    <a:pt x="876300" y="75946"/>
                  </a:lnTo>
                  <a:lnTo>
                    <a:pt x="838200" y="101600"/>
                  </a:lnTo>
                  <a:lnTo>
                    <a:pt x="800100" y="130048"/>
                  </a:lnTo>
                  <a:lnTo>
                    <a:pt x="762000" y="161290"/>
                  </a:lnTo>
                  <a:lnTo>
                    <a:pt x="723900" y="194691"/>
                  </a:lnTo>
                  <a:lnTo>
                    <a:pt x="698500" y="230251"/>
                  </a:lnTo>
                  <a:lnTo>
                    <a:pt x="673100" y="253111"/>
                  </a:lnTo>
                  <a:lnTo>
                    <a:pt x="660400" y="277495"/>
                  </a:lnTo>
                  <a:lnTo>
                    <a:pt x="622300" y="316484"/>
                  </a:lnTo>
                  <a:lnTo>
                    <a:pt x="596900" y="356489"/>
                  </a:lnTo>
                  <a:lnTo>
                    <a:pt x="571500" y="397637"/>
                  </a:lnTo>
                  <a:lnTo>
                    <a:pt x="546100" y="439674"/>
                  </a:lnTo>
                  <a:lnTo>
                    <a:pt x="520700" y="482600"/>
                  </a:lnTo>
                  <a:lnTo>
                    <a:pt x="469900" y="570992"/>
                  </a:lnTo>
                  <a:lnTo>
                    <a:pt x="419100" y="661924"/>
                  </a:lnTo>
                  <a:lnTo>
                    <a:pt x="406400" y="708152"/>
                  </a:lnTo>
                  <a:lnTo>
                    <a:pt x="355600" y="801878"/>
                  </a:lnTo>
                  <a:lnTo>
                    <a:pt x="342900" y="849249"/>
                  </a:lnTo>
                  <a:lnTo>
                    <a:pt x="317500" y="896747"/>
                  </a:lnTo>
                  <a:lnTo>
                    <a:pt x="304800" y="944499"/>
                  </a:lnTo>
                  <a:lnTo>
                    <a:pt x="279400" y="992124"/>
                  </a:lnTo>
                  <a:lnTo>
                    <a:pt x="266700" y="1039876"/>
                  </a:lnTo>
                  <a:lnTo>
                    <a:pt x="241300" y="1087374"/>
                  </a:lnTo>
                  <a:lnTo>
                    <a:pt x="228600" y="1134872"/>
                  </a:lnTo>
                  <a:lnTo>
                    <a:pt x="203200" y="1181989"/>
                  </a:lnTo>
                  <a:lnTo>
                    <a:pt x="177800" y="1275207"/>
                  </a:lnTo>
                  <a:lnTo>
                    <a:pt x="139700" y="1366393"/>
                  </a:lnTo>
                  <a:lnTo>
                    <a:pt x="114300" y="1450975"/>
                  </a:lnTo>
                  <a:lnTo>
                    <a:pt x="50800" y="1622425"/>
                  </a:lnTo>
                  <a:lnTo>
                    <a:pt x="0" y="1794637"/>
                  </a:lnTo>
                  <a:lnTo>
                    <a:pt x="25400" y="1806829"/>
                  </a:lnTo>
                  <a:lnTo>
                    <a:pt x="152400" y="1463167"/>
                  </a:lnTo>
                  <a:lnTo>
                    <a:pt x="152400" y="1463929"/>
                  </a:lnTo>
                  <a:lnTo>
                    <a:pt x="203200" y="1295527"/>
                  </a:lnTo>
                  <a:lnTo>
                    <a:pt x="241300" y="1213231"/>
                  </a:lnTo>
                  <a:lnTo>
                    <a:pt x="266700" y="1131697"/>
                  </a:lnTo>
                  <a:lnTo>
                    <a:pt x="266700" y="1132459"/>
                  </a:lnTo>
                  <a:lnTo>
                    <a:pt x="292100" y="1052449"/>
                  </a:lnTo>
                  <a:lnTo>
                    <a:pt x="330200" y="973963"/>
                  </a:lnTo>
                  <a:lnTo>
                    <a:pt x="330200" y="974725"/>
                  </a:lnTo>
                  <a:lnTo>
                    <a:pt x="355600" y="898525"/>
                  </a:lnTo>
                  <a:lnTo>
                    <a:pt x="393700" y="823849"/>
                  </a:lnTo>
                  <a:lnTo>
                    <a:pt x="393700" y="824611"/>
                  </a:lnTo>
                  <a:lnTo>
                    <a:pt x="419100" y="752221"/>
                  </a:lnTo>
                  <a:lnTo>
                    <a:pt x="457200" y="682117"/>
                  </a:lnTo>
                  <a:lnTo>
                    <a:pt x="457200" y="682879"/>
                  </a:lnTo>
                  <a:lnTo>
                    <a:pt x="495300" y="615061"/>
                  </a:lnTo>
                  <a:lnTo>
                    <a:pt x="495300" y="615823"/>
                  </a:lnTo>
                  <a:lnTo>
                    <a:pt x="520700" y="551053"/>
                  </a:lnTo>
                  <a:lnTo>
                    <a:pt x="520700" y="551815"/>
                  </a:lnTo>
                  <a:lnTo>
                    <a:pt x="546100" y="519811"/>
                  </a:lnTo>
                  <a:lnTo>
                    <a:pt x="546100" y="520573"/>
                  </a:lnTo>
                  <a:lnTo>
                    <a:pt x="558800" y="490093"/>
                  </a:lnTo>
                  <a:lnTo>
                    <a:pt x="571500" y="460375"/>
                  </a:lnTo>
                  <a:lnTo>
                    <a:pt x="596900" y="431419"/>
                  </a:lnTo>
                  <a:lnTo>
                    <a:pt x="596900" y="432181"/>
                  </a:lnTo>
                  <a:lnTo>
                    <a:pt x="609600" y="403987"/>
                  </a:lnTo>
                  <a:lnTo>
                    <a:pt x="635000" y="376555"/>
                  </a:lnTo>
                  <a:lnTo>
                    <a:pt x="635000" y="377317"/>
                  </a:lnTo>
                  <a:lnTo>
                    <a:pt x="647700" y="350659"/>
                  </a:lnTo>
                  <a:lnTo>
                    <a:pt x="673100" y="325501"/>
                  </a:lnTo>
                  <a:lnTo>
                    <a:pt x="685800" y="301117"/>
                  </a:lnTo>
                  <a:lnTo>
                    <a:pt x="711200" y="277495"/>
                  </a:lnTo>
                  <a:lnTo>
                    <a:pt x="711200" y="278257"/>
                  </a:lnTo>
                  <a:lnTo>
                    <a:pt x="723900" y="255397"/>
                  </a:lnTo>
                  <a:lnTo>
                    <a:pt x="749300" y="234061"/>
                  </a:lnTo>
                  <a:lnTo>
                    <a:pt x="762000" y="213487"/>
                  </a:lnTo>
                  <a:lnTo>
                    <a:pt x="787400" y="193675"/>
                  </a:lnTo>
                  <a:lnTo>
                    <a:pt x="787400" y="194437"/>
                  </a:lnTo>
                  <a:lnTo>
                    <a:pt x="800100" y="175387"/>
                  </a:lnTo>
                  <a:lnTo>
                    <a:pt x="800100" y="176149"/>
                  </a:lnTo>
                  <a:lnTo>
                    <a:pt x="825500" y="157861"/>
                  </a:lnTo>
                  <a:lnTo>
                    <a:pt x="825500" y="158623"/>
                  </a:lnTo>
                  <a:lnTo>
                    <a:pt x="838200" y="150241"/>
                  </a:lnTo>
                  <a:lnTo>
                    <a:pt x="850900" y="141859"/>
                  </a:lnTo>
                  <a:lnTo>
                    <a:pt x="838200" y="142621"/>
                  </a:lnTo>
                  <a:lnTo>
                    <a:pt x="863600" y="126619"/>
                  </a:lnTo>
                  <a:lnTo>
                    <a:pt x="863600" y="127381"/>
                  </a:lnTo>
                  <a:lnTo>
                    <a:pt x="889000" y="112903"/>
                  </a:lnTo>
                  <a:lnTo>
                    <a:pt x="901700" y="99949"/>
                  </a:lnTo>
                  <a:lnTo>
                    <a:pt x="901700" y="100711"/>
                  </a:lnTo>
                  <a:lnTo>
                    <a:pt x="927100" y="88519"/>
                  </a:lnTo>
                  <a:lnTo>
                    <a:pt x="952500" y="77851"/>
                  </a:lnTo>
                  <a:lnTo>
                    <a:pt x="952500" y="78613"/>
                  </a:lnTo>
                  <a:lnTo>
                    <a:pt x="965200" y="73660"/>
                  </a:lnTo>
                  <a:lnTo>
                    <a:pt x="977900" y="68707"/>
                  </a:lnTo>
                  <a:lnTo>
                    <a:pt x="965200" y="68707"/>
                  </a:lnTo>
                  <a:lnTo>
                    <a:pt x="990600" y="60325"/>
                  </a:lnTo>
                  <a:lnTo>
                    <a:pt x="990600" y="61087"/>
                  </a:lnTo>
                  <a:lnTo>
                    <a:pt x="1016000" y="53467"/>
                  </a:lnTo>
                  <a:lnTo>
                    <a:pt x="1016000" y="54229"/>
                  </a:lnTo>
                  <a:lnTo>
                    <a:pt x="1041400" y="48133"/>
                  </a:lnTo>
                  <a:lnTo>
                    <a:pt x="1066800" y="43561"/>
                  </a:lnTo>
                  <a:lnTo>
                    <a:pt x="1079500" y="40513"/>
                  </a:lnTo>
                  <a:lnTo>
                    <a:pt x="1104900" y="38989"/>
                  </a:lnTo>
                  <a:lnTo>
                    <a:pt x="1130300" y="38227"/>
                  </a:lnTo>
                  <a:lnTo>
                    <a:pt x="1155700" y="38989"/>
                  </a:lnTo>
                  <a:lnTo>
                    <a:pt x="1181100" y="41275"/>
                  </a:lnTo>
                  <a:lnTo>
                    <a:pt x="1206500" y="45085"/>
                  </a:lnTo>
                  <a:lnTo>
                    <a:pt x="1231900" y="51943"/>
                  </a:lnTo>
                  <a:lnTo>
                    <a:pt x="1231900" y="51181"/>
                  </a:lnTo>
                  <a:lnTo>
                    <a:pt x="1257300" y="60325"/>
                  </a:lnTo>
                  <a:lnTo>
                    <a:pt x="1257300" y="59563"/>
                  </a:lnTo>
                  <a:lnTo>
                    <a:pt x="1282700" y="70993"/>
                  </a:lnTo>
                  <a:lnTo>
                    <a:pt x="1282700" y="70231"/>
                  </a:lnTo>
                  <a:lnTo>
                    <a:pt x="1308100" y="83947"/>
                  </a:lnTo>
                  <a:lnTo>
                    <a:pt x="1308100" y="83185"/>
                  </a:lnTo>
                  <a:lnTo>
                    <a:pt x="1346200" y="99187"/>
                  </a:lnTo>
                  <a:lnTo>
                    <a:pt x="1346200" y="98425"/>
                  </a:lnTo>
                  <a:lnTo>
                    <a:pt x="1371600" y="115951"/>
                  </a:lnTo>
                  <a:lnTo>
                    <a:pt x="1409700" y="135001"/>
                  </a:lnTo>
                  <a:lnTo>
                    <a:pt x="1435100" y="156337"/>
                  </a:lnTo>
                  <a:lnTo>
                    <a:pt x="1435100" y="155575"/>
                  </a:lnTo>
                  <a:lnTo>
                    <a:pt x="1473200" y="178435"/>
                  </a:lnTo>
                  <a:lnTo>
                    <a:pt x="1498600" y="203581"/>
                  </a:lnTo>
                  <a:lnTo>
                    <a:pt x="1498600" y="202819"/>
                  </a:lnTo>
                  <a:lnTo>
                    <a:pt x="1536687" y="229489"/>
                  </a:lnTo>
                  <a:lnTo>
                    <a:pt x="1574787" y="257683"/>
                  </a:lnTo>
                  <a:lnTo>
                    <a:pt x="1612900" y="287401"/>
                  </a:lnTo>
                  <a:lnTo>
                    <a:pt x="1612900" y="286639"/>
                  </a:lnTo>
                  <a:lnTo>
                    <a:pt x="1638300" y="317881"/>
                  </a:lnTo>
                  <a:lnTo>
                    <a:pt x="1676400" y="350659"/>
                  </a:lnTo>
                  <a:lnTo>
                    <a:pt x="1676400" y="349897"/>
                  </a:lnTo>
                  <a:lnTo>
                    <a:pt x="1714500" y="384175"/>
                  </a:lnTo>
                  <a:lnTo>
                    <a:pt x="1752600" y="419227"/>
                  </a:lnTo>
                  <a:lnTo>
                    <a:pt x="1790700" y="455041"/>
                  </a:lnTo>
                  <a:lnTo>
                    <a:pt x="1828800" y="492379"/>
                  </a:lnTo>
                  <a:lnTo>
                    <a:pt x="1866900" y="531241"/>
                  </a:lnTo>
                  <a:lnTo>
                    <a:pt x="1905000" y="570865"/>
                  </a:lnTo>
                  <a:lnTo>
                    <a:pt x="1905000" y="570103"/>
                  </a:lnTo>
                  <a:lnTo>
                    <a:pt x="1943100" y="611251"/>
                  </a:lnTo>
                  <a:lnTo>
                    <a:pt x="1943100" y="610489"/>
                  </a:lnTo>
                  <a:lnTo>
                    <a:pt x="1981200" y="652399"/>
                  </a:lnTo>
                  <a:lnTo>
                    <a:pt x="1981200" y="651637"/>
                  </a:lnTo>
                  <a:lnTo>
                    <a:pt x="2057400" y="736981"/>
                  </a:lnTo>
                  <a:lnTo>
                    <a:pt x="2057400" y="736219"/>
                  </a:lnTo>
                  <a:lnTo>
                    <a:pt x="2146300" y="823849"/>
                  </a:lnTo>
                  <a:lnTo>
                    <a:pt x="2222500" y="913003"/>
                  </a:lnTo>
                  <a:lnTo>
                    <a:pt x="2247900" y="952246"/>
                  </a:lnTo>
                  <a:lnTo>
                    <a:pt x="2324100" y="1030986"/>
                  </a:lnTo>
                  <a:lnTo>
                    <a:pt x="2349500" y="1070610"/>
                  </a:lnTo>
                  <a:lnTo>
                    <a:pt x="2425700" y="1150112"/>
                  </a:lnTo>
                  <a:lnTo>
                    <a:pt x="2451100" y="1189863"/>
                  </a:lnTo>
                  <a:lnTo>
                    <a:pt x="2489200" y="1229868"/>
                  </a:lnTo>
                  <a:lnTo>
                    <a:pt x="2514600" y="1269873"/>
                  </a:lnTo>
                  <a:lnTo>
                    <a:pt x="2590800" y="1350137"/>
                  </a:lnTo>
                  <a:lnTo>
                    <a:pt x="2616200" y="1390269"/>
                  </a:lnTo>
                  <a:lnTo>
                    <a:pt x="2654300" y="1430528"/>
                  </a:lnTo>
                  <a:lnTo>
                    <a:pt x="2679700" y="1470914"/>
                  </a:lnTo>
                  <a:lnTo>
                    <a:pt x="2717800" y="1511173"/>
                  </a:lnTo>
                  <a:lnTo>
                    <a:pt x="2743200" y="1551559"/>
                  </a:lnTo>
                  <a:lnTo>
                    <a:pt x="2882900" y="1713103"/>
                  </a:lnTo>
                  <a:lnTo>
                    <a:pt x="2908300" y="1753489"/>
                  </a:lnTo>
                  <a:lnTo>
                    <a:pt x="2946400" y="1792351"/>
                  </a:lnTo>
                  <a:lnTo>
                    <a:pt x="2971800" y="1830451"/>
                  </a:lnTo>
                  <a:lnTo>
                    <a:pt x="3009900" y="1871980"/>
                  </a:lnTo>
                  <a:lnTo>
                    <a:pt x="3035300" y="1913382"/>
                  </a:lnTo>
                  <a:lnTo>
                    <a:pt x="3111500" y="1995932"/>
                  </a:lnTo>
                  <a:lnTo>
                    <a:pt x="3136900" y="2036826"/>
                  </a:lnTo>
                  <a:lnTo>
                    <a:pt x="3213100" y="2117598"/>
                  </a:lnTo>
                  <a:lnTo>
                    <a:pt x="3251200" y="2157349"/>
                  </a:lnTo>
                  <a:lnTo>
                    <a:pt x="3263900" y="2177923"/>
                  </a:lnTo>
                  <a:lnTo>
                    <a:pt x="3276600" y="2195449"/>
                  </a:lnTo>
                  <a:lnTo>
                    <a:pt x="3314700" y="2169541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80431" y="3012312"/>
              <a:ext cx="91439" cy="906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32121" y="3061969"/>
              <a:ext cx="599440" cy="577215"/>
            </a:xfrm>
            <a:custGeom>
              <a:avLst/>
              <a:gdLst/>
              <a:ahLst/>
              <a:cxnLst/>
              <a:rect l="l" t="t" r="r" b="b"/>
              <a:pathLst>
                <a:path w="599439" h="577214">
                  <a:moveTo>
                    <a:pt x="19812" y="0"/>
                  </a:moveTo>
                  <a:lnTo>
                    <a:pt x="0" y="20574"/>
                  </a:lnTo>
                  <a:lnTo>
                    <a:pt x="579246" y="576706"/>
                  </a:lnTo>
                  <a:lnTo>
                    <a:pt x="599058" y="556132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1578" y="2059770"/>
            <a:ext cx="363855" cy="175958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Dry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density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spc="-10" dirty="0">
                <a:solidFill>
                  <a:srgbClr val="FFFFFF"/>
                </a:solidFill>
                <a:latin typeface="Symbol"/>
                <a:cs typeface="Symbol"/>
              </a:rPr>
              <a:t></a:t>
            </a:r>
            <a:r>
              <a:rPr sz="1950" spc="-15" baseline="-1709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24778" y="2563494"/>
            <a:ext cx="1724660" cy="369570"/>
          </a:xfrm>
          <a:custGeom>
            <a:avLst/>
            <a:gdLst/>
            <a:ahLst/>
            <a:cxnLst/>
            <a:rect l="l" t="t" r="r" b="b"/>
            <a:pathLst>
              <a:path w="1724659" h="369569">
                <a:moveTo>
                  <a:pt x="1724406" y="0"/>
                </a:moveTo>
                <a:lnTo>
                  <a:pt x="0" y="0"/>
                </a:lnTo>
                <a:lnTo>
                  <a:pt x="0" y="369570"/>
                </a:lnTo>
                <a:lnTo>
                  <a:pt x="9893" y="369570"/>
                </a:lnTo>
                <a:lnTo>
                  <a:pt x="19050" y="369570"/>
                </a:lnTo>
                <a:lnTo>
                  <a:pt x="1705356" y="369570"/>
                </a:lnTo>
                <a:lnTo>
                  <a:pt x="1714500" y="369570"/>
                </a:lnTo>
                <a:lnTo>
                  <a:pt x="1724406" y="369570"/>
                </a:lnTo>
                <a:lnTo>
                  <a:pt x="1724406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6243828" y="2123820"/>
            <a:ext cx="1698625" cy="388620"/>
            <a:chOff x="6243828" y="2123820"/>
            <a:chExt cx="1698625" cy="388620"/>
          </a:xfrm>
        </p:grpSpPr>
        <p:sp>
          <p:nvSpPr>
            <p:cNvPr id="22" name="object 22"/>
            <p:cNvSpPr/>
            <p:nvPr/>
          </p:nvSpPr>
          <p:spPr>
            <a:xfrm>
              <a:off x="6253734" y="2132964"/>
              <a:ext cx="1679448" cy="3703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43828" y="2123820"/>
              <a:ext cx="1698625" cy="388620"/>
            </a:xfrm>
            <a:custGeom>
              <a:avLst/>
              <a:gdLst/>
              <a:ahLst/>
              <a:cxnLst/>
              <a:rect l="l" t="t" r="r" b="b"/>
              <a:pathLst>
                <a:path w="1698625" h="388619">
                  <a:moveTo>
                    <a:pt x="1698498" y="0"/>
                  </a:moveTo>
                  <a:lnTo>
                    <a:pt x="1689354" y="0"/>
                  </a:lnTo>
                  <a:lnTo>
                    <a:pt x="1689354" y="19050"/>
                  </a:lnTo>
                  <a:lnTo>
                    <a:pt x="1689354" y="369570"/>
                  </a:lnTo>
                  <a:lnTo>
                    <a:pt x="1689341" y="19050"/>
                  </a:lnTo>
                  <a:lnTo>
                    <a:pt x="1689354" y="0"/>
                  </a:lnTo>
                  <a:lnTo>
                    <a:pt x="1679448" y="0"/>
                  </a:lnTo>
                  <a:lnTo>
                    <a:pt x="1679448" y="19050"/>
                  </a:lnTo>
                  <a:lnTo>
                    <a:pt x="1679448" y="369570"/>
                  </a:lnTo>
                  <a:lnTo>
                    <a:pt x="19050" y="369570"/>
                  </a:lnTo>
                  <a:lnTo>
                    <a:pt x="19050" y="19050"/>
                  </a:lnTo>
                  <a:lnTo>
                    <a:pt x="1679448" y="19050"/>
                  </a:lnTo>
                  <a:lnTo>
                    <a:pt x="1679448" y="0"/>
                  </a:lnTo>
                  <a:lnTo>
                    <a:pt x="19050" y="0"/>
                  </a:lnTo>
                  <a:lnTo>
                    <a:pt x="19050" y="9144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388620"/>
                  </a:lnTo>
                  <a:lnTo>
                    <a:pt x="9893" y="388620"/>
                  </a:lnTo>
                  <a:lnTo>
                    <a:pt x="19050" y="388620"/>
                  </a:lnTo>
                  <a:lnTo>
                    <a:pt x="1679448" y="388620"/>
                  </a:lnTo>
                  <a:lnTo>
                    <a:pt x="1689354" y="388620"/>
                  </a:lnTo>
                  <a:lnTo>
                    <a:pt x="1698498" y="388620"/>
                  </a:lnTo>
                  <a:lnTo>
                    <a:pt x="1698498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6243828" y="1666620"/>
            <a:ext cx="1671955" cy="406400"/>
          </a:xfrm>
          <a:custGeom>
            <a:avLst/>
            <a:gdLst/>
            <a:ahLst/>
            <a:cxnLst/>
            <a:rect l="l" t="t" r="r" b="b"/>
            <a:pathLst>
              <a:path w="1671954" h="406400">
                <a:moveTo>
                  <a:pt x="1671828" y="0"/>
                </a:moveTo>
                <a:lnTo>
                  <a:pt x="0" y="0"/>
                </a:lnTo>
                <a:lnTo>
                  <a:pt x="0" y="406146"/>
                </a:lnTo>
                <a:lnTo>
                  <a:pt x="9893" y="406146"/>
                </a:lnTo>
                <a:lnTo>
                  <a:pt x="19050" y="406146"/>
                </a:lnTo>
                <a:lnTo>
                  <a:pt x="1652778" y="406146"/>
                </a:lnTo>
                <a:lnTo>
                  <a:pt x="1661922" y="406146"/>
                </a:lnTo>
                <a:lnTo>
                  <a:pt x="1671828" y="406146"/>
                </a:lnTo>
                <a:lnTo>
                  <a:pt x="16718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64200" y="1950776"/>
            <a:ext cx="2402205" cy="1824989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457200" algn="ctr">
              <a:lnSpc>
                <a:spcPct val="100000"/>
              </a:lnSpc>
              <a:spcBef>
                <a:spcPts val="1330"/>
              </a:spcBef>
            </a:pP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endParaRPr sz="1800">
              <a:latin typeface="Tahoma"/>
              <a:cs typeface="Tahoma"/>
            </a:endParaRPr>
          </a:p>
          <a:p>
            <a:pPr marL="445770" algn="ctr">
              <a:lnSpc>
                <a:spcPct val="100000"/>
              </a:lnSpc>
              <a:spcBef>
                <a:spcPts val="1225"/>
              </a:spcBef>
            </a:pP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soil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00"/>
                </a:solidFill>
                <a:latin typeface="Liberation Sans Narrow"/>
                <a:cs typeface="Liberation Sans Narrow"/>
              </a:rPr>
              <a:t>difficult to </a:t>
            </a:r>
            <a:r>
              <a:rPr sz="2400" dirty="0">
                <a:solidFill>
                  <a:srgbClr val="FFFF00"/>
                </a:solidFill>
                <a:latin typeface="Liberation Sans Narrow"/>
                <a:cs typeface="Liberation Sans Narrow"/>
              </a:rPr>
              <a:t>expel all</a:t>
            </a:r>
            <a:r>
              <a:rPr sz="2400" spc="-195" dirty="0">
                <a:solidFill>
                  <a:srgbClr val="FFFF00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Liberation Sans Narrow"/>
                <a:cs typeface="Liberation Sans Narrow"/>
              </a:rPr>
              <a:t>air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14721" y="4695825"/>
            <a:ext cx="2891155" cy="220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334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Liberation Sans Narrow"/>
                <a:cs typeface="Liberation Sans Narrow"/>
              </a:rPr>
              <a:t>lowest void ratio </a:t>
            </a:r>
            <a:r>
              <a:rPr sz="2400" dirty="0">
                <a:solidFill>
                  <a:srgbClr val="FFFF00"/>
                </a:solidFill>
                <a:latin typeface="Liberation Sans Narrow"/>
                <a:cs typeface="Liberation Sans Narrow"/>
              </a:rPr>
              <a:t>and  highest </a:t>
            </a:r>
            <a:r>
              <a:rPr sz="2400" spc="-5" dirty="0">
                <a:solidFill>
                  <a:srgbClr val="FFFF00"/>
                </a:solidFill>
                <a:latin typeface="Liberation Sans Narrow"/>
                <a:cs typeface="Liberation Sans Narrow"/>
              </a:rPr>
              <a:t>dry </a:t>
            </a:r>
            <a:r>
              <a:rPr sz="2400" dirty="0">
                <a:solidFill>
                  <a:srgbClr val="FFFF00"/>
                </a:solidFill>
                <a:latin typeface="Liberation Sans Narrow"/>
                <a:cs typeface="Liberation Sans Narrow"/>
              </a:rPr>
              <a:t>density</a:t>
            </a:r>
            <a:r>
              <a:rPr sz="2400" spc="-185" dirty="0">
                <a:solidFill>
                  <a:srgbClr val="FFFF00"/>
                </a:solidFill>
                <a:latin typeface="Liberation Sans Narrow"/>
                <a:cs typeface="Liberation Sans Narrow"/>
              </a:rPr>
              <a:t> </a:t>
            </a:r>
            <a:r>
              <a:rPr sz="2400" dirty="0">
                <a:solidFill>
                  <a:srgbClr val="FFFF00"/>
                </a:solidFill>
                <a:latin typeface="Liberation Sans Narrow"/>
                <a:cs typeface="Liberation Sans Narrow"/>
              </a:rPr>
              <a:t>at  </a:t>
            </a:r>
            <a:r>
              <a:rPr sz="2400" spc="-5" dirty="0">
                <a:solidFill>
                  <a:srgbClr val="FFFF00"/>
                </a:solidFill>
                <a:latin typeface="Liberation Sans Narrow"/>
                <a:cs typeface="Liberation Sans Narrow"/>
              </a:rPr>
              <a:t>optimum </a:t>
            </a:r>
            <a:r>
              <a:rPr sz="2400" dirty="0">
                <a:solidFill>
                  <a:srgbClr val="FFFF00"/>
                </a:solidFill>
                <a:latin typeface="Liberation Sans Narrow"/>
                <a:cs typeface="Liberation Sans Narrow"/>
              </a:rPr>
              <a:t>water  content</a:t>
            </a:r>
            <a:endParaRPr sz="24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921507" y="4056253"/>
            <a:ext cx="2545080" cy="1198880"/>
            <a:chOff x="2921507" y="4056253"/>
            <a:chExt cx="2545080" cy="1198880"/>
          </a:xfrm>
        </p:grpSpPr>
        <p:sp>
          <p:nvSpPr>
            <p:cNvPr id="28" name="object 28"/>
            <p:cNvSpPr/>
            <p:nvPr/>
          </p:nvSpPr>
          <p:spPr>
            <a:xfrm>
              <a:off x="2921507" y="4056253"/>
              <a:ext cx="84581" cy="693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86023" y="4082288"/>
              <a:ext cx="2480945" cy="1172845"/>
            </a:xfrm>
            <a:custGeom>
              <a:avLst/>
              <a:gdLst/>
              <a:ahLst/>
              <a:cxnLst/>
              <a:rect l="l" t="t" r="r" b="b"/>
              <a:pathLst>
                <a:path w="2480945" h="1172845">
                  <a:moveTo>
                    <a:pt x="8000" y="0"/>
                  </a:moveTo>
                  <a:lnTo>
                    <a:pt x="0" y="17272"/>
                  </a:lnTo>
                  <a:lnTo>
                    <a:pt x="2472943" y="1172591"/>
                  </a:lnTo>
                  <a:lnTo>
                    <a:pt x="2480564" y="1155065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60" y="192023"/>
            <a:ext cx="6469380" cy="1586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2882" y="2090800"/>
            <a:ext cx="2908300" cy="1772920"/>
          </a:xfrm>
          <a:custGeom>
            <a:avLst/>
            <a:gdLst/>
            <a:ahLst/>
            <a:cxnLst/>
            <a:rect l="l" t="t" r="r" b="b"/>
            <a:pathLst>
              <a:path w="2908300" h="1772920">
                <a:moveTo>
                  <a:pt x="2908300" y="1745107"/>
                </a:moveTo>
                <a:lnTo>
                  <a:pt x="2895600" y="1741297"/>
                </a:lnTo>
                <a:lnTo>
                  <a:pt x="2895600" y="1719961"/>
                </a:lnTo>
                <a:lnTo>
                  <a:pt x="2882900" y="1706372"/>
                </a:lnTo>
                <a:lnTo>
                  <a:pt x="2870200" y="1692148"/>
                </a:lnTo>
                <a:lnTo>
                  <a:pt x="2870200" y="1678178"/>
                </a:lnTo>
                <a:lnTo>
                  <a:pt x="2857500" y="1665097"/>
                </a:lnTo>
                <a:lnTo>
                  <a:pt x="2844800" y="1654429"/>
                </a:lnTo>
                <a:lnTo>
                  <a:pt x="2844800" y="1642237"/>
                </a:lnTo>
                <a:lnTo>
                  <a:pt x="2832100" y="1630045"/>
                </a:lnTo>
                <a:lnTo>
                  <a:pt x="2755900" y="1498727"/>
                </a:lnTo>
                <a:lnTo>
                  <a:pt x="2667000" y="1367155"/>
                </a:lnTo>
                <a:lnTo>
                  <a:pt x="2616200" y="1279652"/>
                </a:lnTo>
                <a:lnTo>
                  <a:pt x="2578100" y="1235964"/>
                </a:lnTo>
                <a:lnTo>
                  <a:pt x="2501900" y="1105408"/>
                </a:lnTo>
                <a:lnTo>
                  <a:pt x="2463800" y="1062101"/>
                </a:lnTo>
                <a:lnTo>
                  <a:pt x="2438400" y="1018921"/>
                </a:lnTo>
                <a:lnTo>
                  <a:pt x="2400300" y="961009"/>
                </a:lnTo>
                <a:lnTo>
                  <a:pt x="2362200" y="904621"/>
                </a:lnTo>
                <a:lnTo>
                  <a:pt x="2336800" y="877951"/>
                </a:lnTo>
                <a:lnTo>
                  <a:pt x="2324100" y="851281"/>
                </a:lnTo>
                <a:lnTo>
                  <a:pt x="2298700" y="812292"/>
                </a:lnTo>
                <a:lnTo>
                  <a:pt x="2260600" y="773303"/>
                </a:lnTo>
                <a:lnTo>
                  <a:pt x="2235200" y="734568"/>
                </a:lnTo>
                <a:lnTo>
                  <a:pt x="2197100" y="696087"/>
                </a:lnTo>
                <a:lnTo>
                  <a:pt x="2171700" y="657860"/>
                </a:lnTo>
                <a:lnTo>
                  <a:pt x="2133600" y="619887"/>
                </a:lnTo>
                <a:lnTo>
                  <a:pt x="2108200" y="582168"/>
                </a:lnTo>
                <a:lnTo>
                  <a:pt x="2070100" y="544830"/>
                </a:lnTo>
                <a:lnTo>
                  <a:pt x="2044700" y="508000"/>
                </a:lnTo>
                <a:lnTo>
                  <a:pt x="2006600" y="471424"/>
                </a:lnTo>
                <a:lnTo>
                  <a:pt x="1981200" y="435356"/>
                </a:lnTo>
                <a:lnTo>
                  <a:pt x="1943100" y="399669"/>
                </a:lnTo>
                <a:lnTo>
                  <a:pt x="1905000" y="364617"/>
                </a:lnTo>
                <a:lnTo>
                  <a:pt x="1879600" y="330073"/>
                </a:lnTo>
                <a:lnTo>
                  <a:pt x="1841500" y="296545"/>
                </a:lnTo>
                <a:lnTo>
                  <a:pt x="1803400" y="261747"/>
                </a:lnTo>
                <a:lnTo>
                  <a:pt x="1765300" y="227711"/>
                </a:lnTo>
                <a:lnTo>
                  <a:pt x="1727200" y="195072"/>
                </a:lnTo>
                <a:lnTo>
                  <a:pt x="1676400" y="163830"/>
                </a:lnTo>
                <a:lnTo>
                  <a:pt x="1638300" y="134239"/>
                </a:lnTo>
                <a:lnTo>
                  <a:pt x="1600200" y="106807"/>
                </a:lnTo>
                <a:lnTo>
                  <a:pt x="1549400" y="81661"/>
                </a:lnTo>
                <a:lnTo>
                  <a:pt x="1536700" y="74041"/>
                </a:lnTo>
                <a:lnTo>
                  <a:pt x="1498600" y="60325"/>
                </a:lnTo>
                <a:lnTo>
                  <a:pt x="1473200" y="48133"/>
                </a:lnTo>
                <a:lnTo>
                  <a:pt x="1422400" y="31877"/>
                </a:lnTo>
                <a:lnTo>
                  <a:pt x="1384300" y="18923"/>
                </a:lnTo>
                <a:lnTo>
                  <a:pt x="1333500" y="9398"/>
                </a:lnTo>
                <a:lnTo>
                  <a:pt x="1282700" y="3048"/>
                </a:lnTo>
                <a:lnTo>
                  <a:pt x="1231900" y="0"/>
                </a:lnTo>
                <a:lnTo>
                  <a:pt x="1181100" y="254"/>
                </a:lnTo>
                <a:lnTo>
                  <a:pt x="1143000" y="3683"/>
                </a:lnTo>
                <a:lnTo>
                  <a:pt x="1092200" y="10287"/>
                </a:lnTo>
                <a:lnTo>
                  <a:pt x="1041400" y="20066"/>
                </a:lnTo>
                <a:lnTo>
                  <a:pt x="990600" y="33020"/>
                </a:lnTo>
                <a:lnTo>
                  <a:pt x="952500" y="49149"/>
                </a:lnTo>
                <a:lnTo>
                  <a:pt x="901700" y="68326"/>
                </a:lnTo>
                <a:lnTo>
                  <a:pt x="863600" y="90551"/>
                </a:lnTo>
                <a:lnTo>
                  <a:pt x="812800" y="115951"/>
                </a:lnTo>
                <a:lnTo>
                  <a:pt x="787400" y="135763"/>
                </a:lnTo>
                <a:lnTo>
                  <a:pt x="774700" y="147193"/>
                </a:lnTo>
                <a:lnTo>
                  <a:pt x="736600" y="178689"/>
                </a:lnTo>
                <a:lnTo>
                  <a:pt x="698500" y="212217"/>
                </a:lnTo>
                <a:lnTo>
                  <a:pt x="660400" y="247650"/>
                </a:lnTo>
                <a:lnTo>
                  <a:pt x="622300" y="284480"/>
                </a:lnTo>
                <a:lnTo>
                  <a:pt x="584200" y="322580"/>
                </a:lnTo>
                <a:lnTo>
                  <a:pt x="546100" y="361442"/>
                </a:lnTo>
                <a:lnTo>
                  <a:pt x="508000" y="400812"/>
                </a:lnTo>
                <a:lnTo>
                  <a:pt x="482600" y="440563"/>
                </a:lnTo>
                <a:lnTo>
                  <a:pt x="469900" y="459613"/>
                </a:lnTo>
                <a:lnTo>
                  <a:pt x="457200" y="479425"/>
                </a:lnTo>
                <a:lnTo>
                  <a:pt x="419100" y="521208"/>
                </a:lnTo>
                <a:lnTo>
                  <a:pt x="368300" y="605155"/>
                </a:lnTo>
                <a:lnTo>
                  <a:pt x="330200" y="647573"/>
                </a:lnTo>
                <a:lnTo>
                  <a:pt x="304800" y="690245"/>
                </a:lnTo>
                <a:lnTo>
                  <a:pt x="292100" y="733425"/>
                </a:lnTo>
                <a:lnTo>
                  <a:pt x="266700" y="776986"/>
                </a:lnTo>
                <a:lnTo>
                  <a:pt x="215900" y="865886"/>
                </a:lnTo>
                <a:lnTo>
                  <a:pt x="203200" y="911352"/>
                </a:lnTo>
                <a:lnTo>
                  <a:pt x="177800" y="957453"/>
                </a:lnTo>
                <a:lnTo>
                  <a:pt x="152400" y="1052195"/>
                </a:lnTo>
                <a:lnTo>
                  <a:pt x="127000" y="1100963"/>
                </a:lnTo>
                <a:lnTo>
                  <a:pt x="114300" y="1150747"/>
                </a:lnTo>
                <a:lnTo>
                  <a:pt x="88900" y="1258951"/>
                </a:lnTo>
                <a:lnTo>
                  <a:pt x="50800" y="1368679"/>
                </a:lnTo>
                <a:lnTo>
                  <a:pt x="0" y="1591183"/>
                </a:lnTo>
                <a:lnTo>
                  <a:pt x="12700" y="1597279"/>
                </a:lnTo>
                <a:lnTo>
                  <a:pt x="50800" y="1486027"/>
                </a:lnTo>
                <a:lnTo>
                  <a:pt x="76200" y="1374775"/>
                </a:lnTo>
                <a:lnTo>
                  <a:pt x="114300" y="1265809"/>
                </a:lnTo>
                <a:lnTo>
                  <a:pt x="152400" y="1105789"/>
                </a:lnTo>
                <a:lnTo>
                  <a:pt x="152400" y="1106551"/>
                </a:lnTo>
                <a:lnTo>
                  <a:pt x="177800" y="1054735"/>
                </a:lnTo>
                <a:lnTo>
                  <a:pt x="190500" y="1003681"/>
                </a:lnTo>
                <a:lnTo>
                  <a:pt x="190500" y="1004443"/>
                </a:lnTo>
                <a:lnTo>
                  <a:pt x="215900" y="954151"/>
                </a:lnTo>
                <a:lnTo>
                  <a:pt x="228600" y="905383"/>
                </a:lnTo>
                <a:lnTo>
                  <a:pt x="228600" y="906145"/>
                </a:lnTo>
                <a:lnTo>
                  <a:pt x="254000" y="858139"/>
                </a:lnTo>
                <a:lnTo>
                  <a:pt x="254000" y="858901"/>
                </a:lnTo>
                <a:lnTo>
                  <a:pt x="279400" y="812419"/>
                </a:lnTo>
                <a:lnTo>
                  <a:pt x="292100" y="767461"/>
                </a:lnTo>
                <a:lnTo>
                  <a:pt x="292100" y="768223"/>
                </a:lnTo>
                <a:lnTo>
                  <a:pt x="317500" y="724027"/>
                </a:lnTo>
                <a:lnTo>
                  <a:pt x="330200" y="702691"/>
                </a:lnTo>
                <a:lnTo>
                  <a:pt x="342900" y="680593"/>
                </a:lnTo>
                <a:lnTo>
                  <a:pt x="342900" y="681355"/>
                </a:lnTo>
                <a:lnTo>
                  <a:pt x="355600" y="659257"/>
                </a:lnTo>
                <a:lnTo>
                  <a:pt x="368300" y="637921"/>
                </a:lnTo>
                <a:lnTo>
                  <a:pt x="368300" y="638683"/>
                </a:lnTo>
                <a:lnTo>
                  <a:pt x="393700" y="596011"/>
                </a:lnTo>
                <a:lnTo>
                  <a:pt x="431800" y="554863"/>
                </a:lnTo>
                <a:lnTo>
                  <a:pt x="457200" y="514477"/>
                </a:lnTo>
                <a:lnTo>
                  <a:pt x="482600" y="474853"/>
                </a:lnTo>
                <a:lnTo>
                  <a:pt x="482600" y="475615"/>
                </a:lnTo>
                <a:lnTo>
                  <a:pt x="495300" y="455803"/>
                </a:lnTo>
                <a:lnTo>
                  <a:pt x="520700" y="436753"/>
                </a:lnTo>
                <a:lnTo>
                  <a:pt x="520700" y="437515"/>
                </a:lnTo>
                <a:lnTo>
                  <a:pt x="533400" y="418465"/>
                </a:lnTo>
                <a:lnTo>
                  <a:pt x="546100" y="396367"/>
                </a:lnTo>
                <a:lnTo>
                  <a:pt x="571500" y="374269"/>
                </a:lnTo>
                <a:lnTo>
                  <a:pt x="584200" y="352425"/>
                </a:lnTo>
                <a:lnTo>
                  <a:pt x="609600" y="330835"/>
                </a:lnTo>
                <a:lnTo>
                  <a:pt x="635000" y="298831"/>
                </a:lnTo>
                <a:lnTo>
                  <a:pt x="660400" y="276860"/>
                </a:lnTo>
                <a:lnTo>
                  <a:pt x="685800" y="255270"/>
                </a:lnTo>
                <a:lnTo>
                  <a:pt x="711200" y="234188"/>
                </a:lnTo>
                <a:lnTo>
                  <a:pt x="723900" y="213487"/>
                </a:lnTo>
                <a:lnTo>
                  <a:pt x="749300" y="201295"/>
                </a:lnTo>
                <a:lnTo>
                  <a:pt x="762000" y="189103"/>
                </a:lnTo>
                <a:lnTo>
                  <a:pt x="774700" y="177673"/>
                </a:lnTo>
                <a:lnTo>
                  <a:pt x="774700" y="178435"/>
                </a:lnTo>
                <a:lnTo>
                  <a:pt x="787400" y="167005"/>
                </a:lnTo>
                <a:lnTo>
                  <a:pt x="825500" y="137287"/>
                </a:lnTo>
                <a:lnTo>
                  <a:pt x="838200" y="128143"/>
                </a:lnTo>
                <a:lnTo>
                  <a:pt x="838200" y="128905"/>
                </a:lnTo>
                <a:lnTo>
                  <a:pt x="863600" y="119761"/>
                </a:lnTo>
                <a:lnTo>
                  <a:pt x="901700" y="96901"/>
                </a:lnTo>
                <a:lnTo>
                  <a:pt x="927100" y="83185"/>
                </a:lnTo>
                <a:lnTo>
                  <a:pt x="927100" y="83947"/>
                </a:lnTo>
                <a:lnTo>
                  <a:pt x="939800" y="77089"/>
                </a:lnTo>
                <a:lnTo>
                  <a:pt x="939800" y="77851"/>
                </a:lnTo>
                <a:lnTo>
                  <a:pt x="952500" y="71755"/>
                </a:lnTo>
                <a:lnTo>
                  <a:pt x="990600" y="61087"/>
                </a:lnTo>
                <a:lnTo>
                  <a:pt x="990600" y="61849"/>
                </a:lnTo>
                <a:lnTo>
                  <a:pt x="1003300" y="56515"/>
                </a:lnTo>
                <a:lnTo>
                  <a:pt x="1003300" y="57277"/>
                </a:lnTo>
                <a:lnTo>
                  <a:pt x="1016000" y="52705"/>
                </a:lnTo>
                <a:lnTo>
                  <a:pt x="1041400" y="45085"/>
                </a:lnTo>
                <a:lnTo>
                  <a:pt x="1092200" y="35941"/>
                </a:lnTo>
                <a:lnTo>
                  <a:pt x="1092200" y="36703"/>
                </a:lnTo>
                <a:lnTo>
                  <a:pt x="1104900" y="33655"/>
                </a:lnTo>
                <a:lnTo>
                  <a:pt x="1155700" y="27559"/>
                </a:lnTo>
                <a:lnTo>
                  <a:pt x="1181100" y="26035"/>
                </a:lnTo>
                <a:lnTo>
                  <a:pt x="1244600" y="26035"/>
                </a:lnTo>
                <a:lnTo>
                  <a:pt x="1270000" y="27559"/>
                </a:lnTo>
                <a:lnTo>
                  <a:pt x="1308100" y="32131"/>
                </a:lnTo>
                <a:lnTo>
                  <a:pt x="1333500" y="34417"/>
                </a:lnTo>
                <a:lnTo>
                  <a:pt x="1333500" y="33655"/>
                </a:lnTo>
                <a:lnTo>
                  <a:pt x="1346200" y="36703"/>
                </a:lnTo>
                <a:lnTo>
                  <a:pt x="1346200" y="35941"/>
                </a:lnTo>
                <a:lnTo>
                  <a:pt x="1358900" y="38989"/>
                </a:lnTo>
                <a:lnTo>
                  <a:pt x="1371600" y="42799"/>
                </a:lnTo>
                <a:lnTo>
                  <a:pt x="1384300" y="47117"/>
                </a:lnTo>
                <a:lnTo>
                  <a:pt x="1409700" y="51689"/>
                </a:lnTo>
                <a:lnTo>
                  <a:pt x="1422400" y="56515"/>
                </a:lnTo>
                <a:lnTo>
                  <a:pt x="1435100" y="61849"/>
                </a:lnTo>
                <a:lnTo>
                  <a:pt x="1435100" y="61087"/>
                </a:lnTo>
                <a:lnTo>
                  <a:pt x="1460500" y="71755"/>
                </a:lnTo>
                <a:lnTo>
                  <a:pt x="1485900" y="77851"/>
                </a:lnTo>
                <a:lnTo>
                  <a:pt x="1485900" y="77089"/>
                </a:lnTo>
                <a:lnTo>
                  <a:pt x="1498600" y="83947"/>
                </a:lnTo>
                <a:lnTo>
                  <a:pt x="1498600" y="83185"/>
                </a:lnTo>
                <a:lnTo>
                  <a:pt x="1524000" y="96901"/>
                </a:lnTo>
                <a:lnTo>
                  <a:pt x="1549400" y="112141"/>
                </a:lnTo>
                <a:lnTo>
                  <a:pt x="1562100" y="120523"/>
                </a:lnTo>
                <a:lnTo>
                  <a:pt x="1562100" y="119761"/>
                </a:lnTo>
                <a:lnTo>
                  <a:pt x="1574800" y="128905"/>
                </a:lnTo>
                <a:lnTo>
                  <a:pt x="1600200" y="138049"/>
                </a:lnTo>
                <a:lnTo>
                  <a:pt x="1600200" y="137287"/>
                </a:lnTo>
                <a:lnTo>
                  <a:pt x="1625600" y="157099"/>
                </a:lnTo>
                <a:lnTo>
                  <a:pt x="1638300" y="167767"/>
                </a:lnTo>
                <a:lnTo>
                  <a:pt x="1689100" y="203073"/>
                </a:lnTo>
                <a:lnTo>
                  <a:pt x="1714500" y="221234"/>
                </a:lnTo>
                <a:lnTo>
                  <a:pt x="1739900" y="240157"/>
                </a:lnTo>
                <a:lnTo>
                  <a:pt x="1765300" y="269113"/>
                </a:lnTo>
                <a:lnTo>
                  <a:pt x="1790700" y="283591"/>
                </a:lnTo>
                <a:lnTo>
                  <a:pt x="1816100" y="315595"/>
                </a:lnTo>
                <a:lnTo>
                  <a:pt x="1816100" y="314833"/>
                </a:lnTo>
                <a:lnTo>
                  <a:pt x="1854200" y="348361"/>
                </a:lnTo>
                <a:lnTo>
                  <a:pt x="1879600" y="365887"/>
                </a:lnTo>
                <a:lnTo>
                  <a:pt x="1879600" y="365125"/>
                </a:lnTo>
                <a:lnTo>
                  <a:pt x="1892300" y="383413"/>
                </a:lnTo>
                <a:lnTo>
                  <a:pt x="1905000" y="400939"/>
                </a:lnTo>
                <a:lnTo>
                  <a:pt x="1930400" y="419227"/>
                </a:lnTo>
                <a:lnTo>
                  <a:pt x="1943100" y="438277"/>
                </a:lnTo>
                <a:lnTo>
                  <a:pt x="1943100" y="437515"/>
                </a:lnTo>
                <a:lnTo>
                  <a:pt x="1955800" y="456565"/>
                </a:lnTo>
                <a:lnTo>
                  <a:pt x="1981200" y="476377"/>
                </a:lnTo>
                <a:lnTo>
                  <a:pt x="1993900" y="495427"/>
                </a:lnTo>
                <a:lnTo>
                  <a:pt x="2019300" y="515239"/>
                </a:lnTo>
                <a:lnTo>
                  <a:pt x="2057400" y="556387"/>
                </a:lnTo>
                <a:lnTo>
                  <a:pt x="2057400" y="555625"/>
                </a:lnTo>
                <a:lnTo>
                  <a:pt x="2120900" y="639445"/>
                </a:lnTo>
                <a:lnTo>
                  <a:pt x="2159000" y="682879"/>
                </a:lnTo>
                <a:lnTo>
                  <a:pt x="2159000" y="682117"/>
                </a:lnTo>
                <a:lnTo>
                  <a:pt x="2197100" y="726313"/>
                </a:lnTo>
                <a:lnTo>
                  <a:pt x="2222500" y="769747"/>
                </a:lnTo>
                <a:lnTo>
                  <a:pt x="2247900" y="792607"/>
                </a:lnTo>
                <a:lnTo>
                  <a:pt x="2260600" y="816229"/>
                </a:lnTo>
                <a:lnTo>
                  <a:pt x="2286000" y="840613"/>
                </a:lnTo>
                <a:lnTo>
                  <a:pt x="2336800" y="924941"/>
                </a:lnTo>
                <a:lnTo>
                  <a:pt x="2374900" y="967359"/>
                </a:lnTo>
                <a:lnTo>
                  <a:pt x="2425700" y="1052830"/>
                </a:lnTo>
                <a:lnTo>
                  <a:pt x="2463800" y="1095756"/>
                </a:lnTo>
                <a:lnTo>
                  <a:pt x="2540000" y="1225423"/>
                </a:lnTo>
                <a:lnTo>
                  <a:pt x="2578100" y="1268857"/>
                </a:lnTo>
                <a:lnTo>
                  <a:pt x="2679700" y="1443355"/>
                </a:lnTo>
                <a:lnTo>
                  <a:pt x="2717800" y="1487055"/>
                </a:lnTo>
                <a:lnTo>
                  <a:pt x="2819400" y="1661922"/>
                </a:lnTo>
                <a:lnTo>
                  <a:pt x="2857500" y="1705483"/>
                </a:lnTo>
                <a:lnTo>
                  <a:pt x="2857500" y="1719961"/>
                </a:lnTo>
                <a:lnTo>
                  <a:pt x="2870200" y="1726438"/>
                </a:lnTo>
                <a:lnTo>
                  <a:pt x="2870200" y="1745869"/>
                </a:lnTo>
                <a:lnTo>
                  <a:pt x="2882900" y="1749679"/>
                </a:lnTo>
                <a:lnTo>
                  <a:pt x="2882900" y="1750441"/>
                </a:lnTo>
                <a:lnTo>
                  <a:pt x="2895600" y="1748155"/>
                </a:lnTo>
                <a:lnTo>
                  <a:pt x="2895600" y="1772539"/>
                </a:lnTo>
                <a:lnTo>
                  <a:pt x="2908300" y="1767205"/>
                </a:lnTo>
                <a:lnTo>
                  <a:pt x="2908300" y="174510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46275" y="2567179"/>
            <a:ext cx="4435475" cy="3389629"/>
            <a:chOff x="1446275" y="2567179"/>
            <a:chExt cx="4435475" cy="3389629"/>
          </a:xfrm>
        </p:grpSpPr>
        <p:sp>
          <p:nvSpPr>
            <p:cNvPr id="5" name="object 5"/>
            <p:cNvSpPr/>
            <p:nvPr/>
          </p:nvSpPr>
          <p:spPr>
            <a:xfrm>
              <a:off x="1741170" y="3761231"/>
              <a:ext cx="4140200" cy="2195830"/>
            </a:xfrm>
            <a:custGeom>
              <a:avLst/>
              <a:gdLst/>
              <a:ahLst/>
              <a:cxnLst/>
              <a:rect l="l" t="t" r="r" b="b"/>
              <a:pathLst>
                <a:path w="4140200" h="2195829">
                  <a:moveTo>
                    <a:pt x="444995" y="1143000"/>
                  </a:moveTo>
                  <a:lnTo>
                    <a:pt x="435864" y="1143000"/>
                  </a:lnTo>
                  <a:lnTo>
                    <a:pt x="435864" y="1152144"/>
                  </a:lnTo>
                  <a:lnTo>
                    <a:pt x="444995" y="1152144"/>
                  </a:lnTo>
                  <a:lnTo>
                    <a:pt x="444995" y="1143000"/>
                  </a:lnTo>
                  <a:close/>
                </a:path>
                <a:path w="4140200" h="2195829">
                  <a:moveTo>
                    <a:pt x="444995" y="1123950"/>
                  </a:moveTo>
                  <a:lnTo>
                    <a:pt x="435864" y="1123950"/>
                  </a:lnTo>
                  <a:lnTo>
                    <a:pt x="435864" y="1133094"/>
                  </a:lnTo>
                  <a:lnTo>
                    <a:pt x="444995" y="1133094"/>
                  </a:lnTo>
                  <a:lnTo>
                    <a:pt x="444995" y="1123950"/>
                  </a:lnTo>
                  <a:close/>
                </a:path>
                <a:path w="4140200" h="2195829">
                  <a:moveTo>
                    <a:pt x="444995" y="1104900"/>
                  </a:moveTo>
                  <a:lnTo>
                    <a:pt x="435864" y="1104900"/>
                  </a:lnTo>
                  <a:lnTo>
                    <a:pt x="435864" y="1114044"/>
                  </a:lnTo>
                  <a:lnTo>
                    <a:pt x="444995" y="1114044"/>
                  </a:lnTo>
                  <a:lnTo>
                    <a:pt x="444995" y="1104900"/>
                  </a:lnTo>
                  <a:close/>
                </a:path>
                <a:path w="4140200" h="2195829">
                  <a:moveTo>
                    <a:pt x="444995" y="1085850"/>
                  </a:moveTo>
                  <a:lnTo>
                    <a:pt x="435864" y="1085850"/>
                  </a:lnTo>
                  <a:lnTo>
                    <a:pt x="435864" y="1094994"/>
                  </a:lnTo>
                  <a:lnTo>
                    <a:pt x="444995" y="1094994"/>
                  </a:lnTo>
                  <a:lnTo>
                    <a:pt x="444995" y="1085850"/>
                  </a:lnTo>
                  <a:close/>
                </a:path>
                <a:path w="4140200" h="2195829">
                  <a:moveTo>
                    <a:pt x="444995" y="1066800"/>
                  </a:moveTo>
                  <a:lnTo>
                    <a:pt x="435864" y="1066800"/>
                  </a:lnTo>
                  <a:lnTo>
                    <a:pt x="435864" y="1075944"/>
                  </a:lnTo>
                  <a:lnTo>
                    <a:pt x="444995" y="1075944"/>
                  </a:lnTo>
                  <a:lnTo>
                    <a:pt x="444995" y="1066800"/>
                  </a:lnTo>
                  <a:close/>
                </a:path>
                <a:path w="4140200" h="2195829">
                  <a:moveTo>
                    <a:pt x="444995" y="1047750"/>
                  </a:moveTo>
                  <a:lnTo>
                    <a:pt x="435864" y="1047750"/>
                  </a:lnTo>
                  <a:lnTo>
                    <a:pt x="435864" y="1056894"/>
                  </a:lnTo>
                  <a:lnTo>
                    <a:pt x="444995" y="1056894"/>
                  </a:lnTo>
                  <a:lnTo>
                    <a:pt x="444995" y="1047750"/>
                  </a:lnTo>
                  <a:close/>
                </a:path>
                <a:path w="4140200" h="2195829">
                  <a:moveTo>
                    <a:pt x="444995" y="1028700"/>
                  </a:moveTo>
                  <a:lnTo>
                    <a:pt x="435864" y="1028700"/>
                  </a:lnTo>
                  <a:lnTo>
                    <a:pt x="435864" y="1037844"/>
                  </a:lnTo>
                  <a:lnTo>
                    <a:pt x="444995" y="1037844"/>
                  </a:lnTo>
                  <a:lnTo>
                    <a:pt x="444995" y="1028700"/>
                  </a:lnTo>
                  <a:close/>
                </a:path>
                <a:path w="4140200" h="2195829">
                  <a:moveTo>
                    <a:pt x="444995" y="1009650"/>
                  </a:moveTo>
                  <a:lnTo>
                    <a:pt x="435864" y="1009650"/>
                  </a:lnTo>
                  <a:lnTo>
                    <a:pt x="435864" y="1018794"/>
                  </a:lnTo>
                  <a:lnTo>
                    <a:pt x="444995" y="1018794"/>
                  </a:lnTo>
                  <a:lnTo>
                    <a:pt x="444995" y="1009650"/>
                  </a:lnTo>
                  <a:close/>
                </a:path>
                <a:path w="4140200" h="2195829">
                  <a:moveTo>
                    <a:pt x="444995" y="990600"/>
                  </a:moveTo>
                  <a:lnTo>
                    <a:pt x="435864" y="990600"/>
                  </a:lnTo>
                  <a:lnTo>
                    <a:pt x="435864" y="999744"/>
                  </a:lnTo>
                  <a:lnTo>
                    <a:pt x="444995" y="999744"/>
                  </a:lnTo>
                  <a:lnTo>
                    <a:pt x="444995" y="990600"/>
                  </a:lnTo>
                  <a:close/>
                </a:path>
                <a:path w="4140200" h="2195829">
                  <a:moveTo>
                    <a:pt x="444995" y="971550"/>
                  </a:moveTo>
                  <a:lnTo>
                    <a:pt x="435864" y="971550"/>
                  </a:lnTo>
                  <a:lnTo>
                    <a:pt x="435864" y="980694"/>
                  </a:lnTo>
                  <a:lnTo>
                    <a:pt x="444995" y="980694"/>
                  </a:lnTo>
                  <a:lnTo>
                    <a:pt x="444995" y="971550"/>
                  </a:lnTo>
                  <a:close/>
                </a:path>
                <a:path w="4140200" h="2195829">
                  <a:moveTo>
                    <a:pt x="444995" y="952500"/>
                  </a:moveTo>
                  <a:lnTo>
                    <a:pt x="435864" y="952500"/>
                  </a:lnTo>
                  <a:lnTo>
                    <a:pt x="435864" y="961644"/>
                  </a:lnTo>
                  <a:lnTo>
                    <a:pt x="444995" y="961644"/>
                  </a:lnTo>
                  <a:lnTo>
                    <a:pt x="444995" y="952500"/>
                  </a:lnTo>
                  <a:close/>
                </a:path>
                <a:path w="4140200" h="2195829">
                  <a:moveTo>
                    <a:pt x="444995" y="933450"/>
                  </a:moveTo>
                  <a:lnTo>
                    <a:pt x="435864" y="933450"/>
                  </a:lnTo>
                  <a:lnTo>
                    <a:pt x="435864" y="942594"/>
                  </a:lnTo>
                  <a:lnTo>
                    <a:pt x="444995" y="942594"/>
                  </a:lnTo>
                  <a:lnTo>
                    <a:pt x="444995" y="933450"/>
                  </a:lnTo>
                  <a:close/>
                </a:path>
                <a:path w="4140200" h="2195829">
                  <a:moveTo>
                    <a:pt x="444995" y="914400"/>
                  </a:moveTo>
                  <a:lnTo>
                    <a:pt x="435864" y="914400"/>
                  </a:lnTo>
                  <a:lnTo>
                    <a:pt x="435864" y="923544"/>
                  </a:lnTo>
                  <a:lnTo>
                    <a:pt x="444995" y="923544"/>
                  </a:lnTo>
                  <a:lnTo>
                    <a:pt x="444995" y="914400"/>
                  </a:lnTo>
                  <a:close/>
                </a:path>
                <a:path w="4140200" h="2195829">
                  <a:moveTo>
                    <a:pt x="444995" y="895350"/>
                  </a:moveTo>
                  <a:lnTo>
                    <a:pt x="435864" y="895350"/>
                  </a:lnTo>
                  <a:lnTo>
                    <a:pt x="435864" y="904494"/>
                  </a:lnTo>
                  <a:lnTo>
                    <a:pt x="444995" y="904494"/>
                  </a:lnTo>
                  <a:lnTo>
                    <a:pt x="444995" y="895350"/>
                  </a:lnTo>
                  <a:close/>
                </a:path>
                <a:path w="4140200" h="2195829">
                  <a:moveTo>
                    <a:pt x="444995" y="876300"/>
                  </a:moveTo>
                  <a:lnTo>
                    <a:pt x="435864" y="876300"/>
                  </a:lnTo>
                  <a:lnTo>
                    <a:pt x="435864" y="885444"/>
                  </a:lnTo>
                  <a:lnTo>
                    <a:pt x="444995" y="885444"/>
                  </a:lnTo>
                  <a:lnTo>
                    <a:pt x="444995" y="876300"/>
                  </a:lnTo>
                  <a:close/>
                </a:path>
                <a:path w="4140200" h="2195829">
                  <a:moveTo>
                    <a:pt x="444995" y="857250"/>
                  </a:moveTo>
                  <a:lnTo>
                    <a:pt x="435864" y="857250"/>
                  </a:lnTo>
                  <a:lnTo>
                    <a:pt x="435864" y="866394"/>
                  </a:lnTo>
                  <a:lnTo>
                    <a:pt x="444995" y="866394"/>
                  </a:lnTo>
                  <a:lnTo>
                    <a:pt x="444995" y="857250"/>
                  </a:lnTo>
                  <a:close/>
                </a:path>
                <a:path w="4140200" h="2195829">
                  <a:moveTo>
                    <a:pt x="444995" y="838200"/>
                  </a:moveTo>
                  <a:lnTo>
                    <a:pt x="435864" y="838200"/>
                  </a:lnTo>
                  <a:lnTo>
                    <a:pt x="435864" y="847344"/>
                  </a:lnTo>
                  <a:lnTo>
                    <a:pt x="444995" y="847344"/>
                  </a:lnTo>
                  <a:lnTo>
                    <a:pt x="444995" y="838200"/>
                  </a:lnTo>
                  <a:close/>
                </a:path>
                <a:path w="4140200" h="2195829">
                  <a:moveTo>
                    <a:pt x="444995" y="819150"/>
                  </a:moveTo>
                  <a:lnTo>
                    <a:pt x="435864" y="819150"/>
                  </a:lnTo>
                  <a:lnTo>
                    <a:pt x="435864" y="828294"/>
                  </a:lnTo>
                  <a:lnTo>
                    <a:pt x="444995" y="828294"/>
                  </a:lnTo>
                  <a:lnTo>
                    <a:pt x="444995" y="819150"/>
                  </a:lnTo>
                  <a:close/>
                </a:path>
                <a:path w="4140200" h="2195829">
                  <a:moveTo>
                    <a:pt x="444995" y="800100"/>
                  </a:moveTo>
                  <a:lnTo>
                    <a:pt x="435864" y="800100"/>
                  </a:lnTo>
                  <a:lnTo>
                    <a:pt x="435864" y="809244"/>
                  </a:lnTo>
                  <a:lnTo>
                    <a:pt x="444995" y="809244"/>
                  </a:lnTo>
                  <a:lnTo>
                    <a:pt x="444995" y="800100"/>
                  </a:lnTo>
                  <a:close/>
                </a:path>
                <a:path w="4140200" h="2195829">
                  <a:moveTo>
                    <a:pt x="444995" y="781050"/>
                  </a:moveTo>
                  <a:lnTo>
                    <a:pt x="435864" y="781050"/>
                  </a:lnTo>
                  <a:lnTo>
                    <a:pt x="435864" y="790194"/>
                  </a:lnTo>
                  <a:lnTo>
                    <a:pt x="444995" y="790194"/>
                  </a:lnTo>
                  <a:lnTo>
                    <a:pt x="444995" y="781050"/>
                  </a:lnTo>
                  <a:close/>
                </a:path>
                <a:path w="4140200" h="2195829">
                  <a:moveTo>
                    <a:pt x="444995" y="762000"/>
                  </a:moveTo>
                  <a:lnTo>
                    <a:pt x="435864" y="762000"/>
                  </a:lnTo>
                  <a:lnTo>
                    <a:pt x="435864" y="771144"/>
                  </a:lnTo>
                  <a:lnTo>
                    <a:pt x="444995" y="771144"/>
                  </a:lnTo>
                  <a:lnTo>
                    <a:pt x="444995" y="762000"/>
                  </a:lnTo>
                  <a:close/>
                </a:path>
                <a:path w="4140200" h="2195829">
                  <a:moveTo>
                    <a:pt x="444995" y="742950"/>
                  </a:moveTo>
                  <a:lnTo>
                    <a:pt x="435864" y="742950"/>
                  </a:lnTo>
                  <a:lnTo>
                    <a:pt x="435864" y="752094"/>
                  </a:lnTo>
                  <a:lnTo>
                    <a:pt x="444995" y="752094"/>
                  </a:lnTo>
                  <a:lnTo>
                    <a:pt x="444995" y="742950"/>
                  </a:lnTo>
                  <a:close/>
                </a:path>
                <a:path w="4140200" h="2195829">
                  <a:moveTo>
                    <a:pt x="444995" y="723900"/>
                  </a:moveTo>
                  <a:lnTo>
                    <a:pt x="435864" y="723900"/>
                  </a:lnTo>
                  <a:lnTo>
                    <a:pt x="435864" y="733044"/>
                  </a:lnTo>
                  <a:lnTo>
                    <a:pt x="444995" y="733044"/>
                  </a:lnTo>
                  <a:lnTo>
                    <a:pt x="444995" y="723900"/>
                  </a:lnTo>
                  <a:close/>
                </a:path>
                <a:path w="4140200" h="2195829">
                  <a:moveTo>
                    <a:pt x="444995" y="704850"/>
                  </a:moveTo>
                  <a:lnTo>
                    <a:pt x="435864" y="704850"/>
                  </a:lnTo>
                  <a:lnTo>
                    <a:pt x="435864" y="713994"/>
                  </a:lnTo>
                  <a:lnTo>
                    <a:pt x="444995" y="713994"/>
                  </a:lnTo>
                  <a:lnTo>
                    <a:pt x="444995" y="704850"/>
                  </a:lnTo>
                  <a:close/>
                </a:path>
                <a:path w="4140200" h="2195829">
                  <a:moveTo>
                    <a:pt x="444995" y="685800"/>
                  </a:moveTo>
                  <a:lnTo>
                    <a:pt x="435864" y="685800"/>
                  </a:lnTo>
                  <a:lnTo>
                    <a:pt x="435864" y="694944"/>
                  </a:lnTo>
                  <a:lnTo>
                    <a:pt x="444995" y="694944"/>
                  </a:lnTo>
                  <a:lnTo>
                    <a:pt x="444995" y="685800"/>
                  </a:lnTo>
                  <a:close/>
                </a:path>
                <a:path w="4140200" h="2195829">
                  <a:moveTo>
                    <a:pt x="444995" y="666750"/>
                  </a:moveTo>
                  <a:lnTo>
                    <a:pt x="435864" y="666750"/>
                  </a:lnTo>
                  <a:lnTo>
                    <a:pt x="435864" y="675894"/>
                  </a:lnTo>
                  <a:lnTo>
                    <a:pt x="444995" y="675894"/>
                  </a:lnTo>
                  <a:lnTo>
                    <a:pt x="444995" y="666750"/>
                  </a:lnTo>
                  <a:close/>
                </a:path>
                <a:path w="4140200" h="2195829">
                  <a:moveTo>
                    <a:pt x="444995" y="647700"/>
                  </a:moveTo>
                  <a:lnTo>
                    <a:pt x="435864" y="647700"/>
                  </a:lnTo>
                  <a:lnTo>
                    <a:pt x="435864" y="656844"/>
                  </a:lnTo>
                  <a:lnTo>
                    <a:pt x="444995" y="656844"/>
                  </a:lnTo>
                  <a:lnTo>
                    <a:pt x="444995" y="647700"/>
                  </a:lnTo>
                  <a:close/>
                </a:path>
                <a:path w="4140200" h="2195829">
                  <a:moveTo>
                    <a:pt x="444995" y="628650"/>
                  </a:moveTo>
                  <a:lnTo>
                    <a:pt x="435864" y="628650"/>
                  </a:lnTo>
                  <a:lnTo>
                    <a:pt x="435864" y="637794"/>
                  </a:lnTo>
                  <a:lnTo>
                    <a:pt x="444995" y="637794"/>
                  </a:lnTo>
                  <a:lnTo>
                    <a:pt x="444995" y="628650"/>
                  </a:lnTo>
                  <a:close/>
                </a:path>
                <a:path w="4140200" h="2195829">
                  <a:moveTo>
                    <a:pt x="444995" y="609600"/>
                  </a:moveTo>
                  <a:lnTo>
                    <a:pt x="435864" y="609600"/>
                  </a:lnTo>
                  <a:lnTo>
                    <a:pt x="435864" y="618744"/>
                  </a:lnTo>
                  <a:lnTo>
                    <a:pt x="444995" y="618744"/>
                  </a:lnTo>
                  <a:lnTo>
                    <a:pt x="444995" y="609600"/>
                  </a:lnTo>
                  <a:close/>
                </a:path>
                <a:path w="4140200" h="2195829">
                  <a:moveTo>
                    <a:pt x="444995" y="590550"/>
                  </a:moveTo>
                  <a:lnTo>
                    <a:pt x="435864" y="590550"/>
                  </a:lnTo>
                  <a:lnTo>
                    <a:pt x="435864" y="599694"/>
                  </a:lnTo>
                  <a:lnTo>
                    <a:pt x="444995" y="599694"/>
                  </a:lnTo>
                  <a:lnTo>
                    <a:pt x="444995" y="590550"/>
                  </a:lnTo>
                  <a:close/>
                </a:path>
                <a:path w="4140200" h="2195829">
                  <a:moveTo>
                    <a:pt x="444995" y="571500"/>
                  </a:moveTo>
                  <a:lnTo>
                    <a:pt x="435864" y="571500"/>
                  </a:lnTo>
                  <a:lnTo>
                    <a:pt x="435864" y="580644"/>
                  </a:lnTo>
                  <a:lnTo>
                    <a:pt x="444995" y="580644"/>
                  </a:lnTo>
                  <a:lnTo>
                    <a:pt x="444995" y="571500"/>
                  </a:lnTo>
                  <a:close/>
                </a:path>
                <a:path w="4140200" h="2195829">
                  <a:moveTo>
                    <a:pt x="444995" y="552450"/>
                  </a:moveTo>
                  <a:lnTo>
                    <a:pt x="435864" y="552450"/>
                  </a:lnTo>
                  <a:lnTo>
                    <a:pt x="435864" y="561594"/>
                  </a:lnTo>
                  <a:lnTo>
                    <a:pt x="444995" y="561594"/>
                  </a:lnTo>
                  <a:lnTo>
                    <a:pt x="444995" y="552450"/>
                  </a:lnTo>
                  <a:close/>
                </a:path>
                <a:path w="4140200" h="2195829">
                  <a:moveTo>
                    <a:pt x="444995" y="533400"/>
                  </a:moveTo>
                  <a:lnTo>
                    <a:pt x="435864" y="533400"/>
                  </a:lnTo>
                  <a:lnTo>
                    <a:pt x="435864" y="542544"/>
                  </a:lnTo>
                  <a:lnTo>
                    <a:pt x="444995" y="542544"/>
                  </a:lnTo>
                  <a:lnTo>
                    <a:pt x="444995" y="533400"/>
                  </a:lnTo>
                  <a:close/>
                </a:path>
                <a:path w="4140200" h="2195829">
                  <a:moveTo>
                    <a:pt x="444995" y="514350"/>
                  </a:moveTo>
                  <a:lnTo>
                    <a:pt x="435864" y="514350"/>
                  </a:lnTo>
                  <a:lnTo>
                    <a:pt x="435864" y="523494"/>
                  </a:lnTo>
                  <a:lnTo>
                    <a:pt x="444995" y="523494"/>
                  </a:lnTo>
                  <a:lnTo>
                    <a:pt x="444995" y="514350"/>
                  </a:lnTo>
                  <a:close/>
                </a:path>
                <a:path w="4140200" h="2195829">
                  <a:moveTo>
                    <a:pt x="444995" y="495300"/>
                  </a:moveTo>
                  <a:lnTo>
                    <a:pt x="435864" y="495300"/>
                  </a:lnTo>
                  <a:lnTo>
                    <a:pt x="435864" y="504444"/>
                  </a:lnTo>
                  <a:lnTo>
                    <a:pt x="444995" y="504444"/>
                  </a:lnTo>
                  <a:lnTo>
                    <a:pt x="444995" y="495300"/>
                  </a:lnTo>
                  <a:close/>
                </a:path>
                <a:path w="4140200" h="2195829">
                  <a:moveTo>
                    <a:pt x="444995" y="476250"/>
                  </a:moveTo>
                  <a:lnTo>
                    <a:pt x="435864" y="476250"/>
                  </a:lnTo>
                  <a:lnTo>
                    <a:pt x="435864" y="485394"/>
                  </a:lnTo>
                  <a:lnTo>
                    <a:pt x="444995" y="485394"/>
                  </a:lnTo>
                  <a:lnTo>
                    <a:pt x="444995" y="476250"/>
                  </a:lnTo>
                  <a:close/>
                </a:path>
                <a:path w="4140200" h="2195829">
                  <a:moveTo>
                    <a:pt x="444995" y="457200"/>
                  </a:moveTo>
                  <a:lnTo>
                    <a:pt x="435864" y="457200"/>
                  </a:lnTo>
                  <a:lnTo>
                    <a:pt x="435864" y="466344"/>
                  </a:lnTo>
                  <a:lnTo>
                    <a:pt x="444995" y="466344"/>
                  </a:lnTo>
                  <a:lnTo>
                    <a:pt x="444995" y="457200"/>
                  </a:lnTo>
                  <a:close/>
                </a:path>
                <a:path w="4140200" h="2195829">
                  <a:moveTo>
                    <a:pt x="444995" y="438150"/>
                  </a:moveTo>
                  <a:lnTo>
                    <a:pt x="435864" y="438150"/>
                  </a:lnTo>
                  <a:lnTo>
                    <a:pt x="435864" y="447294"/>
                  </a:lnTo>
                  <a:lnTo>
                    <a:pt x="444995" y="447294"/>
                  </a:lnTo>
                  <a:lnTo>
                    <a:pt x="444995" y="438150"/>
                  </a:lnTo>
                  <a:close/>
                </a:path>
                <a:path w="4140200" h="2195829">
                  <a:moveTo>
                    <a:pt x="444995" y="419100"/>
                  </a:moveTo>
                  <a:lnTo>
                    <a:pt x="435864" y="419100"/>
                  </a:lnTo>
                  <a:lnTo>
                    <a:pt x="435864" y="428244"/>
                  </a:lnTo>
                  <a:lnTo>
                    <a:pt x="444995" y="428244"/>
                  </a:lnTo>
                  <a:lnTo>
                    <a:pt x="444995" y="419100"/>
                  </a:lnTo>
                  <a:close/>
                </a:path>
                <a:path w="4140200" h="2195829">
                  <a:moveTo>
                    <a:pt x="444995" y="400050"/>
                  </a:moveTo>
                  <a:lnTo>
                    <a:pt x="435864" y="400050"/>
                  </a:lnTo>
                  <a:lnTo>
                    <a:pt x="435864" y="409194"/>
                  </a:lnTo>
                  <a:lnTo>
                    <a:pt x="444995" y="409194"/>
                  </a:lnTo>
                  <a:lnTo>
                    <a:pt x="444995" y="400050"/>
                  </a:lnTo>
                  <a:close/>
                </a:path>
                <a:path w="4140200" h="2195829">
                  <a:moveTo>
                    <a:pt x="444995" y="381000"/>
                  </a:moveTo>
                  <a:lnTo>
                    <a:pt x="435864" y="381000"/>
                  </a:lnTo>
                  <a:lnTo>
                    <a:pt x="435864" y="390144"/>
                  </a:lnTo>
                  <a:lnTo>
                    <a:pt x="444995" y="390144"/>
                  </a:lnTo>
                  <a:lnTo>
                    <a:pt x="444995" y="381000"/>
                  </a:lnTo>
                  <a:close/>
                </a:path>
                <a:path w="4140200" h="2195829">
                  <a:moveTo>
                    <a:pt x="444995" y="361950"/>
                  </a:moveTo>
                  <a:lnTo>
                    <a:pt x="435864" y="361950"/>
                  </a:lnTo>
                  <a:lnTo>
                    <a:pt x="435864" y="371094"/>
                  </a:lnTo>
                  <a:lnTo>
                    <a:pt x="444995" y="371094"/>
                  </a:lnTo>
                  <a:lnTo>
                    <a:pt x="444995" y="361950"/>
                  </a:lnTo>
                  <a:close/>
                </a:path>
                <a:path w="4140200" h="2195829">
                  <a:moveTo>
                    <a:pt x="444995" y="342900"/>
                  </a:moveTo>
                  <a:lnTo>
                    <a:pt x="435864" y="342900"/>
                  </a:lnTo>
                  <a:lnTo>
                    <a:pt x="435864" y="352044"/>
                  </a:lnTo>
                  <a:lnTo>
                    <a:pt x="444995" y="352044"/>
                  </a:lnTo>
                  <a:lnTo>
                    <a:pt x="444995" y="342900"/>
                  </a:lnTo>
                  <a:close/>
                </a:path>
                <a:path w="4140200" h="2195829">
                  <a:moveTo>
                    <a:pt x="444995" y="323850"/>
                  </a:moveTo>
                  <a:lnTo>
                    <a:pt x="435864" y="323850"/>
                  </a:lnTo>
                  <a:lnTo>
                    <a:pt x="435864" y="332994"/>
                  </a:lnTo>
                  <a:lnTo>
                    <a:pt x="444995" y="332994"/>
                  </a:lnTo>
                  <a:lnTo>
                    <a:pt x="444995" y="323850"/>
                  </a:lnTo>
                  <a:close/>
                </a:path>
                <a:path w="4140200" h="2195829">
                  <a:moveTo>
                    <a:pt x="444995" y="304800"/>
                  </a:moveTo>
                  <a:lnTo>
                    <a:pt x="435864" y="304800"/>
                  </a:lnTo>
                  <a:lnTo>
                    <a:pt x="435864" y="313944"/>
                  </a:lnTo>
                  <a:lnTo>
                    <a:pt x="444995" y="313944"/>
                  </a:lnTo>
                  <a:lnTo>
                    <a:pt x="444995" y="304800"/>
                  </a:lnTo>
                  <a:close/>
                </a:path>
                <a:path w="4140200" h="2195829">
                  <a:moveTo>
                    <a:pt x="444995" y="285750"/>
                  </a:moveTo>
                  <a:lnTo>
                    <a:pt x="435864" y="285750"/>
                  </a:lnTo>
                  <a:lnTo>
                    <a:pt x="435864" y="294894"/>
                  </a:lnTo>
                  <a:lnTo>
                    <a:pt x="444995" y="294894"/>
                  </a:lnTo>
                  <a:lnTo>
                    <a:pt x="444995" y="285750"/>
                  </a:lnTo>
                  <a:close/>
                </a:path>
                <a:path w="4140200" h="2195829">
                  <a:moveTo>
                    <a:pt x="444995" y="266700"/>
                  </a:moveTo>
                  <a:lnTo>
                    <a:pt x="435864" y="266700"/>
                  </a:lnTo>
                  <a:lnTo>
                    <a:pt x="435864" y="275844"/>
                  </a:lnTo>
                  <a:lnTo>
                    <a:pt x="444995" y="275844"/>
                  </a:lnTo>
                  <a:lnTo>
                    <a:pt x="444995" y="266700"/>
                  </a:lnTo>
                  <a:close/>
                </a:path>
                <a:path w="4140200" h="2195829">
                  <a:moveTo>
                    <a:pt x="444995" y="247650"/>
                  </a:moveTo>
                  <a:lnTo>
                    <a:pt x="435864" y="247650"/>
                  </a:lnTo>
                  <a:lnTo>
                    <a:pt x="435864" y="256794"/>
                  </a:lnTo>
                  <a:lnTo>
                    <a:pt x="444995" y="256794"/>
                  </a:lnTo>
                  <a:lnTo>
                    <a:pt x="444995" y="247650"/>
                  </a:lnTo>
                  <a:close/>
                </a:path>
                <a:path w="4140200" h="2195829">
                  <a:moveTo>
                    <a:pt x="444995" y="228600"/>
                  </a:moveTo>
                  <a:lnTo>
                    <a:pt x="435864" y="228600"/>
                  </a:lnTo>
                  <a:lnTo>
                    <a:pt x="435864" y="237744"/>
                  </a:lnTo>
                  <a:lnTo>
                    <a:pt x="444995" y="237744"/>
                  </a:lnTo>
                  <a:lnTo>
                    <a:pt x="444995" y="228600"/>
                  </a:lnTo>
                  <a:close/>
                </a:path>
                <a:path w="4140200" h="2195829">
                  <a:moveTo>
                    <a:pt x="444995" y="209550"/>
                  </a:moveTo>
                  <a:lnTo>
                    <a:pt x="435864" y="209550"/>
                  </a:lnTo>
                  <a:lnTo>
                    <a:pt x="435864" y="218694"/>
                  </a:lnTo>
                  <a:lnTo>
                    <a:pt x="444995" y="218694"/>
                  </a:lnTo>
                  <a:lnTo>
                    <a:pt x="444995" y="209550"/>
                  </a:lnTo>
                  <a:close/>
                </a:path>
                <a:path w="4140200" h="2195829">
                  <a:moveTo>
                    <a:pt x="444995" y="190500"/>
                  </a:moveTo>
                  <a:lnTo>
                    <a:pt x="435864" y="190500"/>
                  </a:lnTo>
                  <a:lnTo>
                    <a:pt x="435864" y="199644"/>
                  </a:lnTo>
                  <a:lnTo>
                    <a:pt x="444995" y="199644"/>
                  </a:lnTo>
                  <a:lnTo>
                    <a:pt x="444995" y="190500"/>
                  </a:lnTo>
                  <a:close/>
                </a:path>
                <a:path w="4140200" h="2195829">
                  <a:moveTo>
                    <a:pt x="444995" y="171450"/>
                  </a:moveTo>
                  <a:lnTo>
                    <a:pt x="435864" y="171450"/>
                  </a:lnTo>
                  <a:lnTo>
                    <a:pt x="435864" y="180594"/>
                  </a:lnTo>
                  <a:lnTo>
                    <a:pt x="444995" y="180594"/>
                  </a:lnTo>
                  <a:lnTo>
                    <a:pt x="444995" y="171450"/>
                  </a:lnTo>
                  <a:close/>
                </a:path>
                <a:path w="4140200" h="2195829">
                  <a:moveTo>
                    <a:pt x="444995" y="152400"/>
                  </a:moveTo>
                  <a:lnTo>
                    <a:pt x="435864" y="152400"/>
                  </a:lnTo>
                  <a:lnTo>
                    <a:pt x="435864" y="161544"/>
                  </a:lnTo>
                  <a:lnTo>
                    <a:pt x="444995" y="161544"/>
                  </a:lnTo>
                  <a:lnTo>
                    <a:pt x="444995" y="152400"/>
                  </a:lnTo>
                  <a:close/>
                </a:path>
                <a:path w="4140200" h="2195829">
                  <a:moveTo>
                    <a:pt x="444995" y="133350"/>
                  </a:moveTo>
                  <a:lnTo>
                    <a:pt x="435864" y="133350"/>
                  </a:lnTo>
                  <a:lnTo>
                    <a:pt x="435864" y="142494"/>
                  </a:lnTo>
                  <a:lnTo>
                    <a:pt x="444995" y="142494"/>
                  </a:lnTo>
                  <a:lnTo>
                    <a:pt x="444995" y="133350"/>
                  </a:lnTo>
                  <a:close/>
                </a:path>
                <a:path w="4140200" h="2195829">
                  <a:moveTo>
                    <a:pt x="444995" y="114300"/>
                  </a:moveTo>
                  <a:lnTo>
                    <a:pt x="435864" y="114300"/>
                  </a:lnTo>
                  <a:lnTo>
                    <a:pt x="435864" y="123444"/>
                  </a:lnTo>
                  <a:lnTo>
                    <a:pt x="444995" y="123444"/>
                  </a:lnTo>
                  <a:lnTo>
                    <a:pt x="444995" y="114300"/>
                  </a:lnTo>
                  <a:close/>
                </a:path>
                <a:path w="4140200" h="2195829">
                  <a:moveTo>
                    <a:pt x="444995" y="95250"/>
                  </a:moveTo>
                  <a:lnTo>
                    <a:pt x="435864" y="95250"/>
                  </a:lnTo>
                  <a:lnTo>
                    <a:pt x="435864" y="104394"/>
                  </a:lnTo>
                  <a:lnTo>
                    <a:pt x="444995" y="104394"/>
                  </a:lnTo>
                  <a:lnTo>
                    <a:pt x="444995" y="95250"/>
                  </a:lnTo>
                  <a:close/>
                </a:path>
                <a:path w="4140200" h="2195829">
                  <a:moveTo>
                    <a:pt x="444995" y="76200"/>
                  </a:moveTo>
                  <a:lnTo>
                    <a:pt x="435864" y="76200"/>
                  </a:lnTo>
                  <a:lnTo>
                    <a:pt x="435864" y="85344"/>
                  </a:lnTo>
                  <a:lnTo>
                    <a:pt x="444995" y="85344"/>
                  </a:lnTo>
                  <a:lnTo>
                    <a:pt x="444995" y="76200"/>
                  </a:lnTo>
                  <a:close/>
                </a:path>
                <a:path w="4140200" h="2195829">
                  <a:moveTo>
                    <a:pt x="444995" y="57150"/>
                  </a:moveTo>
                  <a:lnTo>
                    <a:pt x="435864" y="57150"/>
                  </a:lnTo>
                  <a:lnTo>
                    <a:pt x="435864" y="66294"/>
                  </a:lnTo>
                  <a:lnTo>
                    <a:pt x="444995" y="66294"/>
                  </a:lnTo>
                  <a:lnTo>
                    <a:pt x="444995" y="57150"/>
                  </a:lnTo>
                  <a:close/>
                </a:path>
                <a:path w="4140200" h="2195829">
                  <a:moveTo>
                    <a:pt x="444995" y="38100"/>
                  </a:moveTo>
                  <a:lnTo>
                    <a:pt x="435864" y="38100"/>
                  </a:lnTo>
                  <a:lnTo>
                    <a:pt x="435864" y="47244"/>
                  </a:lnTo>
                  <a:lnTo>
                    <a:pt x="444995" y="47244"/>
                  </a:lnTo>
                  <a:lnTo>
                    <a:pt x="444995" y="38100"/>
                  </a:lnTo>
                  <a:close/>
                </a:path>
                <a:path w="4140200" h="2195829">
                  <a:moveTo>
                    <a:pt x="444995" y="19050"/>
                  </a:moveTo>
                  <a:lnTo>
                    <a:pt x="435864" y="19050"/>
                  </a:lnTo>
                  <a:lnTo>
                    <a:pt x="435864" y="28194"/>
                  </a:lnTo>
                  <a:lnTo>
                    <a:pt x="444995" y="28194"/>
                  </a:lnTo>
                  <a:lnTo>
                    <a:pt x="444995" y="19050"/>
                  </a:lnTo>
                  <a:close/>
                </a:path>
                <a:path w="4140200" h="2195829">
                  <a:moveTo>
                    <a:pt x="444995" y="0"/>
                  </a:moveTo>
                  <a:lnTo>
                    <a:pt x="435864" y="0"/>
                  </a:lnTo>
                  <a:lnTo>
                    <a:pt x="435864" y="9144"/>
                  </a:lnTo>
                  <a:lnTo>
                    <a:pt x="444995" y="9144"/>
                  </a:lnTo>
                  <a:lnTo>
                    <a:pt x="444995" y="0"/>
                  </a:lnTo>
                  <a:close/>
                </a:path>
                <a:path w="4140200" h="2195829">
                  <a:moveTo>
                    <a:pt x="4140200" y="2168296"/>
                  </a:moveTo>
                  <a:lnTo>
                    <a:pt x="4127500" y="2162225"/>
                  </a:lnTo>
                  <a:lnTo>
                    <a:pt x="4127500" y="2154936"/>
                  </a:lnTo>
                  <a:lnTo>
                    <a:pt x="4114800" y="2151126"/>
                  </a:lnTo>
                  <a:lnTo>
                    <a:pt x="4114800" y="2146554"/>
                  </a:lnTo>
                  <a:lnTo>
                    <a:pt x="4089400" y="2122093"/>
                  </a:lnTo>
                  <a:lnTo>
                    <a:pt x="4089400" y="2110041"/>
                  </a:lnTo>
                  <a:lnTo>
                    <a:pt x="4076700" y="2098548"/>
                  </a:lnTo>
                  <a:lnTo>
                    <a:pt x="4051300" y="2078736"/>
                  </a:lnTo>
                  <a:lnTo>
                    <a:pt x="4038600" y="2067306"/>
                  </a:lnTo>
                  <a:lnTo>
                    <a:pt x="4013200" y="2031961"/>
                  </a:lnTo>
                  <a:lnTo>
                    <a:pt x="3937000" y="1961057"/>
                  </a:lnTo>
                  <a:lnTo>
                    <a:pt x="3911600" y="1925523"/>
                  </a:lnTo>
                  <a:lnTo>
                    <a:pt x="3873500" y="1889963"/>
                  </a:lnTo>
                  <a:lnTo>
                    <a:pt x="3771900" y="1783207"/>
                  </a:lnTo>
                  <a:lnTo>
                    <a:pt x="3733800" y="1747647"/>
                  </a:lnTo>
                  <a:lnTo>
                    <a:pt x="3708400" y="1712214"/>
                  </a:lnTo>
                  <a:lnTo>
                    <a:pt x="3632200" y="1641348"/>
                  </a:lnTo>
                  <a:lnTo>
                    <a:pt x="3530600" y="1527810"/>
                  </a:lnTo>
                  <a:lnTo>
                    <a:pt x="3467100" y="1470672"/>
                  </a:lnTo>
                  <a:lnTo>
                    <a:pt x="3416300" y="1415796"/>
                  </a:lnTo>
                  <a:lnTo>
                    <a:pt x="3302000" y="1314577"/>
                  </a:lnTo>
                  <a:lnTo>
                    <a:pt x="3225800" y="1248283"/>
                  </a:lnTo>
                  <a:lnTo>
                    <a:pt x="3200400" y="1215517"/>
                  </a:lnTo>
                  <a:lnTo>
                    <a:pt x="3162300" y="1183005"/>
                  </a:lnTo>
                  <a:lnTo>
                    <a:pt x="3111500" y="1150747"/>
                  </a:lnTo>
                  <a:lnTo>
                    <a:pt x="3035300" y="1087501"/>
                  </a:lnTo>
                  <a:lnTo>
                    <a:pt x="2997200" y="1056259"/>
                  </a:lnTo>
                  <a:lnTo>
                    <a:pt x="2959100" y="1025525"/>
                  </a:lnTo>
                  <a:lnTo>
                    <a:pt x="2882900" y="965327"/>
                  </a:lnTo>
                  <a:lnTo>
                    <a:pt x="2844800" y="935863"/>
                  </a:lnTo>
                  <a:lnTo>
                    <a:pt x="2806700" y="906907"/>
                  </a:lnTo>
                  <a:lnTo>
                    <a:pt x="2755900" y="878459"/>
                  </a:lnTo>
                  <a:lnTo>
                    <a:pt x="2717800" y="850519"/>
                  </a:lnTo>
                  <a:lnTo>
                    <a:pt x="2679700" y="823087"/>
                  </a:lnTo>
                  <a:lnTo>
                    <a:pt x="2641600" y="796290"/>
                  </a:lnTo>
                  <a:lnTo>
                    <a:pt x="2590800" y="765048"/>
                  </a:lnTo>
                  <a:lnTo>
                    <a:pt x="2540000" y="736092"/>
                  </a:lnTo>
                  <a:lnTo>
                    <a:pt x="2501900" y="711708"/>
                  </a:lnTo>
                  <a:lnTo>
                    <a:pt x="2451100" y="688340"/>
                  </a:lnTo>
                  <a:lnTo>
                    <a:pt x="2413000" y="665988"/>
                  </a:lnTo>
                  <a:lnTo>
                    <a:pt x="2374900" y="644652"/>
                  </a:lnTo>
                  <a:lnTo>
                    <a:pt x="2324100" y="624586"/>
                  </a:lnTo>
                  <a:lnTo>
                    <a:pt x="2286000" y="605663"/>
                  </a:lnTo>
                  <a:lnTo>
                    <a:pt x="2235200" y="588010"/>
                  </a:lnTo>
                  <a:lnTo>
                    <a:pt x="2184400" y="571627"/>
                  </a:lnTo>
                  <a:lnTo>
                    <a:pt x="2146300" y="556768"/>
                  </a:lnTo>
                  <a:lnTo>
                    <a:pt x="2095500" y="543306"/>
                  </a:lnTo>
                  <a:lnTo>
                    <a:pt x="2070100" y="538734"/>
                  </a:lnTo>
                  <a:lnTo>
                    <a:pt x="2057400" y="533400"/>
                  </a:lnTo>
                  <a:lnTo>
                    <a:pt x="2032000" y="528828"/>
                  </a:lnTo>
                  <a:lnTo>
                    <a:pt x="1993900" y="521208"/>
                  </a:lnTo>
                  <a:lnTo>
                    <a:pt x="1943100" y="513461"/>
                  </a:lnTo>
                  <a:lnTo>
                    <a:pt x="1892300" y="507238"/>
                  </a:lnTo>
                  <a:lnTo>
                    <a:pt x="1841500" y="502666"/>
                  </a:lnTo>
                  <a:lnTo>
                    <a:pt x="1790700" y="499618"/>
                  </a:lnTo>
                  <a:lnTo>
                    <a:pt x="1739900" y="498221"/>
                  </a:lnTo>
                  <a:lnTo>
                    <a:pt x="1689100" y="498348"/>
                  </a:lnTo>
                  <a:lnTo>
                    <a:pt x="1638300" y="500253"/>
                  </a:lnTo>
                  <a:lnTo>
                    <a:pt x="1587500" y="503682"/>
                  </a:lnTo>
                  <a:lnTo>
                    <a:pt x="1536700" y="508889"/>
                  </a:lnTo>
                  <a:lnTo>
                    <a:pt x="1485900" y="515874"/>
                  </a:lnTo>
                  <a:lnTo>
                    <a:pt x="1435100" y="524510"/>
                  </a:lnTo>
                  <a:lnTo>
                    <a:pt x="1397000" y="534924"/>
                  </a:lnTo>
                  <a:lnTo>
                    <a:pt x="1346200" y="547116"/>
                  </a:lnTo>
                  <a:lnTo>
                    <a:pt x="1295400" y="561086"/>
                  </a:lnTo>
                  <a:lnTo>
                    <a:pt x="1244600" y="576961"/>
                  </a:lnTo>
                  <a:lnTo>
                    <a:pt x="1193800" y="594741"/>
                  </a:lnTo>
                  <a:lnTo>
                    <a:pt x="1155700" y="614299"/>
                  </a:lnTo>
                  <a:lnTo>
                    <a:pt x="1104900" y="635762"/>
                  </a:lnTo>
                  <a:lnTo>
                    <a:pt x="1066800" y="659130"/>
                  </a:lnTo>
                  <a:lnTo>
                    <a:pt x="1041400" y="670560"/>
                  </a:lnTo>
                  <a:lnTo>
                    <a:pt x="1016000" y="682752"/>
                  </a:lnTo>
                  <a:lnTo>
                    <a:pt x="1003300" y="695706"/>
                  </a:lnTo>
                  <a:lnTo>
                    <a:pt x="952500" y="722757"/>
                  </a:lnTo>
                  <a:lnTo>
                    <a:pt x="914400" y="751078"/>
                  </a:lnTo>
                  <a:lnTo>
                    <a:pt x="863600" y="780669"/>
                  </a:lnTo>
                  <a:lnTo>
                    <a:pt x="825500" y="811403"/>
                  </a:lnTo>
                  <a:lnTo>
                    <a:pt x="774700" y="843026"/>
                  </a:lnTo>
                  <a:lnTo>
                    <a:pt x="736600" y="875665"/>
                  </a:lnTo>
                  <a:lnTo>
                    <a:pt x="698500" y="909193"/>
                  </a:lnTo>
                  <a:lnTo>
                    <a:pt x="660400" y="943356"/>
                  </a:lnTo>
                  <a:lnTo>
                    <a:pt x="622300" y="978154"/>
                  </a:lnTo>
                  <a:lnTo>
                    <a:pt x="584200" y="1013460"/>
                  </a:lnTo>
                  <a:lnTo>
                    <a:pt x="558800" y="1033272"/>
                  </a:lnTo>
                  <a:lnTo>
                    <a:pt x="546100" y="1053084"/>
                  </a:lnTo>
                  <a:lnTo>
                    <a:pt x="469900" y="1129792"/>
                  </a:lnTo>
                  <a:lnTo>
                    <a:pt x="438467" y="1162050"/>
                  </a:lnTo>
                  <a:lnTo>
                    <a:pt x="435864" y="1162050"/>
                  </a:lnTo>
                  <a:lnTo>
                    <a:pt x="435864" y="1164742"/>
                  </a:lnTo>
                  <a:lnTo>
                    <a:pt x="431800" y="1168908"/>
                  </a:lnTo>
                  <a:lnTo>
                    <a:pt x="406400" y="1208405"/>
                  </a:lnTo>
                  <a:lnTo>
                    <a:pt x="368300" y="1248537"/>
                  </a:lnTo>
                  <a:lnTo>
                    <a:pt x="342900" y="1289431"/>
                  </a:lnTo>
                  <a:lnTo>
                    <a:pt x="317500" y="1330960"/>
                  </a:lnTo>
                  <a:lnTo>
                    <a:pt x="292100" y="1373378"/>
                  </a:lnTo>
                  <a:lnTo>
                    <a:pt x="266700" y="1416685"/>
                  </a:lnTo>
                  <a:lnTo>
                    <a:pt x="241300" y="1461008"/>
                  </a:lnTo>
                  <a:lnTo>
                    <a:pt x="215900" y="1506220"/>
                  </a:lnTo>
                  <a:lnTo>
                    <a:pt x="190500" y="1552575"/>
                  </a:lnTo>
                  <a:lnTo>
                    <a:pt x="165100" y="1600200"/>
                  </a:lnTo>
                  <a:lnTo>
                    <a:pt x="139700" y="1648968"/>
                  </a:lnTo>
                  <a:lnTo>
                    <a:pt x="127000" y="1700784"/>
                  </a:lnTo>
                  <a:lnTo>
                    <a:pt x="76200" y="1805940"/>
                  </a:lnTo>
                  <a:lnTo>
                    <a:pt x="0" y="2019300"/>
                  </a:lnTo>
                  <a:lnTo>
                    <a:pt x="12700" y="2028444"/>
                  </a:lnTo>
                  <a:lnTo>
                    <a:pt x="63500" y="1921002"/>
                  </a:lnTo>
                  <a:lnTo>
                    <a:pt x="63500" y="1921764"/>
                  </a:lnTo>
                  <a:lnTo>
                    <a:pt x="139700" y="1710690"/>
                  </a:lnTo>
                  <a:lnTo>
                    <a:pt x="215900" y="1558290"/>
                  </a:lnTo>
                  <a:lnTo>
                    <a:pt x="241300" y="1508760"/>
                  </a:lnTo>
                  <a:lnTo>
                    <a:pt x="241300" y="1509522"/>
                  </a:lnTo>
                  <a:lnTo>
                    <a:pt x="266700" y="1460754"/>
                  </a:lnTo>
                  <a:lnTo>
                    <a:pt x="317500" y="1367028"/>
                  </a:lnTo>
                  <a:lnTo>
                    <a:pt x="355600" y="1321308"/>
                  </a:lnTo>
                  <a:lnTo>
                    <a:pt x="355600" y="1322070"/>
                  </a:lnTo>
                  <a:lnTo>
                    <a:pt x="381000" y="1277874"/>
                  </a:lnTo>
                  <a:lnTo>
                    <a:pt x="419100" y="1235202"/>
                  </a:lnTo>
                  <a:lnTo>
                    <a:pt x="431800" y="1214628"/>
                  </a:lnTo>
                  <a:lnTo>
                    <a:pt x="435864" y="1207808"/>
                  </a:lnTo>
                  <a:lnTo>
                    <a:pt x="435864" y="1209294"/>
                  </a:lnTo>
                  <a:lnTo>
                    <a:pt x="444995" y="1209294"/>
                  </a:lnTo>
                  <a:lnTo>
                    <a:pt x="444995" y="1200150"/>
                  </a:lnTo>
                  <a:lnTo>
                    <a:pt x="440410" y="1200150"/>
                  </a:lnTo>
                  <a:lnTo>
                    <a:pt x="444500" y="1193292"/>
                  </a:lnTo>
                  <a:lnTo>
                    <a:pt x="469900" y="1172718"/>
                  </a:lnTo>
                  <a:lnTo>
                    <a:pt x="482600" y="1152144"/>
                  </a:lnTo>
                  <a:lnTo>
                    <a:pt x="520700" y="1110996"/>
                  </a:lnTo>
                  <a:lnTo>
                    <a:pt x="558800" y="1071372"/>
                  </a:lnTo>
                  <a:lnTo>
                    <a:pt x="584200" y="1050798"/>
                  </a:lnTo>
                  <a:lnTo>
                    <a:pt x="584200" y="1051560"/>
                  </a:lnTo>
                  <a:lnTo>
                    <a:pt x="596900" y="1031748"/>
                  </a:lnTo>
                  <a:lnTo>
                    <a:pt x="647700" y="992886"/>
                  </a:lnTo>
                  <a:lnTo>
                    <a:pt x="685800" y="955548"/>
                  </a:lnTo>
                  <a:lnTo>
                    <a:pt x="698500" y="946404"/>
                  </a:lnTo>
                  <a:lnTo>
                    <a:pt x="711200" y="937260"/>
                  </a:lnTo>
                  <a:lnTo>
                    <a:pt x="698500" y="937260"/>
                  </a:lnTo>
                  <a:lnTo>
                    <a:pt x="749300" y="900684"/>
                  </a:lnTo>
                  <a:lnTo>
                    <a:pt x="749300" y="901446"/>
                  </a:lnTo>
                  <a:lnTo>
                    <a:pt x="774700" y="883920"/>
                  </a:lnTo>
                  <a:lnTo>
                    <a:pt x="812800" y="854202"/>
                  </a:lnTo>
                  <a:lnTo>
                    <a:pt x="850900" y="825246"/>
                  </a:lnTo>
                  <a:lnTo>
                    <a:pt x="889000" y="797179"/>
                  </a:lnTo>
                  <a:lnTo>
                    <a:pt x="927100" y="769874"/>
                  </a:lnTo>
                  <a:lnTo>
                    <a:pt x="965200" y="743712"/>
                  </a:lnTo>
                  <a:lnTo>
                    <a:pt x="1003300" y="723519"/>
                  </a:lnTo>
                  <a:lnTo>
                    <a:pt x="1016000" y="717042"/>
                  </a:lnTo>
                  <a:lnTo>
                    <a:pt x="1003300" y="717042"/>
                  </a:lnTo>
                  <a:lnTo>
                    <a:pt x="1028700" y="704850"/>
                  </a:lnTo>
                  <a:lnTo>
                    <a:pt x="1066800" y="687705"/>
                  </a:lnTo>
                  <a:lnTo>
                    <a:pt x="1092200" y="671068"/>
                  </a:lnTo>
                  <a:lnTo>
                    <a:pt x="1117600" y="655320"/>
                  </a:lnTo>
                  <a:lnTo>
                    <a:pt x="1155700" y="640842"/>
                  </a:lnTo>
                  <a:lnTo>
                    <a:pt x="1181100" y="631698"/>
                  </a:lnTo>
                  <a:lnTo>
                    <a:pt x="1193800" y="623316"/>
                  </a:lnTo>
                  <a:lnTo>
                    <a:pt x="1219200" y="614934"/>
                  </a:lnTo>
                  <a:lnTo>
                    <a:pt x="1231900" y="606552"/>
                  </a:lnTo>
                  <a:lnTo>
                    <a:pt x="1231900" y="607314"/>
                  </a:lnTo>
                  <a:lnTo>
                    <a:pt x="1308100" y="584581"/>
                  </a:lnTo>
                  <a:lnTo>
                    <a:pt x="1346200" y="571373"/>
                  </a:lnTo>
                  <a:lnTo>
                    <a:pt x="1397000" y="559816"/>
                  </a:lnTo>
                  <a:lnTo>
                    <a:pt x="1447800" y="549402"/>
                  </a:lnTo>
                  <a:lnTo>
                    <a:pt x="1460500" y="545592"/>
                  </a:lnTo>
                  <a:lnTo>
                    <a:pt x="1460500" y="546354"/>
                  </a:lnTo>
                  <a:lnTo>
                    <a:pt x="1485900" y="542544"/>
                  </a:lnTo>
                  <a:lnTo>
                    <a:pt x="1498600" y="539496"/>
                  </a:lnTo>
                  <a:lnTo>
                    <a:pt x="1524000" y="536448"/>
                  </a:lnTo>
                  <a:lnTo>
                    <a:pt x="1549400" y="534162"/>
                  </a:lnTo>
                  <a:lnTo>
                    <a:pt x="1562100" y="531876"/>
                  </a:lnTo>
                  <a:lnTo>
                    <a:pt x="1587500" y="529590"/>
                  </a:lnTo>
                  <a:lnTo>
                    <a:pt x="1600200" y="528828"/>
                  </a:lnTo>
                  <a:lnTo>
                    <a:pt x="1612900" y="528066"/>
                  </a:lnTo>
                  <a:lnTo>
                    <a:pt x="1600200" y="528066"/>
                  </a:lnTo>
                  <a:lnTo>
                    <a:pt x="1689100" y="524256"/>
                  </a:lnTo>
                  <a:lnTo>
                    <a:pt x="1727200" y="523494"/>
                  </a:lnTo>
                  <a:lnTo>
                    <a:pt x="1765300" y="524256"/>
                  </a:lnTo>
                  <a:lnTo>
                    <a:pt x="1816100" y="526161"/>
                  </a:lnTo>
                  <a:lnTo>
                    <a:pt x="1866900" y="529717"/>
                  </a:lnTo>
                  <a:lnTo>
                    <a:pt x="1917700" y="535178"/>
                  </a:lnTo>
                  <a:lnTo>
                    <a:pt x="1993900" y="546354"/>
                  </a:lnTo>
                  <a:lnTo>
                    <a:pt x="1993900" y="545592"/>
                  </a:lnTo>
                  <a:lnTo>
                    <a:pt x="2006600" y="549402"/>
                  </a:lnTo>
                  <a:lnTo>
                    <a:pt x="2032000" y="553974"/>
                  </a:lnTo>
                  <a:lnTo>
                    <a:pt x="2070100" y="563118"/>
                  </a:lnTo>
                  <a:lnTo>
                    <a:pt x="2095500" y="568452"/>
                  </a:lnTo>
                  <a:lnTo>
                    <a:pt x="2108200" y="573786"/>
                  </a:lnTo>
                  <a:lnTo>
                    <a:pt x="2146300" y="585978"/>
                  </a:lnTo>
                  <a:lnTo>
                    <a:pt x="2197100" y="599694"/>
                  </a:lnTo>
                  <a:lnTo>
                    <a:pt x="2209800" y="607314"/>
                  </a:lnTo>
                  <a:lnTo>
                    <a:pt x="2235200" y="614934"/>
                  </a:lnTo>
                  <a:lnTo>
                    <a:pt x="2260600" y="623316"/>
                  </a:lnTo>
                  <a:lnTo>
                    <a:pt x="2273300" y="631698"/>
                  </a:lnTo>
                  <a:lnTo>
                    <a:pt x="2298700" y="640842"/>
                  </a:lnTo>
                  <a:lnTo>
                    <a:pt x="2324100" y="650748"/>
                  </a:lnTo>
                  <a:lnTo>
                    <a:pt x="2324100" y="649986"/>
                  </a:lnTo>
                  <a:lnTo>
                    <a:pt x="2336800" y="660654"/>
                  </a:lnTo>
                  <a:lnTo>
                    <a:pt x="2362200" y="670560"/>
                  </a:lnTo>
                  <a:lnTo>
                    <a:pt x="2438400" y="704850"/>
                  </a:lnTo>
                  <a:lnTo>
                    <a:pt x="2476500" y="730758"/>
                  </a:lnTo>
                  <a:lnTo>
                    <a:pt x="2476500" y="729996"/>
                  </a:lnTo>
                  <a:lnTo>
                    <a:pt x="2527300" y="757428"/>
                  </a:lnTo>
                  <a:lnTo>
                    <a:pt x="2565400" y="782574"/>
                  </a:lnTo>
                  <a:lnTo>
                    <a:pt x="2616200" y="808355"/>
                  </a:lnTo>
                  <a:lnTo>
                    <a:pt x="2654300" y="834771"/>
                  </a:lnTo>
                  <a:lnTo>
                    <a:pt x="2692400" y="861695"/>
                  </a:lnTo>
                  <a:lnTo>
                    <a:pt x="2730500" y="889127"/>
                  </a:lnTo>
                  <a:lnTo>
                    <a:pt x="2768600" y="917067"/>
                  </a:lnTo>
                  <a:lnTo>
                    <a:pt x="2806700" y="945388"/>
                  </a:lnTo>
                  <a:lnTo>
                    <a:pt x="2844800" y="974090"/>
                  </a:lnTo>
                  <a:lnTo>
                    <a:pt x="2895600" y="1003173"/>
                  </a:lnTo>
                  <a:lnTo>
                    <a:pt x="2933700" y="1032510"/>
                  </a:lnTo>
                  <a:lnTo>
                    <a:pt x="2984500" y="1072134"/>
                  </a:lnTo>
                  <a:lnTo>
                    <a:pt x="3035300" y="1112520"/>
                  </a:lnTo>
                  <a:lnTo>
                    <a:pt x="3086100" y="1153668"/>
                  </a:lnTo>
                  <a:lnTo>
                    <a:pt x="3175000" y="1237488"/>
                  </a:lnTo>
                  <a:lnTo>
                    <a:pt x="3200400" y="1258824"/>
                  </a:lnTo>
                  <a:lnTo>
                    <a:pt x="3225800" y="1281684"/>
                  </a:lnTo>
                  <a:lnTo>
                    <a:pt x="3225800" y="1280922"/>
                  </a:lnTo>
                  <a:lnTo>
                    <a:pt x="3251200" y="1304544"/>
                  </a:lnTo>
                  <a:lnTo>
                    <a:pt x="3289300" y="1329690"/>
                  </a:lnTo>
                  <a:lnTo>
                    <a:pt x="3289300" y="1328928"/>
                  </a:lnTo>
                  <a:lnTo>
                    <a:pt x="3314700" y="1354836"/>
                  </a:lnTo>
                  <a:lnTo>
                    <a:pt x="3314700" y="1354074"/>
                  </a:lnTo>
                  <a:lnTo>
                    <a:pt x="3340100" y="1379982"/>
                  </a:lnTo>
                  <a:lnTo>
                    <a:pt x="3454400" y="1488948"/>
                  </a:lnTo>
                  <a:lnTo>
                    <a:pt x="3505200" y="1545336"/>
                  </a:lnTo>
                  <a:lnTo>
                    <a:pt x="3568700" y="1602486"/>
                  </a:lnTo>
                  <a:lnTo>
                    <a:pt x="3619500" y="1659636"/>
                  </a:lnTo>
                  <a:lnTo>
                    <a:pt x="3619500" y="1658874"/>
                  </a:lnTo>
                  <a:lnTo>
                    <a:pt x="3670300" y="1715262"/>
                  </a:lnTo>
                  <a:lnTo>
                    <a:pt x="3721100" y="1770126"/>
                  </a:lnTo>
                  <a:lnTo>
                    <a:pt x="3771900" y="1822704"/>
                  </a:lnTo>
                  <a:lnTo>
                    <a:pt x="3975100" y="2035352"/>
                  </a:lnTo>
                  <a:lnTo>
                    <a:pt x="4051300" y="2106168"/>
                  </a:lnTo>
                  <a:lnTo>
                    <a:pt x="4051300" y="2115312"/>
                  </a:lnTo>
                  <a:lnTo>
                    <a:pt x="4064000" y="2124456"/>
                  </a:lnTo>
                  <a:lnTo>
                    <a:pt x="4076700" y="2132076"/>
                  </a:lnTo>
                  <a:lnTo>
                    <a:pt x="4076700" y="2145792"/>
                  </a:lnTo>
                  <a:lnTo>
                    <a:pt x="4089400" y="2151888"/>
                  </a:lnTo>
                  <a:lnTo>
                    <a:pt x="4089400" y="2157222"/>
                  </a:lnTo>
                  <a:lnTo>
                    <a:pt x="4102100" y="2162556"/>
                  </a:lnTo>
                  <a:lnTo>
                    <a:pt x="4102100" y="2176272"/>
                  </a:lnTo>
                  <a:lnTo>
                    <a:pt x="4114800" y="2178558"/>
                  </a:lnTo>
                  <a:lnTo>
                    <a:pt x="4114800" y="2195322"/>
                  </a:lnTo>
                  <a:lnTo>
                    <a:pt x="4127500" y="2194560"/>
                  </a:lnTo>
                  <a:lnTo>
                    <a:pt x="4127500" y="2190750"/>
                  </a:lnTo>
                  <a:lnTo>
                    <a:pt x="4140200" y="2182368"/>
                  </a:lnTo>
                  <a:lnTo>
                    <a:pt x="4140200" y="2168296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77034" y="2567190"/>
              <a:ext cx="128270" cy="2419350"/>
            </a:xfrm>
            <a:custGeom>
              <a:avLst/>
              <a:gdLst/>
              <a:ahLst/>
              <a:cxnLst/>
              <a:rect l="l" t="t" r="r" b="b"/>
              <a:pathLst>
                <a:path w="128269" h="2419350">
                  <a:moveTo>
                    <a:pt x="9131" y="1194041"/>
                  </a:moveTo>
                  <a:lnTo>
                    <a:pt x="0" y="1194041"/>
                  </a:lnTo>
                  <a:lnTo>
                    <a:pt x="0" y="1203185"/>
                  </a:lnTo>
                  <a:lnTo>
                    <a:pt x="9131" y="1203185"/>
                  </a:lnTo>
                  <a:lnTo>
                    <a:pt x="9131" y="1194041"/>
                  </a:lnTo>
                  <a:close/>
                </a:path>
                <a:path w="128269" h="2419350">
                  <a:moveTo>
                    <a:pt x="9131" y="1174991"/>
                  </a:moveTo>
                  <a:lnTo>
                    <a:pt x="0" y="1174991"/>
                  </a:lnTo>
                  <a:lnTo>
                    <a:pt x="0" y="1184135"/>
                  </a:lnTo>
                  <a:lnTo>
                    <a:pt x="9131" y="1184135"/>
                  </a:lnTo>
                  <a:lnTo>
                    <a:pt x="9131" y="1174991"/>
                  </a:lnTo>
                  <a:close/>
                </a:path>
                <a:path w="128269" h="2419350">
                  <a:moveTo>
                    <a:pt x="9131" y="1155941"/>
                  </a:moveTo>
                  <a:lnTo>
                    <a:pt x="0" y="1155941"/>
                  </a:lnTo>
                  <a:lnTo>
                    <a:pt x="0" y="1165085"/>
                  </a:lnTo>
                  <a:lnTo>
                    <a:pt x="9131" y="1165085"/>
                  </a:lnTo>
                  <a:lnTo>
                    <a:pt x="9131" y="1155941"/>
                  </a:lnTo>
                  <a:close/>
                </a:path>
                <a:path w="128269" h="2419350">
                  <a:moveTo>
                    <a:pt x="9131" y="1136891"/>
                  </a:moveTo>
                  <a:lnTo>
                    <a:pt x="0" y="1136891"/>
                  </a:lnTo>
                  <a:lnTo>
                    <a:pt x="0" y="1146035"/>
                  </a:lnTo>
                  <a:lnTo>
                    <a:pt x="9131" y="1146035"/>
                  </a:lnTo>
                  <a:lnTo>
                    <a:pt x="9131" y="1136891"/>
                  </a:lnTo>
                  <a:close/>
                </a:path>
                <a:path w="128269" h="2419350">
                  <a:moveTo>
                    <a:pt x="9131" y="1117841"/>
                  </a:moveTo>
                  <a:lnTo>
                    <a:pt x="0" y="1117841"/>
                  </a:lnTo>
                  <a:lnTo>
                    <a:pt x="0" y="1126985"/>
                  </a:lnTo>
                  <a:lnTo>
                    <a:pt x="9131" y="1126985"/>
                  </a:lnTo>
                  <a:lnTo>
                    <a:pt x="9131" y="1117841"/>
                  </a:lnTo>
                  <a:close/>
                </a:path>
                <a:path w="128269" h="2419350">
                  <a:moveTo>
                    <a:pt x="9131" y="1098791"/>
                  </a:moveTo>
                  <a:lnTo>
                    <a:pt x="0" y="1098791"/>
                  </a:lnTo>
                  <a:lnTo>
                    <a:pt x="0" y="1107935"/>
                  </a:lnTo>
                  <a:lnTo>
                    <a:pt x="9131" y="1107935"/>
                  </a:lnTo>
                  <a:lnTo>
                    <a:pt x="9131" y="1098791"/>
                  </a:lnTo>
                  <a:close/>
                </a:path>
                <a:path w="128269" h="2419350">
                  <a:moveTo>
                    <a:pt x="9131" y="1079741"/>
                  </a:moveTo>
                  <a:lnTo>
                    <a:pt x="0" y="1079741"/>
                  </a:lnTo>
                  <a:lnTo>
                    <a:pt x="0" y="1088885"/>
                  </a:lnTo>
                  <a:lnTo>
                    <a:pt x="9131" y="1088885"/>
                  </a:lnTo>
                  <a:lnTo>
                    <a:pt x="9131" y="1079741"/>
                  </a:lnTo>
                  <a:close/>
                </a:path>
                <a:path w="128269" h="2419350">
                  <a:moveTo>
                    <a:pt x="9131" y="1060691"/>
                  </a:moveTo>
                  <a:lnTo>
                    <a:pt x="0" y="1060691"/>
                  </a:lnTo>
                  <a:lnTo>
                    <a:pt x="0" y="1069835"/>
                  </a:lnTo>
                  <a:lnTo>
                    <a:pt x="9131" y="1069835"/>
                  </a:lnTo>
                  <a:lnTo>
                    <a:pt x="9131" y="1060691"/>
                  </a:lnTo>
                  <a:close/>
                </a:path>
                <a:path w="128269" h="2419350">
                  <a:moveTo>
                    <a:pt x="9131" y="1041641"/>
                  </a:moveTo>
                  <a:lnTo>
                    <a:pt x="0" y="1041641"/>
                  </a:lnTo>
                  <a:lnTo>
                    <a:pt x="0" y="1050785"/>
                  </a:lnTo>
                  <a:lnTo>
                    <a:pt x="9131" y="1050785"/>
                  </a:lnTo>
                  <a:lnTo>
                    <a:pt x="9131" y="1041641"/>
                  </a:lnTo>
                  <a:close/>
                </a:path>
                <a:path w="128269" h="2419350">
                  <a:moveTo>
                    <a:pt x="9131" y="1022591"/>
                  </a:moveTo>
                  <a:lnTo>
                    <a:pt x="0" y="1022591"/>
                  </a:lnTo>
                  <a:lnTo>
                    <a:pt x="0" y="1031735"/>
                  </a:lnTo>
                  <a:lnTo>
                    <a:pt x="9131" y="1031735"/>
                  </a:lnTo>
                  <a:lnTo>
                    <a:pt x="9131" y="1022591"/>
                  </a:lnTo>
                  <a:close/>
                </a:path>
                <a:path w="128269" h="2419350">
                  <a:moveTo>
                    <a:pt x="9131" y="1003541"/>
                  </a:moveTo>
                  <a:lnTo>
                    <a:pt x="0" y="1003541"/>
                  </a:lnTo>
                  <a:lnTo>
                    <a:pt x="0" y="1012685"/>
                  </a:lnTo>
                  <a:lnTo>
                    <a:pt x="9131" y="1012685"/>
                  </a:lnTo>
                  <a:lnTo>
                    <a:pt x="9131" y="1003541"/>
                  </a:lnTo>
                  <a:close/>
                </a:path>
                <a:path w="128269" h="2419350">
                  <a:moveTo>
                    <a:pt x="9131" y="984491"/>
                  </a:moveTo>
                  <a:lnTo>
                    <a:pt x="0" y="984491"/>
                  </a:lnTo>
                  <a:lnTo>
                    <a:pt x="0" y="993635"/>
                  </a:lnTo>
                  <a:lnTo>
                    <a:pt x="9131" y="993635"/>
                  </a:lnTo>
                  <a:lnTo>
                    <a:pt x="9131" y="984491"/>
                  </a:lnTo>
                  <a:close/>
                </a:path>
                <a:path w="128269" h="2419350">
                  <a:moveTo>
                    <a:pt x="9131" y="965441"/>
                  </a:moveTo>
                  <a:lnTo>
                    <a:pt x="0" y="965441"/>
                  </a:lnTo>
                  <a:lnTo>
                    <a:pt x="0" y="974585"/>
                  </a:lnTo>
                  <a:lnTo>
                    <a:pt x="9131" y="974585"/>
                  </a:lnTo>
                  <a:lnTo>
                    <a:pt x="9131" y="965441"/>
                  </a:lnTo>
                  <a:close/>
                </a:path>
                <a:path w="128269" h="2419350">
                  <a:moveTo>
                    <a:pt x="9131" y="946391"/>
                  </a:moveTo>
                  <a:lnTo>
                    <a:pt x="0" y="946391"/>
                  </a:lnTo>
                  <a:lnTo>
                    <a:pt x="0" y="955535"/>
                  </a:lnTo>
                  <a:lnTo>
                    <a:pt x="9131" y="955535"/>
                  </a:lnTo>
                  <a:lnTo>
                    <a:pt x="9131" y="946391"/>
                  </a:lnTo>
                  <a:close/>
                </a:path>
                <a:path w="128269" h="2419350">
                  <a:moveTo>
                    <a:pt x="9131" y="927341"/>
                  </a:moveTo>
                  <a:lnTo>
                    <a:pt x="0" y="927341"/>
                  </a:lnTo>
                  <a:lnTo>
                    <a:pt x="0" y="936485"/>
                  </a:lnTo>
                  <a:lnTo>
                    <a:pt x="9131" y="936485"/>
                  </a:lnTo>
                  <a:lnTo>
                    <a:pt x="9131" y="927341"/>
                  </a:lnTo>
                  <a:close/>
                </a:path>
                <a:path w="128269" h="2419350">
                  <a:moveTo>
                    <a:pt x="9131" y="908291"/>
                  </a:moveTo>
                  <a:lnTo>
                    <a:pt x="0" y="908291"/>
                  </a:lnTo>
                  <a:lnTo>
                    <a:pt x="0" y="917435"/>
                  </a:lnTo>
                  <a:lnTo>
                    <a:pt x="9131" y="917435"/>
                  </a:lnTo>
                  <a:lnTo>
                    <a:pt x="9131" y="908291"/>
                  </a:lnTo>
                  <a:close/>
                </a:path>
                <a:path w="128269" h="2419350">
                  <a:moveTo>
                    <a:pt x="9131" y="889241"/>
                  </a:moveTo>
                  <a:lnTo>
                    <a:pt x="0" y="889241"/>
                  </a:lnTo>
                  <a:lnTo>
                    <a:pt x="0" y="898385"/>
                  </a:lnTo>
                  <a:lnTo>
                    <a:pt x="9131" y="898385"/>
                  </a:lnTo>
                  <a:lnTo>
                    <a:pt x="9131" y="889241"/>
                  </a:lnTo>
                  <a:close/>
                </a:path>
                <a:path w="128269" h="2419350">
                  <a:moveTo>
                    <a:pt x="9131" y="870191"/>
                  </a:moveTo>
                  <a:lnTo>
                    <a:pt x="0" y="870191"/>
                  </a:lnTo>
                  <a:lnTo>
                    <a:pt x="0" y="879335"/>
                  </a:lnTo>
                  <a:lnTo>
                    <a:pt x="9131" y="879335"/>
                  </a:lnTo>
                  <a:lnTo>
                    <a:pt x="9131" y="870191"/>
                  </a:lnTo>
                  <a:close/>
                </a:path>
                <a:path w="128269" h="2419350">
                  <a:moveTo>
                    <a:pt x="9131" y="851141"/>
                  </a:moveTo>
                  <a:lnTo>
                    <a:pt x="0" y="851141"/>
                  </a:lnTo>
                  <a:lnTo>
                    <a:pt x="0" y="860285"/>
                  </a:lnTo>
                  <a:lnTo>
                    <a:pt x="9131" y="860285"/>
                  </a:lnTo>
                  <a:lnTo>
                    <a:pt x="9131" y="851141"/>
                  </a:lnTo>
                  <a:close/>
                </a:path>
                <a:path w="128269" h="2419350">
                  <a:moveTo>
                    <a:pt x="9131" y="832091"/>
                  </a:moveTo>
                  <a:lnTo>
                    <a:pt x="0" y="832091"/>
                  </a:lnTo>
                  <a:lnTo>
                    <a:pt x="0" y="841235"/>
                  </a:lnTo>
                  <a:lnTo>
                    <a:pt x="9131" y="841235"/>
                  </a:lnTo>
                  <a:lnTo>
                    <a:pt x="9131" y="832091"/>
                  </a:lnTo>
                  <a:close/>
                </a:path>
                <a:path w="128269" h="2419350">
                  <a:moveTo>
                    <a:pt x="9131" y="813041"/>
                  </a:moveTo>
                  <a:lnTo>
                    <a:pt x="0" y="813041"/>
                  </a:lnTo>
                  <a:lnTo>
                    <a:pt x="0" y="822185"/>
                  </a:lnTo>
                  <a:lnTo>
                    <a:pt x="9131" y="822185"/>
                  </a:lnTo>
                  <a:lnTo>
                    <a:pt x="9131" y="813041"/>
                  </a:lnTo>
                  <a:close/>
                </a:path>
                <a:path w="128269" h="2419350">
                  <a:moveTo>
                    <a:pt x="9131" y="793991"/>
                  </a:moveTo>
                  <a:lnTo>
                    <a:pt x="0" y="793991"/>
                  </a:lnTo>
                  <a:lnTo>
                    <a:pt x="0" y="803135"/>
                  </a:lnTo>
                  <a:lnTo>
                    <a:pt x="9131" y="803135"/>
                  </a:lnTo>
                  <a:lnTo>
                    <a:pt x="9131" y="793991"/>
                  </a:lnTo>
                  <a:close/>
                </a:path>
                <a:path w="128269" h="2419350">
                  <a:moveTo>
                    <a:pt x="9131" y="774941"/>
                  </a:moveTo>
                  <a:lnTo>
                    <a:pt x="0" y="774941"/>
                  </a:lnTo>
                  <a:lnTo>
                    <a:pt x="0" y="784085"/>
                  </a:lnTo>
                  <a:lnTo>
                    <a:pt x="9131" y="784085"/>
                  </a:lnTo>
                  <a:lnTo>
                    <a:pt x="9131" y="774941"/>
                  </a:lnTo>
                  <a:close/>
                </a:path>
                <a:path w="128269" h="2419350">
                  <a:moveTo>
                    <a:pt x="9131" y="755891"/>
                  </a:moveTo>
                  <a:lnTo>
                    <a:pt x="0" y="755891"/>
                  </a:lnTo>
                  <a:lnTo>
                    <a:pt x="0" y="765035"/>
                  </a:lnTo>
                  <a:lnTo>
                    <a:pt x="9131" y="765035"/>
                  </a:lnTo>
                  <a:lnTo>
                    <a:pt x="9131" y="755891"/>
                  </a:lnTo>
                  <a:close/>
                </a:path>
                <a:path w="128269" h="2419350">
                  <a:moveTo>
                    <a:pt x="9131" y="736841"/>
                  </a:moveTo>
                  <a:lnTo>
                    <a:pt x="0" y="736841"/>
                  </a:lnTo>
                  <a:lnTo>
                    <a:pt x="0" y="745985"/>
                  </a:lnTo>
                  <a:lnTo>
                    <a:pt x="9131" y="745985"/>
                  </a:lnTo>
                  <a:lnTo>
                    <a:pt x="9131" y="736841"/>
                  </a:lnTo>
                  <a:close/>
                </a:path>
                <a:path w="128269" h="2419350">
                  <a:moveTo>
                    <a:pt x="9131" y="717791"/>
                  </a:moveTo>
                  <a:lnTo>
                    <a:pt x="0" y="717791"/>
                  </a:lnTo>
                  <a:lnTo>
                    <a:pt x="0" y="726935"/>
                  </a:lnTo>
                  <a:lnTo>
                    <a:pt x="9131" y="726935"/>
                  </a:lnTo>
                  <a:lnTo>
                    <a:pt x="9131" y="717791"/>
                  </a:lnTo>
                  <a:close/>
                </a:path>
                <a:path w="128269" h="2419350">
                  <a:moveTo>
                    <a:pt x="9131" y="698741"/>
                  </a:moveTo>
                  <a:lnTo>
                    <a:pt x="0" y="698741"/>
                  </a:lnTo>
                  <a:lnTo>
                    <a:pt x="0" y="707885"/>
                  </a:lnTo>
                  <a:lnTo>
                    <a:pt x="9131" y="707885"/>
                  </a:lnTo>
                  <a:lnTo>
                    <a:pt x="9131" y="698741"/>
                  </a:lnTo>
                  <a:close/>
                </a:path>
                <a:path w="128269" h="2419350">
                  <a:moveTo>
                    <a:pt x="9131" y="679691"/>
                  </a:moveTo>
                  <a:lnTo>
                    <a:pt x="0" y="679691"/>
                  </a:lnTo>
                  <a:lnTo>
                    <a:pt x="0" y="688835"/>
                  </a:lnTo>
                  <a:lnTo>
                    <a:pt x="9131" y="688835"/>
                  </a:lnTo>
                  <a:lnTo>
                    <a:pt x="9131" y="679691"/>
                  </a:lnTo>
                  <a:close/>
                </a:path>
                <a:path w="128269" h="2419350">
                  <a:moveTo>
                    <a:pt x="9131" y="660641"/>
                  </a:moveTo>
                  <a:lnTo>
                    <a:pt x="0" y="660641"/>
                  </a:lnTo>
                  <a:lnTo>
                    <a:pt x="0" y="669785"/>
                  </a:lnTo>
                  <a:lnTo>
                    <a:pt x="9131" y="669785"/>
                  </a:lnTo>
                  <a:lnTo>
                    <a:pt x="9131" y="660641"/>
                  </a:lnTo>
                  <a:close/>
                </a:path>
                <a:path w="128269" h="2419350">
                  <a:moveTo>
                    <a:pt x="9131" y="641591"/>
                  </a:moveTo>
                  <a:lnTo>
                    <a:pt x="0" y="641591"/>
                  </a:lnTo>
                  <a:lnTo>
                    <a:pt x="0" y="650735"/>
                  </a:lnTo>
                  <a:lnTo>
                    <a:pt x="9131" y="650735"/>
                  </a:lnTo>
                  <a:lnTo>
                    <a:pt x="9131" y="641591"/>
                  </a:lnTo>
                  <a:close/>
                </a:path>
                <a:path w="128269" h="2419350">
                  <a:moveTo>
                    <a:pt x="9131" y="622541"/>
                  </a:moveTo>
                  <a:lnTo>
                    <a:pt x="0" y="622541"/>
                  </a:lnTo>
                  <a:lnTo>
                    <a:pt x="0" y="631685"/>
                  </a:lnTo>
                  <a:lnTo>
                    <a:pt x="9131" y="631685"/>
                  </a:lnTo>
                  <a:lnTo>
                    <a:pt x="9131" y="622541"/>
                  </a:lnTo>
                  <a:close/>
                </a:path>
                <a:path w="128269" h="2419350">
                  <a:moveTo>
                    <a:pt x="9131" y="603491"/>
                  </a:moveTo>
                  <a:lnTo>
                    <a:pt x="0" y="603491"/>
                  </a:lnTo>
                  <a:lnTo>
                    <a:pt x="0" y="612635"/>
                  </a:lnTo>
                  <a:lnTo>
                    <a:pt x="9131" y="612635"/>
                  </a:lnTo>
                  <a:lnTo>
                    <a:pt x="9131" y="603491"/>
                  </a:lnTo>
                  <a:close/>
                </a:path>
                <a:path w="128269" h="2419350">
                  <a:moveTo>
                    <a:pt x="9131" y="584441"/>
                  </a:moveTo>
                  <a:lnTo>
                    <a:pt x="0" y="584441"/>
                  </a:lnTo>
                  <a:lnTo>
                    <a:pt x="0" y="593585"/>
                  </a:lnTo>
                  <a:lnTo>
                    <a:pt x="9131" y="593585"/>
                  </a:lnTo>
                  <a:lnTo>
                    <a:pt x="9131" y="584441"/>
                  </a:lnTo>
                  <a:close/>
                </a:path>
                <a:path w="128269" h="2419350">
                  <a:moveTo>
                    <a:pt x="9131" y="565404"/>
                  </a:moveTo>
                  <a:lnTo>
                    <a:pt x="0" y="565404"/>
                  </a:lnTo>
                  <a:lnTo>
                    <a:pt x="0" y="574535"/>
                  </a:lnTo>
                  <a:lnTo>
                    <a:pt x="9131" y="574535"/>
                  </a:lnTo>
                  <a:lnTo>
                    <a:pt x="9131" y="565404"/>
                  </a:lnTo>
                  <a:close/>
                </a:path>
                <a:path w="128269" h="2419350">
                  <a:moveTo>
                    <a:pt x="9131" y="546354"/>
                  </a:moveTo>
                  <a:lnTo>
                    <a:pt x="0" y="546354"/>
                  </a:lnTo>
                  <a:lnTo>
                    <a:pt x="0" y="555485"/>
                  </a:lnTo>
                  <a:lnTo>
                    <a:pt x="9131" y="555485"/>
                  </a:lnTo>
                  <a:lnTo>
                    <a:pt x="9131" y="546354"/>
                  </a:lnTo>
                  <a:close/>
                </a:path>
                <a:path w="128269" h="2419350">
                  <a:moveTo>
                    <a:pt x="9131" y="527304"/>
                  </a:moveTo>
                  <a:lnTo>
                    <a:pt x="0" y="527304"/>
                  </a:lnTo>
                  <a:lnTo>
                    <a:pt x="0" y="536435"/>
                  </a:lnTo>
                  <a:lnTo>
                    <a:pt x="9131" y="536435"/>
                  </a:lnTo>
                  <a:lnTo>
                    <a:pt x="9131" y="527304"/>
                  </a:lnTo>
                  <a:close/>
                </a:path>
                <a:path w="128269" h="2419350">
                  <a:moveTo>
                    <a:pt x="9131" y="508254"/>
                  </a:moveTo>
                  <a:lnTo>
                    <a:pt x="0" y="508254"/>
                  </a:lnTo>
                  <a:lnTo>
                    <a:pt x="0" y="517385"/>
                  </a:lnTo>
                  <a:lnTo>
                    <a:pt x="9131" y="517385"/>
                  </a:lnTo>
                  <a:lnTo>
                    <a:pt x="9131" y="508254"/>
                  </a:lnTo>
                  <a:close/>
                </a:path>
                <a:path w="128269" h="2419350">
                  <a:moveTo>
                    <a:pt x="9131" y="489204"/>
                  </a:moveTo>
                  <a:lnTo>
                    <a:pt x="0" y="489204"/>
                  </a:lnTo>
                  <a:lnTo>
                    <a:pt x="0" y="498335"/>
                  </a:lnTo>
                  <a:lnTo>
                    <a:pt x="9131" y="498335"/>
                  </a:lnTo>
                  <a:lnTo>
                    <a:pt x="9131" y="489204"/>
                  </a:lnTo>
                  <a:close/>
                </a:path>
                <a:path w="128269" h="2419350">
                  <a:moveTo>
                    <a:pt x="9131" y="470154"/>
                  </a:moveTo>
                  <a:lnTo>
                    <a:pt x="0" y="470154"/>
                  </a:lnTo>
                  <a:lnTo>
                    <a:pt x="0" y="479285"/>
                  </a:lnTo>
                  <a:lnTo>
                    <a:pt x="9131" y="479285"/>
                  </a:lnTo>
                  <a:lnTo>
                    <a:pt x="9131" y="470154"/>
                  </a:lnTo>
                  <a:close/>
                </a:path>
                <a:path w="128269" h="2419350">
                  <a:moveTo>
                    <a:pt x="9131" y="451104"/>
                  </a:moveTo>
                  <a:lnTo>
                    <a:pt x="0" y="451104"/>
                  </a:lnTo>
                  <a:lnTo>
                    <a:pt x="0" y="460235"/>
                  </a:lnTo>
                  <a:lnTo>
                    <a:pt x="9131" y="460235"/>
                  </a:lnTo>
                  <a:lnTo>
                    <a:pt x="9131" y="451104"/>
                  </a:lnTo>
                  <a:close/>
                </a:path>
                <a:path w="128269" h="2419350">
                  <a:moveTo>
                    <a:pt x="9131" y="432054"/>
                  </a:moveTo>
                  <a:lnTo>
                    <a:pt x="0" y="432054"/>
                  </a:lnTo>
                  <a:lnTo>
                    <a:pt x="0" y="441185"/>
                  </a:lnTo>
                  <a:lnTo>
                    <a:pt x="9131" y="441185"/>
                  </a:lnTo>
                  <a:lnTo>
                    <a:pt x="9131" y="432054"/>
                  </a:lnTo>
                  <a:close/>
                </a:path>
                <a:path w="128269" h="2419350">
                  <a:moveTo>
                    <a:pt x="9131" y="413004"/>
                  </a:moveTo>
                  <a:lnTo>
                    <a:pt x="0" y="413004"/>
                  </a:lnTo>
                  <a:lnTo>
                    <a:pt x="0" y="422135"/>
                  </a:lnTo>
                  <a:lnTo>
                    <a:pt x="9131" y="422135"/>
                  </a:lnTo>
                  <a:lnTo>
                    <a:pt x="9131" y="413004"/>
                  </a:lnTo>
                  <a:close/>
                </a:path>
                <a:path w="128269" h="2419350">
                  <a:moveTo>
                    <a:pt x="9131" y="393954"/>
                  </a:moveTo>
                  <a:lnTo>
                    <a:pt x="0" y="393954"/>
                  </a:lnTo>
                  <a:lnTo>
                    <a:pt x="0" y="403085"/>
                  </a:lnTo>
                  <a:lnTo>
                    <a:pt x="9131" y="403085"/>
                  </a:lnTo>
                  <a:lnTo>
                    <a:pt x="9131" y="393954"/>
                  </a:lnTo>
                  <a:close/>
                </a:path>
                <a:path w="128269" h="2419350">
                  <a:moveTo>
                    <a:pt x="9131" y="355841"/>
                  </a:moveTo>
                  <a:lnTo>
                    <a:pt x="0" y="355841"/>
                  </a:lnTo>
                  <a:lnTo>
                    <a:pt x="0" y="364985"/>
                  </a:lnTo>
                  <a:lnTo>
                    <a:pt x="9131" y="364985"/>
                  </a:lnTo>
                  <a:lnTo>
                    <a:pt x="9131" y="355841"/>
                  </a:lnTo>
                  <a:close/>
                </a:path>
                <a:path w="128269" h="2419350">
                  <a:moveTo>
                    <a:pt x="9131" y="336791"/>
                  </a:moveTo>
                  <a:lnTo>
                    <a:pt x="0" y="336791"/>
                  </a:lnTo>
                  <a:lnTo>
                    <a:pt x="0" y="345935"/>
                  </a:lnTo>
                  <a:lnTo>
                    <a:pt x="9131" y="345935"/>
                  </a:lnTo>
                  <a:lnTo>
                    <a:pt x="9131" y="336791"/>
                  </a:lnTo>
                  <a:close/>
                </a:path>
                <a:path w="128269" h="2419350">
                  <a:moveTo>
                    <a:pt x="9131" y="317741"/>
                  </a:moveTo>
                  <a:lnTo>
                    <a:pt x="0" y="317741"/>
                  </a:lnTo>
                  <a:lnTo>
                    <a:pt x="0" y="326885"/>
                  </a:lnTo>
                  <a:lnTo>
                    <a:pt x="9131" y="326885"/>
                  </a:lnTo>
                  <a:lnTo>
                    <a:pt x="9131" y="317741"/>
                  </a:lnTo>
                  <a:close/>
                </a:path>
                <a:path w="128269" h="2419350">
                  <a:moveTo>
                    <a:pt x="9131" y="298691"/>
                  </a:moveTo>
                  <a:lnTo>
                    <a:pt x="0" y="298691"/>
                  </a:lnTo>
                  <a:lnTo>
                    <a:pt x="0" y="307835"/>
                  </a:lnTo>
                  <a:lnTo>
                    <a:pt x="9131" y="307835"/>
                  </a:lnTo>
                  <a:lnTo>
                    <a:pt x="9131" y="298691"/>
                  </a:lnTo>
                  <a:close/>
                </a:path>
                <a:path w="128269" h="2419350">
                  <a:moveTo>
                    <a:pt x="9131" y="279641"/>
                  </a:moveTo>
                  <a:lnTo>
                    <a:pt x="0" y="279641"/>
                  </a:lnTo>
                  <a:lnTo>
                    <a:pt x="0" y="288785"/>
                  </a:lnTo>
                  <a:lnTo>
                    <a:pt x="9131" y="288785"/>
                  </a:lnTo>
                  <a:lnTo>
                    <a:pt x="9131" y="279641"/>
                  </a:lnTo>
                  <a:close/>
                </a:path>
                <a:path w="128269" h="2419350">
                  <a:moveTo>
                    <a:pt x="9131" y="260591"/>
                  </a:moveTo>
                  <a:lnTo>
                    <a:pt x="0" y="260591"/>
                  </a:lnTo>
                  <a:lnTo>
                    <a:pt x="0" y="269735"/>
                  </a:lnTo>
                  <a:lnTo>
                    <a:pt x="9131" y="269735"/>
                  </a:lnTo>
                  <a:lnTo>
                    <a:pt x="9131" y="260591"/>
                  </a:lnTo>
                  <a:close/>
                </a:path>
                <a:path w="128269" h="2419350">
                  <a:moveTo>
                    <a:pt x="9131" y="241541"/>
                  </a:moveTo>
                  <a:lnTo>
                    <a:pt x="0" y="241541"/>
                  </a:lnTo>
                  <a:lnTo>
                    <a:pt x="0" y="250685"/>
                  </a:lnTo>
                  <a:lnTo>
                    <a:pt x="9131" y="250685"/>
                  </a:lnTo>
                  <a:lnTo>
                    <a:pt x="9131" y="241541"/>
                  </a:lnTo>
                  <a:close/>
                </a:path>
                <a:path w="128269" h="2419350">
                  <a:moveTo>
                    <a:pt x="9131" y="222491"/>
                  </a:moveTo>
                  <a:lnTo>
                    <a:pt x="0" y="222491"/>
                  </a:lnTo>
                  <a:lnTo>
                    <a:pt x="0" y="231635"/>
                  </a:lnTo>
                  <a:lnTo>
                    <a:pt x="9131" y="231635"/>
                  </a:lnTo>
                  <a:lnTo>
                    <a:pt x="9131" y="222491"/>
                  </a:lnTo>
                  <a:close/>
                </a:path>
                <a:path w="128269" h="2419350">
                  <a:moveTo>
                    <a:pt x="9131" y="203441"/>
                  </a:moveTo>
                  <a:lnTo>
                    <a:pt x="0" y="203441"/>
                  </a:lnTo>
                  <a:lnTo>
                    <a:pt x="0" y="212585"/>
                  </a:lnTo>
                  <a:lnTo>
                    <a:pt x="9131" y="212585"/>
                  </a:lnTo>
                  <a:lnTo>
                    <a:pt x="9131" y="203441"/>
                  </a:lnTo>
                  <a:close/>
                </a:path>
                <a:path w="128269" h="2419350">
                  <a:moveTo>
                    <a:pt x="9131" y="184391"/>
                  </a:moveTo>
                  <a:lnTo>
                    <a:pt x="0" y="184391"/>
                  </a:lnTo>
                  <a:lnTo>
                    <a:pt x="0" y="193535"/>
                  </a:lnTo>
                  <a:lnTo>
                    <a:pt x="9131" y="193535"/>
                  </a:lnTo>
                  <a:lnTo>
                    <a:pt x="9131" y="184391"/>
                  </a:lnTo>
                  <a:close/>
                </a:path>
                <a:path w="128269" h="2419350">
                  <a:moveTo>
                    <a:pt x="9131" y="165341"/>
                  </a:moveTo>
                  <a:lnTo>
                    <a:pt x="0" y="165341"/>
                  </a:lnTo>
                  <a:lnTo>
                    <a:pt x="0" y="174485"/>
                  </a:lnTo>
                  <a:lnTo>
                    <a:pt x="9131" y="174485"/>
                  </a:lnTo>
                  <a:lnTo>
                    <a:pt x="9131" y="165341"/>
                  </a:lnTo>
                  <a:close/>
                </a:path>
                <a:path w="128269" h="2419350">
                  <a:moveTo>
                    <a:pt x="9131" y="146291"/>
                  </a:moveTo>
                  <a:lnTo>
                    <a:pt x="0" y="146291"/>
                  </a:lnTo>
                  <a:lnTo>
                    <a:pt x="0" y="155435"/>
                  </a:lnTo>
                  <a:lnTo>
                    <a:pt x="9131" y="155435"/>
                  </a:lnTo>
                  <a:lnTo>
                    <a:pt x="9131" y="146291"/>
                  </a:lnTo>
                  <a:close/>
                </a:path>
                <a:path w="128269" h="2419350">
                  <a:moveTo>
                    <a:pt x="9131" y="127241"/>
                  </a:moveTo>
                  <a:lnTo>
                    <a:pt x="0" y="127241"/>
                  </a:lnTo>
                  <a:lnTo>
                    <a:pt x="0" y="136385"/>
                  </a:lnTo>
                  <a:lnTo>
                    <a:pt x="9131" y="136385"/>
                  </a:lnTo>
                  <a:lnTo>
                    <a:pt x="9131" y="127241"/>
                  </a:lnTo>
                  <a:close/>
                </a:path>
                <a:path w="128269" h="2419350">
                  <a:moveTo>
                    <a:pt x="9131" y="108191"/>
                  </a:moveTo>
                  <a:lnTo>
                    <a:pt x="0" y="108191"/>
                  </a:lnTo>
                  <a:lnTo>
                    <a:pt x="0" y="117335"/>
                  </a:lnTo>
                  <a:lnTo>
                    <a:pt x="9131" y="117335"/>
                  </a:lnTo>
                  <a:lnTo>
                    <a:pt x="9131" y="108191"/>
                  </a:lnTo>
                  <a:close/>
                </a:path>
                <a:path w="128269" h="2419350">
                  <a:moveTo>
                    <a:pt x="9131" y="89141"/>
                  </a:moveTo>
                  <a:lnTo>
                    <a:pt x="0" y="89141"/>
                  </a:lnTo>
                  <a:lnTo>
                    <a:pt x="0" y="98285"/>
                  </a:lnTo>
                  <a:lnTo>
                    <a:pt x="9131" y="98285"/>
                  </a:lnTo>
                  <a:lnTo>
                    <a:pt x="9131" y="89141"/>
                  </a:lnTo>
                  <a:close/>
                </a:path>
                <a:path w="128269" h="2419350">
                  <a:moveTo>
                    <a:pt x="9131" y="70091"/>
                  </a:moveTo>
                  <a:lnTo>
                    <a:pt x="0" y="70091"/>
                  </a:lnTo>
                  <a:lnTo>
                    <a:pt x="0" y="79235"/>
                  </a:lnTo>
                  <a:lnTo>
                    <a:pt x="9131" y="79235"/>
                  </a:lnTo>
                  <a:lnTo>
                    <a:pt x="9131" y="70091"/>
                  </a:lnTo>
                  <a:close/>
                </a:path>
                <a:path w="128269" h="2419350">
                  <a:moveTo>
                    <a:pt x="9131" y="51041"/>
                  </a:moveTo>
                  <a:lnTo>
                    <a:pt x="0" y="51041"/>
                  </a:lnTo>
                  <a:lnTo>
                    <a:pt x="0" y="60185"/>
                  </a:lnTo>
                  <a:lnTo>
                    <a:pt x="9131" y="60185"/>
                  </a:lnTo>
                  <a:lnTo>
                    <a:pt x="9131" y="51041"/>
                  </a:lnTo>
                  <a:close/>
                </a:path>
                <a:path w="128269" h="2419350">
                  <a:moveTo>
                    <a:pt x="9131" y="31991"/>
                  </a:moveTo>
                  <a:lnTo>
                    <a:pt x="0" y="31991"/>
                  </a:lnTo>
                  <a:lnTo>
                    <a:pt x="0" y="41135"/>
                  </a:lnTo>
                  <a:lnTo>
                    <a:pt x="9131" y="41135"/>
                  </a:lnTo>
                  <a:lnTo>
                    <a:pt x="9131" y="31991"/>
                  </a:lnTo>
                  <a:close/>
                </a:path>
                <a:path w="128269" h="2419350">
                  <a:moveTo>
                    <a:pt x="9131" y="12941"/>
                  </a:moveTo>
                  <a:lnTo>
                    <a:pt x="0" y="12941"/>
                  </a:lnTo>
                  <a:lnTo>
                    <a:pt x="0" y="22085"/>
                  </a:lnTo>
                  <a:lnTo>
                    <a:pt x="9131" y="22085"/>
                  </a:lnTo>
                  <a:lnTo>
                    <a:pt x="9131" y="12941"/>
                  </a:lnTo>
                  <a:close/>
                </a:path>
                <a:path w="128269" h="2419350">
                  <a:moveTo>
                    <a:pt x="9131" y="0"/>
                  </a:moveTo>
                  <a:lnTo>
                    <a:pt x="0" y="0"/>
                  </a:lnTo>
                  <a:lnTo>
                    <a:pt x="0" y="3035"/>
                  </a:lnTo>
                  <a:lnTo>
                    <a:pt x="9131" y="3035"/>
                  </a:lnTo>
                  <a:lnTo>
                    <a:pt x="9131" y="0"/>
                  </a:lnTo>
                  <a:close/>
                </a:path>
                <a:path w="128269" h="2419350">
                  <a:moveTo>
                    <a:pt x="9144" y="374891"/>
                  </a:moveTo>
                  <a:lnTo>
                    <a:pt x="0" y="374891"/>
                  </a:lnTo>
                  <a:lnTo>
                    <a:pt x="0" y="384035"/>
                  </a:lnTo>
                  <a:lnTo>
                    <a:pt x="9144" y="384035"/>
                  </a:lnTo>
                  <a:lnTo>
                    <a:pt x="9144" y="374891"/>
                  </a:lnTo>
                  <a:close/>
                </a:path>
                <a:path w="128269" h="2419350">
                  <a:moveTo>
                    <a:pt x="13703" y="2410193"/>
                  </a:moveTo>
                  <a:lnTo>
                    <a:pt x="4572" y="2410193"/>
                  </a:lnTo>
                  <a:lnTo>
                    <a:pt x="4572" y="2419337"/>
                  </a:lnTo>
                  <a:lnTo>
                    <a:pt x="13703" y="2419337"/>
                  </a:lnTo>
                  <a:lnTo>
                    <a:pt x="13703" y="2410193"/>
                  </a:lnTo>
                  <a:close/>
                </a:path>
                <a:path w="128269" h="2419350">
                  <a:moveTo>
                    <a:pt x="32753" y="2410193"/>
                  </a:moveTo>
                  <a:lnTo>
                    <a:pt x="23622" y="2410193"/>
                  </a:lnTo>
                  <a:lnTo>
                    <a:pt x="23622" y="2419337"/>
                  </a:lnTo>
                  <a:lnTo>
                    <a:pt x="32753" y="2419337"/>
                  </a:lnTo>
                  <a:lnTo>
                    <a:pt x="32753" y="2410193"/>
                  </a:lnTo>
                  <a:close/>
                </a:path>
                <a:path w="128269" h="2419350">
                  <a:moveTo>
                    <a:pt x="51803" y="2410193"/>
                  </a:moveTo>
                  <a:lnTo>
                    <a:pt x="42672" y="2410193"/>
                  </a:lnTo>
                  <a:lnTo>
                    <a:pt x="42672" y="2419337"/>
                  </a:lnTo>
                  <a:lnTo>
                    <a:pt x="51803" y="2419337"/>
                  </a:lnTo>
                  <a:lnTo>
                    <a:pt x="51803" y="2410193"/>
                  </a:lnTo>
                  <a:close/>
                </a:path>
                <a:path w="128269" h="2419350">
                  <a:moveTo>
                    <a:pt x="70853" y="2410193"/>
                  </a:moveTo>
                  <a:lnTo>
                    <a:pt x="61722" y="2410193"/>
                  </a:lnTo>
                  <a:lnTo>
                    <a:pt x="61722" y="2419337"/>
                  </a:lnTo>
                  <a:lnTo>
                    <a:pt x="70853" y="2419337"/>
                  </a:lnTo>
                  <a:lnTo>
                    <a:pt x="70853" y="2410193"/>
                  </a:lnTo>
                  <a:close/>
                </a:path>
                <a:path w="128269" h="2419350">
                  <a:moveTo>
                    <a:pt x="89903" y="2410193"/>
                  </a:moveTo>
                  <a:lnTo>
                    <a:pt x="80772" y="2410193"/>
                  </a:lnTo>
                  <a:lnTo>
                    <a:pt x="80772" y="2419337"/>
                  </a:lnTo>
                  <a:lnTo>
                    <a:pt x="89903" y="2419337"/>
                  </a:lnTo>
                  <a:lnTo>
                    <a:pt x="89903" y="2410193"/>
                  </a:lnTo>
                  <a:close/>
                </a:path>
                <a:path w="128269" h="2419350">
                  <a:moveTo>
                    <a:pt x="108953" y="2410193"/>
                  </a:moveTo>
                  <a:lnTo>
                    <a:pt x="99822" y="2410193"/>
                  </a:lnTo>
                  <a:lnTo>
                    <a:pt x="99822" y="2419337"/>
                  </a:lnTo>
                  <a:lnTo>
                    <a:pt x="108953" y="2419337"/>
                  </a:lnTo>
                  <a:lnTo>
                    <a:pt x="108953" y="2410193"/>
                  </a:lnTo>
                  <a:close/>
                </a:path>
                <a:path w="128269" h="2419350">
                  <a:moveTo>
                    <a:pt x="128003" y="2410193"/>
                  </a:moveTo>
                  <a:lnTo>
                    <a:pt x="118872" y="2410193"/>
                  </a:lnTo>
                  <a:lnTo>
                    <a:pt x="118872" y="2419337"/>
                  </a:lnTo>
                  <a:lnTo>
                    <a:pt x="128003" y="2419337"/>
                  </a:lnTo>
                  <a:lnTo>
                    <a:pt x="128003" y="2410193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95906" y="4977383"/>
              <a:ext cx="1343025" cy="9525"/>
            </a:xfrm>
            <a:custGeom>
              <a:avLst/>
              <a:gdLst/>
              <a:ahLst/>
              <a:cxnLst/>
              <a:rect l="l" t="t" r="r" b="b"/>
              <a:pathLst>
                <a:path w="1343025" h="9525">
                  <a:moveTo>
                    <a:pt x="9131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31" y="9144"/>
                  </a:lnTo>
                  <a:lnTo>
                    <a:pt x="9131" y="0"/>
                  </a:lnTo>
                  <a:close/>
                </a:path>
                <a:path w="1343025" h="9525">
                  <a:moveTo>
                    <a:pt x="28181" y="0"/>
                  </a:moveTo>
                  <a:lnTo>
                    <a:pt x="19050" y="0"/>
                  </a:lnTo>
                  <a:lnTo>
                    <a:pt x="19050" y="9144"/>
                  </a:lnTo>
                  <a:lnTo>
                    <a:pt x="28181" y="9144"/>
                  </a:lnTo>
                  <a:lnTo>
                    <a:pt x="28181" y="0"/>
                  </a:lnTo>
                  <a:close/>
                </a:path>
                <a:path w="1343025" h="9525">
                  <a:moveTo>
                    <a:pt x="47231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47231" y="9144"/>
                  </a:lnTo>
                  <a:lnTo>
                    <a:pt x="47231" y="0"/>
                  </a:lnTo>
                  <a:close/>
                </a:path>
                <a:path w="1343025" h="9525">
                  <a:moveTo>
                    <a:pt x="66281" y="0"/>
                  </a:moveTo>
                  <a:lnTo>
                    <a:pt x="57150" y="0"/>
                  </a:lnTo>
                  <a:lnTo>
                    <a:pt x="57150" y="9144"/>
                  </a:lnTo>
                  <a:lnTo>
                    <a:pt x="66281" y="9144"/>
                  </a:lnTo>
                  <a:lnTo>
                    <a:pt x="66281" y="0"/>
                  </a:lnTo>
                  <a:close/>
                </a:path>
                <a:path w="1343025" h="9525">
                  <a:moveTo>
                    <a:pt x="85331" y="0"/>
                  </a:moveTo>
                  <a:lnTo>
                    <a:pt x="76200" y="0"/>
                  </a:lnTo>
                  <a:lnTo>
                    <a:pt x="76200" y="9144"/>
                  </a:lnTo>
                  <a:lnTo>
                    <a:pt x="85331" y="9144"/>
                  </a:lnTo>
                  <a:lnTo>
                    <a:pt x="85331" y="0"/>
                  </a:lnTo>
                  <a:close/>
                </a:path>
                <a:path w="1343025" h="9525">
                  <a:moveTo>
                    <a:pt x="104381" y="0"/>
                  </a:moveTo>
                  <a:lnTo>
                    <a:pt x="95250" y="0"/>
                  </a:lnTo>
                  <a:lnTo>
                    <a:pt x="95250" y="9144"/>
                  </a:lnTo>
                  <a:lnTo>
                    <a:pt x="104381" y="9144"/>
                  </a:lnTo>
                  <a:lnTo>
                    <a:pt x="104381" y="0"/>
                  </a:lnTo>
                  <a:close/>
                </a:path>
                <a:path w="1343025" h="9525">
                  <a:moveTo>
                    <a:pt x="123431" y="0"/>
                  </a:moveTo>
                  <a:lnTo>
                    <a:pt x="114300" y="0"/>
                  </a:lnTo>
                  <a:lnTo>
                    <a:pt x="114300" y="9144"/>
                  </a:lnTo>
                  <a:lnTo>
                    <a:pt x="123431" y="9144"/>
                  </a:lnTo>
                  <a:lnTo>
                    <a:pt x="123431" y="0"/>
                  </a:lnTo>
                  <a:close/>
                </a:path>
                <a:path w="1343025" h="9525">
                  <a:moveTo>
                    <a:pt x="142481" y="0"/>
                  </a:moveTo>
                  <a:lnTo>
                    <a:pt x="133350" y="0"/>
                  </a:lnTo>
                  <a:lnTo>
                    <a:pt x="133350" y="9144"/>
                  </a:lnTo>
                  <a:lnTo>
                    <a:pt x="142481" y="9144"/>
                  </a:lnTo>
                  <a:lnTo>
                    <a:pt x="142481" y="0"/>
                  </a:lnTo>
                  <a:close/>
                </a:path>
                <a:path w="1343025" h="9525">
                  <a:moveTo>
                    <a:pt x="161531" y="0"/>
                  </a:moveTo>
                  <a:lnTo>
                    <a:pt x="152400" y="0"/>
                  </a:lnTo>
                  <a:lnTo>
                    <a:pt x="152400" y="9144"/>
                  </a:lnTo>
                  <a:lnTo>
                    <a:pt x="161531" y="9144"/>
                  </a:lnTo>
                  <a:lnTo>
                    <a:pt x="161531" y="0"/>
                  </a:lnTo>
                  <a:close/>
                </a:path>
                <a:path w="1343025" h="9525">
                  <a:moveTo>
                    <a:pt x="180581" y="0"/>
                  </a:moveTo>
                  <a:lnTo>
                    <a:pt x="171450" y="0"/>
                  </a:lnTo>
                  <a:lnTo>
                    <a:pt x="171450" y="9144"/>
                  </a:lnTo>
                  <a:lnTo>
                    <a:pt x="180581" y="9144"/>
                  </a:lnTo>
                  <a:lnTo>
                    <a:pt x="180581" y="0"/>
                  </a:lnTo>
                  <a:close/>
                </a:path>
                <a:path w="1343025" h="9525">
                  <a:moveTo>
                    <a:pt x="199631" y="0"/>
                  </a:moveTo>
                  <a:lnTo>
                    <a:pt x="190500" y="0"/>
                  </a:lnTo>
                  <a:lnTo>
                    <a:pt x="190500" y="9144"/>
                  </a:lnTo>
                  <a:lnTo>
                    <a:pt x="199631" y="9144"/>
                  </a:lnTo>
                  <a:lnTo>
                    <a:pt x="199631" y="0"/>
                  </a:lnTo>
                  <a:close/>
                </a:path>
                <a:path w="1343025" h="9525">
                  <a:moveTo>
                    <a:pt x="218681" y="0"/>
                  </a:moveTo>
                  <a:lnTo>
                    <a:pt x="209550" y="0"/>
                  </a:lnTo>
                  <a:lnTo>
                    <a:pt x="209550" y="9144"/>
                  </a:lnTo>
                  <a:lnTo>
                    <a:pt x="218681" y="9144"/>
                  </a:lnTo>
                  <a:lnTo>
                    <a:pt x="218681" y="0"/>
                  </a:lnTo>
                  <a:close/>
                </a:path>
                <a:path w="1343025" h="9525">
                  <a:moveTo>
                    <a:pt x="237731" y="0"/>
                  </a:moveTo>
                  <a:lnTo>
                    <a:pt x="228600" y="0"/>
                  </a:lnTo>
                  <a:lnTo>
                    <a:pt x="228600" y="9144"/>
                  </a:lnTo>
                  <a:lnTo>
                    <a:pt x="237731" y="9144"/>
                  </a:lnTo>
                  <a:lnTo>
                    <a:pt x="237731" y="0"/>
                  </a:lnTo>
                  <a:close/>
                </a:path>
                <a:path w="1343025" h="9525">
                  <a:moveTo>
                    <a:pt x="256781" y="0"/>
                  </a:moveTo>
                  <a:lnTo>
                    <a:pt x="247650" y="0"/>
                  </a:lnTo>
                  <a:lnTo>
                    <a:pt x="247650" y="9144"/>
                  </a:lnTo>
                  <a:lnTo>
                    <a:pt x="256781" y="9144"/>
                  </a:lnTo>
                  <a:lnTo>
                    <a:pt x="256781" y="0"/>
                  </a:lnTo>
                  <a:close/>
                </a:path>
                <a:path w="1343025" h="9525">
                  <a:moveTo>
                    <a:pt x="275831" y="0"/>
                  </a:moveTo>
                  <a:lnTo>
                    <a:pt x="266700" y="0"/>
                  </a:lnTo>
                  <a:lnTo>
                    <a:pt x="266700" y="9144"/>
                  </a:lnTo>
                  <a:lnTo>
                    <a:pt x="275831" y="9144"/>
                  </a:lnTo>
                  <a:lnTo>
                    <a:pt x="275831" y="0"/>
                  </a:lnTo>
                  <a:close/>
                </a:path>
                <a:path w="1343025" h="9525">
                  <a:moveTo>
                    <a:pt x="294881" y="0"/>
                  </a:moveTo>
                  <a:lnTo>
                    <a:pt x="285750" y="0"/>
                  </a:lnTo>
                  <a:lnTo>
                    <a:pt x="285750" y="9144"/>
                  </a:lnTo>
                  <a:lnTo>
                    <a:pt x="294881" y="9144"/>
                  </a:lnTo>
                  <a:lnTo>
                    <a:pt x="294881" y="0"/>
                  </a:lnTo>
                  <a:close/>
                </a:path>
                <a:path w="1343025" h="9525">
                  <a:moveTo>
                    <a:pt x="313931" y="0"/>
                  </a:moveTo>
                  <a:lnTo>
                    <a:pt x="304800" y="0"/>
                  </a:lnTo>
                  <a:lnTo>
                    <a:pt x="304800" y="9144"/>
                  </a:lnTo>
                  <a:lnTo>
                    <a:pt x="313931" y="9144"/>
                  </a:lnTo>
                  <a:lnTo>
                    <a:pt x="313931" y="0"/>
                  </a:lnTo>
                  <a:close/>
                </a:path>
                <a:path w="1343025" h="9525">
                  <a:moveTo>
                    <a:pt x="332981" y="0"/>
                  </a:moveTo>
                  <a:lnTo>
                    <a:pt x="323850" y="0"/>
                  </a:lnTo>
                  <a:lnTo>
                    <a:pt x="323850" y="9144"/>
                  </a:lnTo>
                  <a:lnTo>
                    <a:pt x="332981" y="9144"/>
                  </a:lnTo>
                  <a:lnTo>
                    <a:pt x="332981" y="0"/>
                  </a:lnTo>
                  <a:close/>
                </a:path>
                <a:path w="1343025" h="9525">
                  <a:moveTo>
                    <a:pt x="352031" y="0"/>
                  </a:moveTo>
                  <a:lnTo>
                    <a:pt x="342900" y="0"/>
                  </a:lnTo>
                  <a:lnTo>
                    <a:pt x="342900" y="9144"/>
                  </a:lnTo>
                  <a:lnTo>
                    <a:pt x="352031" y="9144"/>
                  </a:lnTo>
                  <a:lnTo>
                    <a:pt x="352031" y="0"/>
                  </a:lnTo>
                  <a:close/>
                </a:path>
                <a:path w="1343025" h="9525">
                  <a:moveTo>
                    <a:pt x="371081" y="0"/>
                  </a:moveTo>
                  <a:lnTo>
                    <a:pt x="361950" y="0"/>
                  </a:lnTo>
                  <a:lnTo>
                    <a:pt x="361950" y="9144"/>
                  </a:lnTo>
                  <a:lnTo>
                    <a:pt x="371081" y="9144"/>
                  </a:lnTo>
                  <a:lnTo>
                    <a:pt x="371081" y="0"/>
                  </a:lnTo>
                  <a:close/>
                </a:path>
                <a:path w="1343025" h="9525">
                  <a:moveTo>
                    <a:pt x="390131" y="0"/>
                  </a:moveTo>
                  <a:lnTo>
                    <a:pt x="381000" y="0"/>
                  </a:lnTo>
                  <a:lnTo>
                    <a:pt x="381000" y="9144"/>
                  </a:lnTo>
                  <a:lnTo>
                    <a:pt x="390131" y="9144"/>
                  </a:lnTo>
                  <a:lnTo>
                    <a:pt x="390131" y="0"/>
                  </a:lnTo>
                  <a:close/>
                </a:path>
                <a:path w="1343025" h="9525">
                  <a:moveTo>
                    <a:pt x="409181" y="0"/>
                  </a:moveTo>
                  <a:lnTo>
                    <a:pt x="400050" y="0"/>
                  </a:lnTo>
                  <a:lnTo>
                    <a:pt x="400050" y="9144"/>
                  </a:lnTo>
                  <a:lnTo>
                    <a:pt x="409181" y="9144"/>
                  </a:lnTo>
                  <a:lnTo>
                    <a:pt x="409181" y="0"/>
                  </a:lnTo>
                  <a:close/>
                </a:path>
                <a:path w="1343025" h="9525">
                  <a:moveTo>
                    <a:pt x="428231" y="0"/>
                  </a:moveTo>
                  <a:lnTo>
                    <a:pt x="419100" y="0"/>
                  </a:lnTo>
                  <a:lnTo>
                    <a:pt x="419100" y="9144"/>
                  </a:lnTo>
                  <a:lnTo>
                    <a:pt x="428231" y="9144"/>
                  </a:lnTo>
                  <a:lnTo>
                    <a:pt x="428231" y="0"/>
                  </a:lnTo>
                  <a:close/>
                </a:path>
                <a:path w="1343025" h="9525">
                  <a:moveTo>
                    <a:pt x="447281" y="0"/>
                  </a:moveTo>
                  <a:lnTo>
                    <a:pt x="438150" y="0"/>
                  </a:lnTo>
                  <a:lnTo>
                    <a:pt x="438150" y="9144"/>
                  </a:lnTo>
                  <a:lnTo>
                    <a:pt x="447281" y="9144"/>
                  </a:lnTo>
                  <a:lnTo>
                    <a:pt x="447281" y="0"/>
                  </a:lnTo>
                  <a:close/>
                </a:path>
                <a:path w="1343025" h="9525">
                  <a:moveTo>
                    <a:pt x="466331" y="0"/>
                  </a:moveTo>
                  <a:lnTo>
                    <a:pt x="457200" y="0"/>
                  </a:lnTo>
                  <a:lnTo>
                    <a:pt x="457200" y="9144"/>
                  </a:lnTo>
                  <a:lnTo>
                    <a:pt x="466331" y="9144"/>
                  </a:lnTo>
                  <a:lnTo>
                    <a:pt x="466331" y="0"/>
                  </a:lnTo>
                  <a:close/>
                </a:path>
                <a:path w="1343025" h="9525">
                  <a:moveTo>
                    <a:pt x="485381" y="0"/>
                  </a:moveTo>
                  <a:lnTo>
                    <a:pt x="476250" y="0"/>
                  </a:lnTo>
                  <a:lnTo>
                    <a:pt x="476250" y="9144"/>
                  </a:lnTo>
                  <a:lnTo>
                    <a:pt x="485381" y="9144"/>
                  </a:lnTo>
                  <a:lnTo>
                    <a:pt x="485381" y="0"/>
                  </a:lnTo>
                  <a:close/>
                </a:path>
                <a:path w="1343025" h="9525">
                  <a:moveTo>
                    <a:pt x="504431" y="0"/>
                  </a:moveTo>
                  <a:lnTo>
                    <a:pt x="495300" y="0"/>
                  </a:lnTo>
                  <a:lnTo>
                    <a:pt x="495300" y="9144"/>
                  </a:lnTo>
                  <a:lnTo>
                    <a:pt x="504431" y="9144"/>
                  </a:lnTo>
                  <a:lnTo>
                    <a:pt x="504431" y="0"/>
                  </a:lnTo>
                  <a:close/>
                </a:path>
                <a:path w="1343025" h="9525">
                  <a:moveTo>
                    <a:pt x="523481" y="0"/>
                  </a:moveTo>
                  <a:lnTo>
                    <a:pt x="514350" y="0"/>
                  </a:lnTo>
                  <a:lnTo>
                    <a:pt x="514350" y="9144"/>
                  </a:lnTo>
                  <a:lnTo>
                    <a:pt x="523481" y="9144"/>
                  </a:lnTo>
                  <a:lnTo>
                    <a:pt x="523481" y="0"/>
                  </a:lnTo>
                  <a:close/>
                </a:path>
                <a:path w="1343025" h="9525">
                  <a:moveTo>
                    <a:pt x="542531" y="0"/>
                  </a:moveTo>
                  <a:lnTo>
                    <a:pt x="533400" y="0"/>
                  </a:lnTo>
                  <a:lnTo>
                    <a:pt x="533400" y="9144"/>
                  </a:lnTo>
                  <a:lnTo>
                    <a:pt x="542531" y="9144"/>
                  </a:lnTo>
                  <a:lnTo>
                    <a:pt x="542531" y="0"/>
                  </a:lnTo>
                  <a:close/>
                </a:path>
                <a:path w="1343025" h="9525">
                  <a:moveTo>
                    <a:pt x="561581" y="0"/>
                  </a:moveTo>
                  <a:lnTo>
                    <a:pt x="552450" y="0"/>
                  </a:lnTo>
                  <a:lnTo>
                    <a:pt x="552450" y="9144"/>
                  </a:lnTo>
                  <a:lnTo>
                    <a:pt x="561581" y="9144"/>
                  </a:lnTo>
                  <a:lnTo>
                    <a:pt x="561581" y="0"/>
                  </a:lnTo>
                  <a:close/>
                </a:path>
                <a:path w="1343025" h="9525">
                  <a:moveTo>
                    <a:pt x="580631" y="0"/>
                  </a:moveTo>
                  <a:lnTo>
                    <a:pt x="571500" y="0"/>
                  </a:lnTo>
                  <a:lnTo>
                    <a:pt x="571500" y="9144"/>
                  </a:lnTo>
                  <a:lnTo>
                    <a:pt x="580631" y="9144"/>
                  </a:lnTo>
                  <a:lnTo>
                    <a:pt x="580631" y="0"/>
                  </a:lnTo>
                  <a:close/>
                </a:path>
                <a:path w="1343025" h="9525">
                  <a:moveTo>
                    <a:pt x="599681" y="0"/>
                  </a:moveTo>
                  <a:lnTo>
                    <a:pt x="590550" y="0"/>
                  </a:lnTo>
                  <a:lnTo>
                    <a:pt x="590550" y="9144"/>
                  </a:lnTo>
                  <a:lnTo>
                    <a:pt x="599681" y="9144"/>
                  </a:lnTo>
                  <a:lnTo>
                    <a:pt x="599681" y="0"/>
                  </a:lnTo>
                  <a:close/>
                </a:path>
                <a:path w="1343025" h="9525">
                  <a:moveTo>
                    <a:pt x="618731" y="0"/>
                  </a:moveTo>
                  <a:lnTo>
                    <a:pt x="609600" y="0"/>
                  </a:lnTo>
                  <a:lnTo>
                    <a:pt x="609600" y="9144"/>
                  </a:lnTo>
                  <a:lnTo>
                    <a:pt x="618731" y="9144"/>
                  </a:lnTo>
                  <a:lnTo>
                    <a:pt x="618731" y="0"/>
                  </a:lnTo>
                  <a:close/>
                </a:path>
                <a:path w="1343025" h="9525">
                  <a:moveTo>
                    <a:pt x="637781" y="0"/>
                  </a:moveTo>
                  <a:lnTo>
                    <a:pt x="628650" y="0"/>
                  </a:lnTo>
                  <a:lnTo>
                    <a:pt x="628650" y="9144"/>
                  </a:lnTo>
                  <a:lnTo>
                    <a:pt x="637781" y="9144"/>
                  </a:lnTo>
                  <a:lnTo>
                    <a:pt x="637781" y="0"/>
                  </a:lnTo>
                  <a:close/>
                </a:path>
                <a:path w="1343025" h="9525">
                  <a:moveTo>
                    <a:pt x="656831" y="0"/>
                  </a:moveTo>
                  <a:lnTo>
                    <a:pt x="647700" y="0"/>
                  </a:lnTo>
                  <a:lnTo>
                    <a:pt x="647700" y="9144"/>
                  </a:lnTo>
                  <a:lnTo>
                    <a:pt x="656831" y="9144"/>
                  </a:lnTo>
                  <a:lnTo>
                    <a:pt x="656831" y="0"/>
                  </a:lnTo>
                  <a:close/>
                </a:path>
                <a:path w="1343025" h="9525">
                  <a:moveTo>
                    <a:pt x="675881" y="0"/>
                  </a:moveTo>
                  <a:lnTo>
                    <a:pt x="666750" y="0"/>
                  </a:lnTo>
                  <a:lnTo>
                    <a:pt x="666750" y="9144"/>
                  </a:lnTo>
                  <a:lnTo>
                    <a:pt x="675881" y="9144"/>
                  </a:lnTo>
                  <a:lnTo>
                    <a:pt x="675881" y="0"/>
                  </a:lnTo>
                  <a:close/>
                </a:path>
                <a:path w="1343025" h="9525">
                  <a:moveTo>
                    <a:pt x="694931" y="0"/>
                  </a:moveTo>
                  <a:lnTo>
                    <a:pt x="685800" y="0"/>
                  </a:lnTo>
                  <a:lnTo>
                    <a:pt x="685800" y="9144"/>
                  </a:lnTo>
                  <a:lnTo>
                    <a:pt x="694931" y="9144"/>
                  </a:lnTo>
                  <a:lnTo>
                    <a:pt x="694931" y="0"/>
                  </a:lnTo>
                  <a:close/>
                </a:path>
                <a:path w="1343025" h="9525">
                  <a:moveTo>
                    <a:pt x="713981" y="0"/>
                  </a:moveTo>
                  <a:lnTo>
                    <a:pt x="704850" y="0"/>
                  </a:lnTo>
                  <a:lnTo>
                    <a:pt x="704850" y="9144"/>
                  </a:lnTo>
                  <a:lnTo>
                    <a:pt x="713981" y="9144"/>
                  </a:lnTo>
                  <a:lnTo>
                    <a:pt x="713981" y="0"/>
                  </a:lnTo>
                  <a:close/>
                </a:path>
                <a:path w="1343025" h="9525">
                  <a:moveTo>
                    <a:pt x="733031" y="0"/>
                  </a:moveTo>
                  <a:lnTo>
                    <a:pt x="723900" y="0"/>
                  </a:lnTo>
                  <a:lnTo>
                    <a:pt x="723900" y="9144"/>
                  </a:lnTo>
                  <a:lnTo>
                    <a:pt x="733031" y="9144"/>
                  </a:lnTo>
                  <a:lnTo>
                    <a:pt x="733031" y="0"/>
                  </a:lnTo>
                  <a:close/>
                </a:path>
                <a:path w="1343025" h="9525">
                  <a:moveTo>
                    <a:pt x="752081" y="0"/>
                  </a:moveTo>
                  <a:lnTo>
                    <a:pt x="742950" y="0"/>
                  </a:lnTo>
                  <a:lnTo>
                    <a:pt x="742950" y="9144"/>
                  </a:lnTo>
                  <a:lnTo>
                    <a:pt x="752081" y="9144"/>
                  </a:lnTo>
                  <a:lnTo>
                    <a:pt x="752081" y="0"/>
                  </a:lnTo>
                  <a:close/>
                </a:path>
                <a:path w="1343025" h="9525">
                  <a:moveTo>
                    <a:pt x="771131" y="0"/>
                  </a:moveTo>
                  <a:lnTo>
                    <a:pt x="762000" y="0"/>
                  </a:lnTo>
                  <a:lnTo>
                    <a:pt x="762000" y="9144"/>
                  </a:lnTo>
                  <a:lnTo>
                    <a:pt x="771131" y="9144"/>
                  </a:lnTo>
                  <a:lnTo>
                    <a:pt x="771131" y="0"/>
                  </a:lnTo>
                  <a:close/>
                </a:path>
                <a:path w="1343025" h="9525">
                  <a:moveTo>
                    <a:pt x="790181" y="0"/>
                  </a:moveTo>
                  <a:lnTo>
                    <a:pt x="781050" y="0"/>
                  </a:lnTo>
                  <a:lnTo>
                    <a:pt x="781050" y="9144"/>
                  </a:lnTo>
                  <a:lnTo>
                    <a:pt x="790181" y="9144"/>
                  </a:lnTo>
                  <a:lnTo>
                    <a:pt x="790181" y="0"/>
                  </a:lnTo>
                  <a:close/>
                </a:path>
                <a:path w="1343025" h="9525">
                  <a:moveTo>
                    <a:pt x="809231" y="0"/>
                  </a:moveTo>
                  <a:lnTo>
                    <a:pt x="800100" y="0"/>
                  </a:lnTo>
                  <a:lnTo>
                    <a:pt x="800100" y="9144"/>
                  </a:lnTo>
                  <a:lnTo>
                    <a:pt x="809231" y="9144"/>
                  </a:lnTo>
                  <a:lnTo>
                    <a:pt x="809231" y="0"/>
                  </a:lnTo>
                  <a:close/>
                </a:path>
                <a:path w="1343025" h="9525">
                  <a:moveTo>
                    <a:pt x="828281" y="0"/>
                  </a:moveTo>
                  <a:lnTo>
                    <a:pt x="819150" y="0"/>
                  </a:lnTo>
                  <a:lnTo>
                    <a:pt x="819150" y="9144"/>
                  </a:lnTo>
                  <a:lnTo>
                    <a:pt x="828281" y="9144"/>
                  </a:lnTo>
                  <a:lnTo>
                    <a:pt x="828281" y="0"/>
                  </a:lnTo>
                  <a:close/>
                </a:path>
                <a:path w="1343025" h="9525">
                  <a:moveTo>
                    <a:pt x="847331" y="0"/>
                  </a:moveTo>
                  <a:lnTo>
                    <a:pt x="838200" y="0"/>
                  </a:lnTo>
                  <a:lnTo>
                    <a:pt x="838200" y="9144"/>
                  </a:lnTo>
                  <a:lnTo>
                    <a:pt x="847331" y="9144"/>
                  </a:lnTo>
                  <a:lnTo>
                    <a:pt x="847331" y="0"/>
                  </a:lnTo>
                  <a:close/>
                </a:path>
                <a:path w="1343025" h="9525">
                  <a:moveTo>
                    <a:pt x="866381" y="0"/>
                  </a:moveTo>
                  <a:lnTo>
                    <a:pt x="857250" y="0"/>
                  </a:lnTo>
                  <a:lnTo>
                    <a:pt x="857250" y="9144"/>
                  </a:lnTo>
                  <a:lnTo>
                    <a:pt x="866381" y="9144"/>
                  </a:lnTo>
                  <a:lnTo>
                    <a:pt x="866381" y="0"/>
                  </a:lnTo>
                  <a:close/>
                </a:path>
                <a:path w="1343025" h="9525">
                  <a:moveTo>
                    <a:pt x="885431" y="0"/>
                  </a:moveTo>
                  <a:lnTo>
                    <a:pt x="876300" y="0"/>
                  </a:lnTo>
                  <a:lnTo>
                    <a:pt x="876300" y="9144"/>
                  </a:lnTo>
                  <a:lnTo>
                    <a:pt x="885431" y="9144"/>
                  </a:lnTo>
                  <a:lnTo>
                    <a:pt x="885431" y="0"/>
                  </a:lnTo>
                  <a:close/>
                </a:path>
                <a:path w="1343025" h="9525">
                  <a:moveTo>
                    <a:pt x="904481" y="0"/>
                  </a:moveTo>
                  <a:lnTo>
                    <a:pt x="895350" y="0"/>
                  </a:lnTo>
                  <a:lnTo>
                    <a:pt x="895350" y="9144"/>
                  </a:lnTo>
                  <a:lnTo>
                    <a:pt x="904481" y="9144"/>
                  </a:lnTo>
                  <a:lnTo>
                    <a:pt x="904481" y="0"/>
                  </a:lnTo>
                  <a:close/>
                </a:path>
                <a:path w="1343025" h="9525">
                  <a:moveTo>
                    <a:pt x="923531" y="0"/>
                  </a:moveTo>
                  <a:lnTo>
                    <a:pt x="914400" y="0"/>
                  </a:lnTo>
                  <a:lnTo>
                    <a:pt x="914400" y="9144"/>
                  </a:lnTo>
                  <a:lnTo>
                    <a:pt x="923531" y="9144"/>
                  </a:lnTo>
                  <a:lnTo>
                    <a:pt x="923531" y="0"/>
                  </a:lnTo>
                  <a:close/>
                </a:path>
                <a:path w="1343025" h="9525">
                  <a:moveTo>
                    <a:pt x="942581" y="0"/>
                  </a:moveTo>
                  <a:lnTo>
                    <a:pt x="933450" y="0"/>
                  </a:lnTo>
                  <a:lnTo>
                    <a:pt x="933450" y="9144"/>
                  </a:lnTo>
                  <a:lnTo>
                    <a:pt x="942581" y="9144"/>
                  </a:lnTo>
                  <a:lnTo>
                    <a:pt x="942581" y="0"/>
                  </a:lnTo>
                  <a:close/>
                </a:path>
                <a:path w="1343025" h="9525">
                  <a:moveTo>
                    <a:pt x="961631" y="0"/>
                  </a:moveTo>
                  <a:lnTo>
                    <a:pt x="952500" y="0"/>
                  </a:lnTo>
                  <a:lnTo>
                    <a:pt x="952500" y="9144"/>
                  </a:lnTo>
                  <a:lnTo>
                    <a:pt x="961631" y="9144"/>
                  </a:lnTo>
                  <a:lnTo>
                    <a:pt x="961631" y="0"/>
                  </a:lnTo>
                  <a:close/>
                </a:path>
                <a:path w="1343025" h="9525">
                  <a:moveTo>
                    <a:pt x="980694" y="0"/>
                  </a:moveTo>
                  <a:lnTo>
                    <a:pt x="971537" y="0"/>
                  </a:lnTo>
                  <a:lnTo>
                    <a:pt x="971537" y="9144"/>
                  </a:lnTo>
                  <a:lnTo>
                    <a:pt x="980694" y="9144"/>
                  </a:lnTo>
                  <a:lnTo>
                    <a:pt x="980694" y="0"/>
                  </a:lnTo>
                  <a:close/>
                </a:path>
                <a:path w="1343025" h="9525">
                  <a:moveTo>
                    <a:pt x="999744" y="0"/>
                  </a:moveTo>
                  <a:lnTo>
                    <a:pt x="990587" y="0"/>
                  </a:lnTo>
                  <a:lnTo>
                    <a:pt x="990587" y="9144"/>
                  </a:lnTo>
                  <a:lnTo>
                    <a:pt x="999744" y="9144"/>
                  </a:lnTo>
                  <a:lnTo>
                    <a:pt x="999744" y="0"/>
                  </a:lnTo>
                  <a:close/>
                </a:path>
                <a:path w="1343025" h="9525">
                  <a:moveTo>
                    <a:pt x="1018794" y="0"/>
                  </a:moveTo>
                  <a:lnTo>
                    <a:pt x="1009637" y="0"/>
                  </a:lnTo>
                  <a:lnTo>
                    <a:pt x="1009637" y="9144"/>
                  </a:lnTo>
                  <a:lnTo>
                    <a:pt x="1018794" y="9144"/>
                  </a:lnTo>
                  <a:lnTo>
                    <a:pt x="1018794" y="0"/>
                  </a:lnTo>
                  <a:close/>
                </a:path>
                <a:path w="1343025" h="9525">
                  <a:moveTo>
                    <a:pt x="1037844" y="0"/>
                  </a:moveTo>
                  <a:lnTo>
                    <a:pt x="1028687" y="0"/>
                  </a:lnTo>
                  <a:lnTo>
                    <a:pt x="1028687" y="9144"/>
                  </a:lnTo>
                  <a:lnTo>
                    <a:pt x="1037844" y="9144"/>
                  </a:lnTo>
                  <a:lnTo>
                    <a:pt x="1037844" y="0"/>
                  </a:lnTo>
                  <a:close/>
                </a:path>
                <a:path w="1343025" h="9525">
                  <a:moveTo>
                    <a:pt x="1056894" y="0"/>
                  </a:moveTo>
                  <a:lnTo>
                    <a:pt x="1047750" y="0"/>
                  </a:lnTo>
                  <a:lnTo>
                    <a:pt x="1047750" y="9144"/>
                  </a:lnTo>
                  <a:lnTo>
                    <a:pt x="1056894" y="9144"/>
                  </a:lnTo>
                  <a:lnTo>
                    <a:pt x="1056894" y="0"/>
                  </a:lnTo>
                  <a:close/>
                </a:path>
                <a:path w="1343025" h="9525">
                  <a:moveTo>
                    <a:pt x="1075944" y="0"/>
                  </a:moveTo>
                  <a:lnTo>
                    <a:pt x="1066800" y="0"/>
                  </a:lnTo>
                  <a:lnTo>
                    <a:pt x="1066800" y="9144"/>
                  </a:lnTo>
                  <a:lnTo>
                    <a:pt x="1075944" y="9144"/>
                  </a:lnTo>
                  <a:lnTo>
                    <a:pt x="1075944" y="0"/>
                  </a:lnTo>
                  <a:close/>
                </a:path>
                <a:path w="1343025" h="9525">
                  <a:moveTo>
                    <a:pt x="1094994" y="0"/>
                  </a:moveTo>
                  <a:lnTo>
                    <a:pt x="1085850" y="0"/>
                  </a:lnTo>
                  <a:lnTo>
                    <a:pt x="1085850" y="9144"/>
                  </a:lnTo>
                  <a:lnTo>
                    <a:pt x="1094994" y="9144"/>
                  </a:lnTo>
                  <a:lnTo>
                    <a:pt x="1094994" y="0"/>
                  </a:lnTo>
                  <a:close/>
                </a:path>
                <a:path w="1343025" h="9525">
                  <a:moveTo>
                    <a:pt x="1114044" y="0"/>
                  </a:moveTo>
                  <a:lnTo>
                    <a:pt x="1104900" y="0"/>
                  </a:lnTo>
                  <a:lnTo>
                    <a:pt x="1104900" y="9144"/>
                  </a:lnTo>
                  <a:lnTo>
                    <a:pt x="1114044" y="9144"/>
                  </a:lnTo>
                  <a:lnTo>
                    <a:pt x="1114044" y="0"/>
                  </a:lnTo>
                  <a:close/>
                </a:path>
                <a:path w="1343025" h="9525">
                  <a:moveTo>
                    <a:pt x="1133094" y="0"/>
                  </a:moveTo>
                  <a:lnTo>
                    <a:pt x="1123950" y="0"/>
                  </a:lnTo>
                  <a:lnTo>
                    <a:pt x="1123950" y="9144"/>
                  </a:lnTo>
                  <a:lnTo>
                    <a:pt x="1133094" y="9144"/>
                  </a:lnTo>
                  <a:lnTo>
                    <a:pt x="1133094" y="0"/>
                  </a:lnTo>
                  <a:close/>
                </a:path>
                <a:path w="1343025" h="9525">
                  <a:moveTo>
                    <a:pt x="1152144" y="0"/>
                  </a:moveTo>
                  <a:lnTo>
                    <a:pt x="1143000" y="0"/>
                  </a:lnTo>
                  <a:lnTo>
                    <a:pt x="1143000" y="9144"/>
                  </a:lnTo>
                  <a:lnTo>
                    <a:pt x="1152144" y="9144"/>
                  </a:lnTo>
                  <a:lnTo>
                    <a:pt x="1152144" y="0"/>
                  </a:lnTo>
                  <a:close/>
                </a:path>
                <a:path w="1343025" h="9525">
                  <a:moveTo>
                    <a:pt x="1171194" y="0"/>
                  </a:moveTo>
                  <a:lnTo>
                    <a:pt x="1162050" y="0"/>
                  </a:lnTo>
                  <a:lnTo>
                    <a:pt x="1162050" y="9144"/>
                  </a:lnTo>
                  <a:lnTo>
                    <a:pt x="1171194" y="9144"/>
                  </a:lnTo>
                  <a:lnTo>
                    <a:pt x="1171194" y="0"/>
                  </a:lnTo>
                  <a:close/>
                </a:path>
                <a:path w="1343025" h="9525">
                  <a:moveTo>
                    <a:pt x="1190244" y="0"/>
                  </a:moveTo>
                  <a:lnTo>
                    <a:pt x="1181100" y="0"/>
                  </a:lnTo>
                  <a:lnTo>
                    <a:pt x="1181100" y="9144"/>
                  </a:lnTo>
                  <a:lnTo>
                    <a:pt x="1190244" y="9144"/>
                  </a:lnTo>
                  <a:lnTo>
                    <a:pt x="1190244" y="0"/>
                  </a:lnTo>
                  <a:close/>
                </a:path>
                <a:path w="1343025" h="9525">
                  <a:moveTo>
                    <a:pt x="1209294" y="0"/>
                  </a:moveTo>
                  <a:lnTo>
                    <a:pt x="1200150" y="0"/>
                  </a:lnTo>
                  <a:lnTo>
                    <a:pt x="1200150" y="9144"/>
                  </a:lnTo>
                  <a:lnTo>
                    <a:pt x="1209294" y="9144"/>
                  </a:lnTo>
                  <a:lnTo>
                    <a:pt x="1209294" y="0"/>
                  </a:lnTo>
                  <a:close/>
                </a:path>
                <a:path w="1343025" h="9525">
                  <a:moveTo>
                    <a:pt x="1228344" y="0"/>
                  </a:moveTo>
                  <a:lnTo>
                    <a:pt x="1219200" y="0"/>
                  </a:lnTo>
                  <a:lnTo>
                    <a:pt x="1219200" y="9144"/>
                  </a:lnTo>
                  <a:lnTo>
                    <a:pt x="1228344" y="9144"/>
                  </a:lnTo>
                  <a:lnTo>
                    <a:pt x="1228344" y="0"/>
                  </a:lnTo>
                  <a:close/>
                </a:path>
                <a:path w="1343025" h="9525">
                  <a:moveTo>
                    <a:pt x="1247394" y="0"/>
                  </a:moveTo>
                  <a:lnTo>
                    <a:pt x="1238250" y="0"/>
                  </a:lnTo>
                  <a:lnTo>
                    <a:pt x="1238250" y="9144"/>
                  </a:lnTo>
                  <a:lnTo>
                    <a:pt x="1247394" y="9144"/>
                  </a:lnTo>
                  <a:lnTo>
                    <a:pt x="1247394" y="0"/>
                  </a:lnTo>
                  <a:close/>
                </a:path>
                <a:path w="1343025" h="9525">
                  <a:moveTo>
                    <a:pt x="1266444" y="0"/>
                  </a:moveTo>
                  <a:lnTo>
                    <a:pt x="1257300" y="0"/>
                  </a:lnTo>
                  <a:lnTo>
                    <a:pt x="1257300" y="9144"/>
                  </a:lnTo>
                  <a:lnTo>
                    <a:pt x="1266444" y="9144"/>
                  </a:lnTo>
                  <a:lnTo>
                    <a:pt x="1266444" y="0"/>
                  </a:lnTo>
                  <a:close/>
                </a:path>
                <a:path w="1343025" h="9525">
                  <a:moveTo>
                    <a:pt x="1285494" y="0"/>
                  </a:moveTo>
                  <a:lnTo>
                    <a:pt x="1276350" y="0"/>
                  </a:lnTo>
                  <a:lnTo>
                    <a:pt x="1276350" y="9144"/>
                  </a:lnTo>
                  <a:lnTo>
                    <a:pt x="1285494" y="9144"/>
                  </a:lnTo>
                  <a:lnTo>
                    <a:pt x="1285494" y="0"/>
                  </a:lnTo>
                  <a:close/>
                </a:path>
                <a:path w="1343025" h="9525">
                  <a:moveTo>
                    <a:pt x="1304544" y="0"/>
                  </a:moveTo>
                  <a:lnTo>
                    <a:pt x="1295400" y="0"/>
                  </a:lnTo>
                  <a:lnTo>
                    <a:pt x="1295400" y="9144"/>
                  </a:lnTo>
                  <a:lnTo>
                    <a:pt x="1304544" y="9144"/>
                  </a:lnTo>
                  <a:lnTo>
                    <a:pt x="1304544" y="0"/>
                  </a:lnTo>
                  <a:close/>
                </a:path>
                <a:path w="1343025" h="9525">
                  <a:moveTo>
                    <a:pt x="1323594" y="0"/>
                  </a:moveTo>
                  <a:lnTo>
                    <a:pt x="1314450" y="0"/>
                  </a:lnTo>
                  <a:lnTo>
                    <a:pt x="1314450" y="9144"/>
                  </a:lnTo>
                  <a:lnTo>
                    <a:pt x="1323594" y="9144"/>
                  </a:lnTo>
                  <a:lnTo>
                    <a:pt x="1323594" y="0"/>
                  </a:lnTo>
                  <a:close/>
                </a:path>
                <a:path w="1343025" h="9525">
                  <a:moveTo>
                    <a:pt x="1342644" y="0"/>
                  </a:moveTo>
                  <a:lnTo>
                    <a:pt x="1333500" y="0"/>
                  </a:lnTo>
                  <a:lnTo>
                    <a:pt x="1333500" y="9144"/>
                  </a:lnTo>
                  <a:lnTo>
                    <a:pt x="1342644" y="9144"/>
                  </a:lnTo>
                  <a:lnTo>
                    <a:pt x="134264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9406" y="4977383"/>
              <a:ext cx="1285875" cy="9525"/>
            </a:xfrm>
            <a:custGeom>
              <a:avLst/>
              <a:gdLst/>
              <a:ahLst/>
              <a:cxnLst/>
              <a:rect l="l" t="t" r="r" b="b"/>
              <a:pathLst>
                <a:path w="1285875" h="9525">
                  <a:moveTo>
                    <a:pt x="914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44" y="9144"/>
                  </a:lnTo>
                  <a:lnTo>
                    <a:pt x="9144" y="0"/>
                  </a:lnTo>
                  <a:close/>
                </a:path>
                <a:path w="1285875" h="9525">
                  <a:moveTo>
                    <a:pt x="28194" y="0"/>
                  </a:moveTo>
                  <a:lnTo>
                    <a:pt x="19050" y="0"/>
                  </a:lnTo>
                  <a:lnTo>
                    <a:pt x="19050" y="9144"/>
                  </a:lnTo>
                  <a:lnTo>
                    <a:pt x="28194" y="9144"/>
                  </a:lnTo>
                  <a:lnTo>
                    <a:pt x="28194" y="0"/>
                  </a:lnTo>
                  <a:close/>
                </a:path>
                <a:path w="1285875" h="9525">
                  <a:moveTo>
                    <a:pt x="47244" y="0"/>
                  </a:moveTo>
                  <a:lnTo>
                    <a:pt x="38100" y="0"/>
                  </a:lnTo>
                  <a:lnTo>
                    <a:pt x="38100" y="9144"/>
                  </a:lnTo>
                  <a:lnTo>
                    <a:pt x="47244" y="9144"/>
                  </a:lnTo>
                  <a:lnTo>
                    <a:pt x="47244" y="0"/>
                  </a:lnTo>
                  <a:close/>
                </a:path>
                <a:path w="1285875" h="9525">
                  <a:moveTo>
                    <a:pt x="66294" y="0"/>
                  </a:moveTo>
                  <a:lnTo>
                    <a:pt x="57150" y="0"/>
                  </a:lnTo>
                  <a:lnTo>
                    <a:pt x="57150" y="9144"/>
                  </a:lnTo>
                  <a:lnTo>
                    <a:pt x="66294" y="9144"/>
                  </a:lnTo>
                  <a:lnTo>
                    <a:pt x="66294" y="0"/>
                  </a:lnTo>
                  <a:close/>
                </a:path>
                <a:path w="1285875" h="9525">
                  <a:moveTo>
                    <a:pt x="85344" y="0"/>
                  </a:moveTo>
                  <a:lnTo>
                    <a:pt x="76200" y="0"/>
                  </a:lnTo>
                  <a:lnTo>
                    <a:pt x="76200" y="9144"/>
                  </a:lnTo>
                  <a:lnTo>
                    <a:pt x="85344" y="9144"/>
                  </a:lnTo>
                  <a:lnTo>
                    <a:pt x="85344" y="0"/>
                  </a:lnTo>
                  <a:close/>
                </a:path>
                <a:path w="1285875" h="9525">
                  <a:moveTo>
                    <a:pt x="104394" y="0"/>
                  </a:moveTo>
                  <a:lnTo>
                    <a:pt x="95250" y="0"/>
                  </a:lnTo>
                  <a:lnTo>
                    <a:pt x="95250" y="9144"/>
                  </a:lnTo>
                  <a:lnTo>
                    <a:pt x="104394" y="9144"/>
                  </a:lnTo>
                  <a:lnTo>
                    <a:pt x="104394" y="0"/>
                  </a:lnTo>
                  <a:close/>
                </a:path>
                <a:path w="1285875" h="9525">
                  <a:moveTo>
                    <a:pt x="123444" y="0"/>
                  </a:moveTo>
                  <a:lnTo>
                    <a:pt x="114300" y="0"/>
                  </a:lnTo>
                  <a:lnTo>
                    <a:pt x="114300" y="9144"/>
                  </a:lnTo>
                  <a:lnTo>
                    <a:pt x="123444" y="9144"/>
                  </a:lnTo>
                  <a:lnTo>
                    <a:pt x="123444" y="0"/>
                  </a:lnTo>
                  <a:close/>
                </a:path>
                <a:path w="1285875" h="9525">
                  <a:moveTo>
                    <a:pt x="142494" y="0"/>
                  </a:moveTo>
                  <a:lnTo>
                    <a:pt x="133350" y="0"/>
                  </a:lnTo>
                  <a:lnTo>
                    <a:pt x="133350" y="9144"/>
                  </a:lnTo>
                  <a:lnTo>
                    <a:pt x="142494" y="9144"/>
                  </a:lnTo>
                  <a:lnTo>
                    <a:pt x="142494" y="0"/>
                  </a:lnTo>
                  <a:close/>
                </a:path>
                <a:path w="1285875" h="9525">
                  <a:moveTo>
                    <a:pt x="161544" y="0"/>
                  </a:moveTo>
                  <a:lnTo>
                    <a:pt x="152400" y="0"/>
                  </a:lnTo>
                  <a:lnTo>
                    <a:pt x="152400" y="9144"/>
                  </a:lnTo>
                  <a:lnTo>
                    <a:pt x="161544" y="9144"/>
                  </a:lnTo>
                  <a:lnTo>
                    <a:pt x="161544" y="0"/>
                  </a:lnTo>
                  <a:close/>
                </a:path>
                <a:path w="1285875" h="9525">
                  <a:moveTo>
                    <a:pt x="180594" y="0"/>
                  </a:moveTo>
                  <a:lnTo>
                    <a:pt x="171450" y="0"/>
                  </a:lnTo>
                  <a:lnTo>
                    <a:pt x="171450" y="9144"/>
                  </a:lnTo>
                  <a:lnTo>
                    <a:pt x="180594" y="9144"/>
                  </a:lnTo>
                  <a:lnTo>
                    <a:pt x="180594" y="0"/>
                  </a:lnTo>
                  <a:close/>
                </a:path>
                <a:path w="1285875" h="9525">
                  <a:moveTo>
                    <a:pt x="199644" y="0"/>
                  </a:moveTo>
                  <a:lnTo>
                    <a:pt x="190500" y="0"/>
                  </a:lnTo>
                  <a:lnTo>
                    <a:pt x="190500" y="9144"/>
                  </a:lnTo>
                  <a:lnTo>
                    <a:pt x="199644" y="9144"/>
                  </a:lnTo>
                  <a:lnTo>
                    <a:pt x="199644" y="0"/>
                  </a:lnTo>
                  <a:close/>
                </a:path>
                <a:path w="1285875" h="9525">
                  <a:moveTo>
                    <a:pt x="218694" y="0"/>
                  </a:moveTo>
                  <a:lnTo>
                    <a:pt x="209550" y="0"/>
                  </a:lnTo>
                  <a:lnTo>
                    <a:pt x="209550" y="9144"/>
                  </a:lnTo>
                  <a:lnTo>
                    <a:pt x="218694" y="9144"/>
                  </a:lnTo>
                  <a:lnTo>
                    <a:pt x="218694" y="0"/>
                  </a:lnTo>
                  <a:close/>
                </a:path>
                <a:path w="1285875" h="9525">
                  <a:moveTo>
                    <a:pt x="237744" y="0"/>
                  </a:moveTo>
                  <a:lnTo>
                    <a:pt x="228600" y="0"/>
                  </a:lnTo>
                  <a:lnTo>
                    <a:pt x="228600" y="9144"/>
                  </a:lnTo>
                  <a:lnTo>
                    <a:pt x="237744" y="9144"/>
                  </a:lnTo>
                  <a:lnTo>
                    <a:pt x="237744" y="0"/>
                  </a:lnTo>
                  <a:close/>
                </a:path>
                <a:path w="1285875" h="9525">
                  <a:moveTo>
                    <a:pt x="256794" y="0"/>
                  </a:moveTo>
                  <a:lnTo>
                    <a:pt x="247650" y="0"/>
                  </a:lnTo>
                  <a:lnTo>
                    <a:pt x="247650" y="9144"/>
                  </a:lnTo>
                  <a:lnTo>
                    <a:pt x="256794" y="9144"/>
                  </a:lnTo>
                  <a:lnTo>
                    <a:pt x="256794" y="0"/>
                  </a:lnTo>
                  <a:close/>
                </a:path>
                <a:path w="1285875" h="9525">
                  <a:moveTo>
                    <a:pt x="275844" y="0"/>
                  </a:moveTo>
                  <a:lnTo>
                    <a:pt x="266700" y="0"/>
                  </a:lnTo>
                  <a:lnTo>
                    <a:pt x="266700" y="9144"/>
                  </a:lnTo>
                  <a:lnTo>
                    <a:pt x="275844" y="9144"/>
                  </a:lnTo>
                  <a:lnTo>
                    <a:pt x="275844" y="0"/>
                  </a:lnTo>
                  <a:close/>
                </a:path>
                <a:path w="1285875" h="9525">
                  <a:moveTo>
                    <a:pt x="294894" y="0"/>
                  </a:moveTo>
                  <a:lnTo>
                    <a:pt x="285750" y="0"/>
                  </a:lnTo>
                  <a:lnTo>
                    <a:pt x="285750" y="9144"/>
                  </a:lnTo>
                  <a:lnTo>
                    <a:pt x="294894" y="9144"/>
                  </a:lnTo>
                  <a:lnTo>
                    <a:pt x="294894" y="0"/>
                  </a:lnTo>
                  <a:close/>
                </a:path>
                <a:path w="1285875" h="9525">
                  <a:moveTo>
                    <a:pt x="313944" y="0"/>
                  </a:moveTo>
                  <a:lnTo>
                    <a:pt x="304800" y="0"/>
                  </a:lnTo>
                  <a:lnTo>
                    <a:pt x="304800" y="9144"/>
                  </a:lnTo>
                  <a:lnTo>
                    <a:pt x="313944" y="9144"/>
                  </a:lnTo>
                  <a:lnTo>
                    <a:pt x="313944" y="0"/>
                  </a:lnTo>
                  <a:close/>
                </a:path>
                <a:path w="1285875" h="9525">
                  <a:moveTo>
                    <a:pt x="332994" y="0"/>
                  </a:moveTo>
                  <a:lnTo>
                    <a:pt x="323850" y="0"/>
                  </a:lnTo>
                  <a:lnTo>
                    <a:pt x="323850" y="9144"/>
                  </a:lnTo>
                  <a:lnTo>
                    <a:pt x="332994" y="9144"/>
                  </a:lnTo>
                  <a:lnTo>
                    <a:pt x="332994" y="0"/>
                  </a:lnTo>
                  <a:close/>
                </a:path>
                <a:path w="1285875" h="9525">
                  <a:moveTo>
                    <a:pt x="352044" y="0"/>
                  </a:moveTo>
                  <a:lnTo>
                    <a:pt x="342900" y="0"/>
                  </a:lnTo>
                  <a:lnTo>
                    <a:pt x="342900" y="9144"/>
                  </a:lnTo>
                  <a:lnTo>
                    <a:pt x="352044" y="9144"/>
                  </a:lnTo>
                  <a:lnTo>
                    <a:pt x="352044" y="0"/>
                  </a:lnTo>
                  <a:close/>
                </a:path>
                <a:path w="1285875" h="9525">
                  <a:moveTo>
                    <a:pt x="371094" y="0"/>
                  </a:moveTo>
                  <a:lnTo>
                    <a:pt x="361950" y="0"/>
                  </a:lnTo>
                  <a:lnTo>
                    <a:pt x="361950" y="9144"/>
                  </a:lnTo>
                  <a:lnTo>
                    <a:pt x="371094" y="9144"/>
                  </a:lnTo>
                  <a:lnTo>
                    <a:pt x="371094" y="0"/>
                  </a:lnTo>
                  <a:close/>
                </a:path>
                <a:path w="1285875" h="9525">
                  <a:moveTo>
                    <a:pt x="390144" y="0"/>
                  </a:moveTo>
                  <a:lnTo>
                    <a:pt x="381000" y="0"/>
                  </a:lnTo>
                  <a:lnTo>
                    <a:pt x="381000" y="9144"/>
                  </a:lnTo>
                  <a:lnTo>
                    <a:pt x="390144" y="9144"/>
                  </a:lnTo>
                  <a:lnTo>
                    <a:pt x="390144" y="0"/>
                  </a:lnTo>
                  <a:close/>
                </a:path>
                <a:path w="1285875" h="9525">
                  <a:moveTo>
                    <a:pt x="409194" y="0"/>
                  </a:moveTo>
                  <a:lnTo>
                    <a:pt x="400050" y="0"/>
                  </a:lnTo>
                  <a:lnTo>
                    <a:pt x="400050" y="9144"/>
                  </a:lnTo>
                  <a:lnTo>
                    <a:pt x="409194" y="9144"/>
                  </a:lnTo>
                  <a:lnTo>
                    <a:pt x="409194" y="0"/>
                  </a:lnTo>
                  <a:close/>
                </a:path>
                <a:path w="1285875" h="9525">
                  <a:moveTo>
                    <a:pt x="428244" y="0"/>
                  </a:moveTo>
                  <a:lnTo>
                    <a:pt x="419100" y="0"/>
                  </a:lnTo>
                  <a:lnTo>
                    <a:pt x="419100" y="9144"/>
                  </a:lnTo>
                  <a:lnTo>
                    <a:pt x="428244" y="9144"/>
                  </a:lnTo>
                  <a:lnTo>
                    <a:pt x="428244" y="0"/>
                  </a:lnTo>
                  <a:close/>
                </a:path>
                <a:path w="1285875" h="9525">
                  <a:moveTo>
                    <a:pt x="447294" y="0"/>
                  </a:moveTo>
                  <a:lnTo>
                    <a:pt x="438150" y="0"/>
                  </a:lnTo>
                  <a:lnTo>
                    <a:pt x="438150" y="9144"/>
                  </a:lnTo>
                  <a:lnTo>
                    <a:pt x="447294" y="9144"/>
                  </a:lnTo>
                  <a:lnTo>
                    <a:pt x="447294" y="0"/>
                  </a:lnTo>
                  <a:close/>
                </a:path>
                <a:path w="1285875" h="9525">
                  <a:moveTo>
                    <a:pt x="466344" y="0"/>
                  </a:moveTo>
                  <a:lnTo>
                    <a:pt x="457200" y="0"/>
                  </a:lnTo>
                  <a:lnTo>
                    <a:pt x="457200" y="9144"/>
                  </a:lnTo>
                  <a:lnTo>
                    <a:pt x="466344" y="9144"/>
                  </a:lnTo>
                  <a:lnTo>
                    <a:pt x="466344" y="0"/>
                  </a:lnTo>
                  <a:close/>
                </a:path>
                <a:path w="1285875" h="9525">
                  <a:moveTo>
                    <a:pt x="485394" y="0"/>
                  </a:moveTo>
                  <a:lnTo>
                    <a:pt x="476250" y="0"/>
                  </a:lnTo>
                  <a:lnTo>
                    <a:pt x="476250" y="9144"/>
                  </a:lnTo>
                  <a:lnTo>
                    <a:pt x="485394" y="9144"/>
                  </a:lnTo>
                  <a:lnTo>
                    <a:pt x="485394" y="0"/>
                  </a:lnTo>
                  <a:close/>
                </a:path>
                <a:path w="1285875" h="9525">
                  <a:moveTo>
                    <a:pt x="504444" y="0"/>
                  </a:moveTo>
                  <a:lnTo>
                    <a:pt x="495300" y="0"/>
                  </a:lnTo>
                  <a:lnTo>
                    <a:pt x="495300" y="9144"/>
                  </a:lnTo>
                  <a:lnTo>
                    <a:pt x="504444" y="9144"/>
                  </a:lnTo>
                  <a:lnTo>
                    <a:pt x="504444" y="0"/>
                  </a:lnTo>
                  <a:close/>
                </a:path>
                <a:path w="1285875" h="9525">
                  <a:moveTo>
                    <a:pt x="523494" y="0"/>
                  </a:moveTo>
                  <a:lnTo>
                    <a:pt x="514350" y="0"/>
                  </a:lnTo>
                  <a:lnTo>
                    <a:pt x="514350" y="9144"/>
                  </a:lnTo>
                  <a:lnTo>
                    <a:pt x="523494" y="9144"/>
                  </a:lnTo>
                  <a:lnTo>
                    <a:pt x="523494" y="0"/>
                  </a:lnTo>
                  <a:close/>
                </a:path>
                <a:path w="1285875" h="9525">
                  <a:moveTo>
                    <a:pt x="542544" y="0"/>
                  </a:moveTo>
                  <a:lnTo>
                    <a:pt x="533400" y="0"/>
                  </a:lnTo>
                  <a:lnTo>
                    <a:pt x="533400" y="9144"/>
                  </a:lnTo>
                  <a:lnTo>
                    <a:pt x="542544" y="9144"/>
                  </a:lnTo>
                  <a:lnTo>
                    <a:pt x="542544" y="0"/>
                  </a:lnTo>
                  <a:close/>
                </a:path>
                <a:path w="1285875" h="9525">
                  <a:moveTo>
                    <a:pt x="561594" y="0"/>
                  </a:moveTo>
                  <a:lnTo>
                    <a:pt x="552450" y="0"/>
                  </a:lnTo>
                  <a:lnTo>
                    <a:pt x="552450" y="9144"/>
                  </a:lnTo>
                  <a:lnTo>
                    <a:pt x="561594" y="9144"/>
                  </a:lnTo>
                  <a:lnTo>
                    <a:pt x="561594" y="0"/>
                  </a:lnTo>
                  <a:close/>
                </a:path>
                <a:path w="1285875" h="9525">
                  <a:moveTo>
                    <a:pt x="580644" y="0"/>
                  </a:moveTo>
                  <a:lnTo>
                    <a:pt x="571500" y="0"/>
                  </a:lnTo>
                  <a:lnTo>
                    <a:pt x="571500" y="9144"/>
                  </a:lnTo>
                  <a:lnTo>
                    <a:pt x="580644" y="9144"/>
                  </a:lnTo>
                  <a:lnTo>
                    <a:pt x="580644" y="0"/>
                  </a:lnTo>
                  <a:close/>
                </a:path>
                <a:path w="1285875" h="9525">
                  <a:moveTo>
                    <a:pt x="599694" y="0"/>
                  </a:moveTo>
                  <a:lnTo>
                    <a:pt x="590550" y="0"/>
                  </a:lnTo>
                  <a:lnTo>
                    <a:pt x="590550" y="9144"/>
                  </a:lnTo>
                  <a:lnTo>
                    <a:pt x="599694" y="9144"/>
                  </a:lnTo>
                  <a:lnTo>
                    <a:pt x="599694" y="0"/>
                  </a:lnTo>
                  <a:close/>
                </a:path>
                <a:path w="1285875" h="9525">
                  <a:moveTo>
                    <a:pt x="618744" y="0"/>
                  </a:moveTo>
                  <a:lnTo>
                    <a:pt x="609600" y="0"/>
                  </a:lnTo>
                  <a:lnTo>
                    <a:pt x="609600" y="9144"/>
                  </a:lnTo>
                  <a:lnTo>
                    <a:pt x="618744" y="9144"/>
                  </a:lnTo>
                  <a:lnTo>
                    <a:pt x="618744" y="0"/>
                  </a:lnTo>
                  <a:close/>
                </a:path>
                <a:path w="1285875" h="9525">
                  <a:moveTo>
                    <a:pt x="637794" y="0"/>
                  </a:moveTo>
                  <a:lnTo>
                    <a:pt x="628650" y="0"/>
                  </a:lnTo>
                  <a:lnTo>
                    <a:pt x="628650" y="9144"/>
                  </a:lnTo>
                  <a:lnTo>
                    <a:pt x="637794" y="9144"/>
                  </a:lnTo>
                  <a:lnTo>
                    <a:pt x="637794" y="0"/>
                  </a:lnTo>
                  <a:close/>
                </a:path>
                <a:path w="1285875" h="9525">
                  <a:moveTo>
                    <a:pt x="656844" y="0"/>
                  </a:moveTo>
                  <a:lnTo>
                    <a:pt x="647700" y="0"/>
                  </a:lnTo>
                  <a:lnTo>
                    <a:pt x="647700" y="9144"/>
                  </a:lnTo>
                  <a:lnTo>
                    <a:pt x="656844" y="9144"/>
                  </a:lnTo>
                  <a:lnTo>
                    <a:pt x="656844" y="0"/>
                  </a:lnTo>
                  <a:close/>
                </a:path>
                <a:path w="1285875" h="9525">
                  <a:moveTo>
                    <a:pt x="675894" y="0"/>
                  </a:moveTo>
                  <a:lnTo>
                    <a:pt x="666750" y="0"/>
                  </a:lnTo>
                  <a:lnTo>
                    <a:pt x="666750" y="9144"/>
                  </a:lnTo>
                  <a:lnTo>
                    <a:pt x="675894" y="9144"/>
                  </a:lnTo>
                  <a:lnTo>
                    <a:pt x="675894" y="0"/>
                  </a:lnTo>
                  <a:close/>
                </a:path>
                <a:path w="1285875" h="9525">
                  <a:moveTo>
                    <a:pt x="694944" y="0"/>
                  </a:moveTo>
                  <a:lnTo>
                    <a:pt x="685800" y="0"/>
                  </a:lnTo>
                  <a:lnTo>
                    <a:pt x="685800" y="9144"/>
                  </a:lnTo>
                  <a:lnTo>
                    <a:pt x="694944" y="9144"/>
                  </a:lnTo>
                  <a:lnTo>
                    <a:pt x="694944" y="0"/>
                  </a:lnTo>
                  <a:close/>
                </a:path>
                <a:path w="1285875" h="9525">
                  <a:moveTo>
                    <a:pt x="713994" y="0"/>
                  </a:moveTo>
                  <a:lnTo>
                    <a:pt x="704850" y="0"/>
                  </a:lnTo>
                  <a:lnTo>
                    <a:pt x="704850" y="9144"/>
                  </a:lnTo>
                  <a:lnTo>
                    <a:pt x="713994" y="9144"/>
                  </a:lnTo>
                  <a:lnTo>
                    <a:pt x="713994" y="0"/>
                  </a:lnTo>
                  <a:close/>
                </a:path>
                <a:path w="1285875" h="9525">
                  <a:moveTo>
                    <a:pt x="733044" y="0"/>
                  </a:moveTo>
                  <a:lnTo>
                    <a:pt x="723900" y="0"/>
                  </a:lnTo>
                  <a:lnTo>
                    <a:pt x="723900" y="9144"/>
                  </a:lnTo>
                  <a:lnTo>
                    <a:pt x="733044" y="9144"/>
                  </a:lnTo>
                  <a:lnTo>
                    <a:pt x="733044" y="0"/>
                  </a:lnTo>
                  <a:close/>
                </a:path>
                <a:path w="1285875" h="9525">
                  <a:moveTo>
                    <a:pt x="752094" y="0"/>
                  </a:moveTo>
                  <a:lnTo>
                    <a:pt x="742950" y="0"/>
                  </a:lnTo>
                  <a:lnTo>
                    <a:pt x="742950" y="9144"/>
                  </a:lnTo>
                  <a:lnTo>
                    <a:pt x="752094" y="9144"/>
                  </a:lnTo>
                  <a:lnTo>
                    <a:pt x="752094" y="0"/>
                  </a:lnTo>
                  <a:close/>
                </a:path>
                <a:path w="1285875" h="9525">
                  <a:moveTo>
                    <a:pt x="771144" y="0"/>
                  </a:moveTo>
                  <a:lnTo>
                    <a:pt x="762000" y="0"/>
                  </a:lnTo>
                  <a:lnTo>
                    <a:pt x="762000" y="9144"/>
                  </a:lnTo>
                  <a:lnTo>
                    <a:pt x="771144" y="9144"/>
                  </a:lnTo>
                  <a:lnTo>
                    <a:pt x="771144" y="0"/>
                  </a:lnTo>
                  <a:close/>
                </a:path>
                <a:path w="1285875" h="9525">
                  <a:moveTo>
                    <a:pt x="790194" y="0"/>
                  </a:moveTo>
                  <a:lnTo>
                    <a:pt x="781050" y="0"/>
                  </a:lnTo>
                  <a:lnTo>
                    <a:pt x="781050" y="9144"/>
                  </a:lnTo>
                  <a:lnTo>
                    <a:pt x="790194" y="9144"/>
                  </a:lnTo>
                  <a:lnTo>
                    <a:pt x="790194" y="0"/>
                  </a:lnTo>
                  <a:close/>
                </a:path>
                <a:path w="1285875" h="9525">
                  <a:moveTo>
                    <a:pt x="809244" y="0"/>
                  </a:moveTo>
                  <a:lnTo>
                    <a:pt x="800100" y="0"/>
                  </a:lnTo>
                  <a:lnTo>
                    <a:pt x="800100" y="9144"/>
                  </a:lnTo>
                  <a:lnTo>
                    <a:pt x="809244" y="9144"/>
                  </a:lnTo>
                  <a:lnTo>
                    <a:pt x="809244" y="0"/>
                  </a:lnTo>
                  <a:close/>
                </a:path>
                <a:path w="1285875" h="9525">
                  <a:moveTo>
                    <a:pt x="828294" y="0"/>
                  </a:moveTo>
                  <a:lnTo>
                    <a:pt x="819150" y="0"/>
                  </a:lnTo>
                  <a:lnTo>
                    <a:pt x="819150" y="9144"/>
                  </a:lnTo>
                  <a:lnTo>
                    <a:pt x="828294" y="9144"/>
                  </a:lnTo>
                  <a:lnTo>
                    <a:pt x="828294" y="0"/>
                  </a:lnTo>
                  <a:close/>
                </a:path>
                <a:path w="1285875" h="9525">
                  <a:moveTo>
                    <a:pt x="847344" y="0"/>
                  </a:moveTo>
                  <a:lnTo>
                    <a:pt x="838200" y="0"/>
                  </a:lnTo>
                  <a:lnTo>
                    <a:pt x="838200" y="9144"/>
                  </a:lnTo>
                  <a:lnTo>
                    <a:pt x="847344" y="9144"/>
                  </a:lnTo>
                  <a:lnTo>
                    <a:pt x="847344" y="0"/>
                  </a:lnTo>
                  <a:close/>
                </a:path>
                <a:path w="1285875" h="9525">
                  <a:moveTo>
                    <a:pt x="866394" y="0"/>
                  </a:moveTo>
                  <a:lnTo>
                    <a:pt x="857250" y="0"/>
                  </a:lnTo>
                  <a:lnTo>
                    <a:pt x="857250" y="9144"/>
                  </a:lnTo>
                  <a:lnTo>
                    <a:pt x="866394" y="9144"/>
                  </a:lnTo>
                  <a:lnTo>
                    <a:pt x="866394" y="0"/>
                  </a:lnTo>
                  <a:close/>
                </a:path>
                <a:path w="1285875" h="9525">
                  <a:moveTo>
                    <a:pt x="885444" y="0"/>
                  </a:moveTo>
                  <a:lnTo>
                    <a:pt x="876300" y="0"/>
                  </a:lnTo>
                  <a:lnTo>
                    <a:pt x="876300" y="9144"/>
                  </a:lnTo>
                  <a:lnTo>
                    <a:pt x="885444" y="9144"/>
                  </a:lnTo>
                  <a:lnTo>
                    <a:pt x="885444" y="0"/>
                  </a:lnTo>
                  <a:close/>
                </a:path>
                <a:path w="1285875" h="9525">
                  <a:moveTo>
                    <a:pt x="904494" y="0"/>
                  </a:moveTo>
                  <a:lnTo>
                    <a:pt x="895350" y="0"/>
                  </a:lnTo>
                  <a:lnTo>
                    <a:pt x="895350" y="9144"/>
                  </a:lnTo>
                  <a:lnTo>
                    <a:pt x="904494" y="9144"/>
                  </a:lnTo>
                  <a:lnTo>
                    <a:pt x="904494" y="0"/>
                  </a:lnTo>
                  <a:close/>
                </a:path>
                <a:path w="1285875" h="9525">
                  <a:moveTo>
                    <a:pt x="923544" y="0"/>
                  </a:moveTo>
                  <a:lnTo>
                    <a:pt x="914400" y="0"/>
                  </a:lnTo>
                  <a:lnTo>
                    <a:pt x="914400" y="9144"/>
                  </a:lnTo>
                  <a:lnTo>
                    <a:pt x="923544" y="9144"/>
                  </a:lnTo>
                  <a:lnTo>
                    <a:pt x="923544" y="0"/>
                  </a:lnTo>
                  <a:close/>
                </a:path>
                <a:path w="1285875" h="9525">
                  <a:moveTo>
                    <a:pt x="942594" y="0"/>
                  </a:moveTo>
                  <a:lnTo>
                    <a:pt x="933450" y="0"/>
                  </a:lnTo>
                  <a:lnTo>
                    <a:pt x="933450" y="9144"/>
                  </a:lnTo>
                  <a:lnTo>
                    <a:pt x="942594" y="9144"/>
                  </a:lnTo>
                  <a:lnTo>
                    <a:pt x="942594" y="0"/>
                  </a:lnTo>
                  <a:close/>
                </a:path>
                <a:path w="1285875" h="9525">
                  <a:moveTo>
                    <a:pt x="961644" y="0"/>
                  </a:moveTo>
                  <a:lnTo>
                    <a:pt x="952500" y="0"/>
                  </a:lnTo>
                  <a:lnTo>
                    <a:pt x="952500" y="9144"/>
                  </a:lnTo>
                  <a:lnTo>
                    <a:pt x="961644" y="9144"/>
                  </a:lnTo>
                  <a:lnTo>
                    <a:pt x="961644" y="0"/>
                  </a:lnTo>
                  <a:close/>
                </a:path>
                <a:path w="1285875" h="9525">
                  <a:moveTo>
                    <a:pt x="980681" y="0"/>
                  </a:moveTo>
                  <a:lnTo>
                    <a:pt x="971550" y="0"/>
                  </a:lnTo>
                  <a:lnTo>
                    <a:pt x="971550" y="9144"/>
                  </a:lnTo>
                  <a:lnTo>
                    <a:pt x="980681" y="9144"/>
                  </a:lnTo>
                  <a:lnTo>
                    <a:pt x="980681" y="0"/>
                  </a:lnTo>
                  <a:close/>
                </a:path>
                <a:path w="1285875" h="9525">
                  <a:moveTo>
                    <a:pt x="999731" y="0"/>
                  </a:moveTo>
                  <a:lnTo>
                    <a:pt x="990600" y="0"/>
                  </a:lnTo>
                  <a:lnTo>
                    <a:pt x="990600" y="9144"/>
                  </a:lnTo>
                  <a:lnTo>
                    <a:pt x="999731" y="9144"/>
                  </a:lnTo>
                  <a:lnTo>
                    <a:pt x="999731" y="0"/>
                  </a:lnTo>
                  <a:close/>
                </a:path>
                <a:path w="1285875" h="9525">
                  <a:moveTo>
                    <a:pt x="1018781" y="0"/>
                  </a:moveTo>
                  <a:lnTo>
                    <a:pt x="1009650" y="0"/>
                  </a:lnTo>
                  <a:lnTo>
                    <a:pt x="1009650" y="9144"/>
                  </a:lnTo>
                  <a:lnTo>
                    <a:pt x="1018781" y="9144"/>
                  </a:lnTo>
                  <a:lnTo>
                    <a:pt x="1018781" y="0"/>
                  </a:lnTo>
                  <a:close/>
                </a:path>
                <a:path w="1285875" h="9525">
                  <a:moveTo>
                    <a:pt x="1037831" y="0"/>
                  </a:moveTo>
                  <a:lnTo>
                    <a:pt x="1028700" y="0"/>
                  </a:lnTo>
                  <a:lnTo>
                    <a:pt x="1028700" y="9144"/>
                  </a:lnTo>
                  <a:lnTo>
                    <a:pt x="1037831" y="9144"/>
                  </a:lnTo>
                  <a:lnTo>
                    <a:pt x="1037831" y="0"/>
                  </a:lnTo>
                  <a:close/>
                </a:path>
                <a:path w="1285875" h="9525">
                  <a:moveTo>
                    <a:pt x="1056881" y="0"/>
                  </a:moveTo>
                  <a:lnTo>
                    <a:pt x="1047750" y="0"/>
                  </a:lnTo>
                  <a:lnTo>
                    <a:pt x="1047750" y="9144"/>
                  </a:lnTo>
                  <a:lnTo>
                    <a:pt x="1056881" y="9144"/>
                  </a:lnTo>
                  <a:lnTo>
                    <a:pt x="1056881" y="0"/>
                  </a:lnTo>
                  <a:close/>
                </a:path>
                <a:path w="1285875" h="9525">
                  <a:moveTo>
                    <a:pt x="1075931" y="0"/>
                  </a:moveTo>
                  <a:lnTo>
                    <a:pt x="1066800" y="0"/>
                  </a:lnTo>
                  <a:lnTo>
                    <a:pt x="1066800" y="9144"/>
                  </a:lnTo>
                  <a:lnTo>
                    <a:pt x="1075931" y="9144"/>
                  </a:lnTo>
                  <a:lnTo>
                    <a:pt x="1075931" y="0"/>
                  </a:lnTo>
                  <a:close/>
                </a:path>
                <a:path w="1285875" h="9525">
                  <a:moveTo>
                    <a:pt x="1094981" y="0"/>
                  </a:moveTo>
                  <a:lnTo>
                    <a:pt x="1085850" y="0"/>
                  </a:lnTo>
                  <a:lnTo>
                    <a:pt x="1085850" y="9144"/>
                  </a:lnTo>
                  <a:lnTo>
                    <a:pt x="1094981" y="9144"/>
                  </a:lnTo>
                  <a:lnTo>
                    <a:pt x="1094981" y="0"/>
                  </a:lnTo>
                  <a:close/>
                </a:path>
                <a:path w="1285875" h="9525">
                  <a:moveTo>
                    <a:pt x="1114031" y="0"/>
                  </a:moveTo>
                  <a:lnTo>
                    <a:pt x="1104900" y="0"/>
                  </a:lnTo>
                  <a:lnTo>
                    <a:pt x="1104900" y="9144"/>
                  </a:lnTo>
                  <a:lnTo>
                    <a:pt x="1114031" y="9144"/>
                  </a:lnTo>
                  <a:lnTo>
                    <a:pt x="1114031" y="0"/>
                  </a:lnTo>
                  <a:close/>
                </a:path>
                <a:path w="1285875" h="9525">
                  <a:moveTo>
                    <a:pt x="1133081" y="0"/>
                  </a:moveTo>
                  <a:lnTo>
                    <a:pt x="1123950" y="0"/>
                  </a:lnTo>
                  <a:lnTo>
                    <a:pt x="1123950" y="9144"/>
                  </a:lnTo>
                  <a:lnTo>
                    <a:pt x="1133081" y="9144"/>
                  </a:lnTo>
                  <a:lnTo>
                    <a:pt x="1133081" y="0"/>
                  </a:lnTo>
                  <a:close/>
                </a:path>
                <a:path w="1285875" h="9525">
                  <a:moveTo>
                    <a:pt x="1152131" y="0"/>
                  </a:moveTo>
                  <a:lnTo>
                    <a:pt x="1143000" y="0"/>
                  </a:lnTo>
                  <a:lnTo>
                    <a:pt x="1143000" y="9144"/>
                  </a:lnTo>
                  <a:lnTo>
                    <a:pt x="1152131" y="9144"/>
                  </a:lnTo>
                  <a:lnTo>
                    <a:pt x="1152131" y="0"/>
                  </a:lnTo>
                  <a:close/>
                </a:path>
                <a:path w="1285875" h="9525">
                  <a:moveTo>
                    <a:pt x="1171194" y="0"/>
                  </a:moveTo>
                  <a:lnTo>
                    <a:pt x="1162050" y="0"/>
                  </a:lnTo>
                  <a:lnTo>
                    <a:pt x="1162050" y="9144"/>
                  </a:lnTo>
                  <a:lnTo>
                    <a:pt x="1171194" y="9144"/>
                  </a:lnTo>
                  <a:lnTo>
                    <a:pt x="1171194" y="0"/>
                  </a:lnTo>
                  <a:close/>
                </a:path>
                <a:path w="1285875" h="9525">
                  <a:moveTo>
                    <a:pt x="1190244" y="0"/>
                  </a:moveTo>
                  <a:lnTo>
                    <a:pt x="1181100" y="0"/>
                  </a:lnTo>
                  <a:lnTo>
                    <a:pt x="1181100" y="9144"/>
                  </a:lnTo>
                  <a:lnTo>
                    <a:pt x="1190244" y="9144"/>
                  </a:lnTo>
                  <a:lnTo>
                    <a:pt x="1190244" y="0"/>
                  </a:lnTo>
                  <a:close/>
                </a:path>
                <a:path w="1285875" h="9525">
                  <a:moveTo>
                    <a:pt x="1209294" y="0"/>
                  </a:moveTo>
                  <a:lnTo>
                    <a:pt x="1200150" y="0"/>
                  </a:lnTo>
                  <a:lnTo>
                    <a:pt x="1200150" y="9144"/>
                  </a:lnTo>
                  <a:lnTo>
                    <a:pt x="1209294" y="9144"/>
                  </a:lnTo>
                  <a:lnTo>
                    <a:pt x="1209294" y="0"/>
                  </a:lnTo>
                  <a:close/>
                </a:path>
                <a:path w="1285875" h="9525">
                  <a:moveTo>
                    <a:pt x="1228344" y="0"/>
                  </a:moveTo>
                  <a:lnTo>
                    <a:pt x="1219200" y="0"/>
                  </a:lnTo>
                  <a:lnTo>
                    <a:pt x="1219200" y="9144"/>
                  </a:lnTo>
                  <a:lnTo>
                    <a:pt x="1228344" y="9144"/>
                  </a:lnTo>
                  <a:lnTo>
                    <a:pt x="1228344" y="0"/>
                  </a:lnTo>
                  <a:close/>
                </a:path>
                <a:path w="1285875" h="9525">
                  <a:moveTo>
                    <a:pt x="1247394" y="0"/>
                  </a:moveTo>
                  <a:lnTo>
                    <a:pt x="1238250" y="0"/>
                  </a:lnTo>
                  <a:lnTo>
                    <a:pt x="1238250" y="9144"/>
                  </a:lnTo>
                  <a:lnTo>
                    <a:pt x="1247394" y="9144"/>
                  </a:lnTo>
                  <a:lnTo>
                    <a:pt x="1247394" y="0"/>
                  </a:lnTo>
                  <a:close/>
                </a:path>
                <a:path w="1285875" h="9525">
                  <a:moveTo>
                    <a:pt x="1266444" y="0"/>
                  </a:moveTo>
                  <a:lnTo>
                    <a:pt x="1257300" y="0"/>
                  </a:lnTo>
                  <a:lnTo>
                    <a:pt x="1257300" y="9144"/>
                  </a:lnTo>
                  <a:lnTo>
                    <a:pt x="1266444" y="9144"/>
                  </a:lnTo>
                  <a:lnTo>
                    <a:pt x="1266444" y="0"/>
                  </a:lnTo>
                  <a:close/>
                </a:path>
                <a:path w="1285875" h="9525">
                  <a:moveTo>
                    <a:pt x="1285494" y="0"/>
                  </a:moveTo>
                  <a:lnTo>
                    <a:pt x="1276350" y="0"/>
                  </a:lnTo>
                  <a:lnTo>
                    <a:pt x="1276350" y="9144"/>
                  </a:lnTo>
                  <a:lnTo>
                    <a:pt x="1285494" y="9144"/>
                  </a:lnTo>
                  <a:lnTo>
                    <a:pt x="128549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7829" y="5134355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4866" y="4856987"/>
              <a:ext cx="426084" cy="258445"/>
            </a:xfrm>
            <a:custGeom>
              <a:avLst/>
              <a:gdLst/>
              <a:ahLst/>
              <a:cxnLst/>
              <a:rect l="l" t="t" r="r" b="b"/>
              <a:pathLst>
                <a:path w="426085" h="258445">
                  <a:moveTo>
                    <a:pt x="56388" y="140970"/>
                  </a:moveTo>
                  <a:lnTo>
                    <a:pt x="35052" y="134112"/>
                  </a:lnTo>
                  <a:lnTo>
                    <a:pt x="0" y="252222"/>
                  </a:lnTo>
                  <a:lnTo>
                    <a:pt x="21336" y="258318"/>
                  </a:lnTo>
                  <a:lnTo>
                    <a:pt x="56388" y="140970"/>
                  </a:lnTo>
                  <a:close/>
                </a:path>
                <a:path w="426085" h="258445">
                  <a:moveTo>
                    <a:pt x="147066" y="95250"/>
                  </a:moveTo>
                  <a:lnTo>
                    <a:pt x="53340" y="0"/>
                  </a:lnTo>
                  <a:lnTo>
                    <a:pt x="37338" y="15240"/>
                  </a:lnTo>
                  <a:lnTo>
                    <a:pt x="131064" y="110490"/>
                  </a:lnTo>
                  <a:lnTo>
                    <a:pt x="147066" y="95250"/>
                  </a:lnTo>
                  <a:close/>
                </a:path>
                <a:path w="426085" h="258445">
                  <a:moveTo>
                    <a:pt x="425958" y="100584"/>
                  </a:moveTo>
                  <a:lnTo>
                    <a:pt x="417576" y="80010"/>
                  </a:lnTo>
                  <a:lnTo>
                    <a:pt x="182880" y="173736"/>
                  </a:lnTo>
                  <a:lnTo>
                    <a:pt x="190500" y="194310"/>
                  </a:lnTo>
                  <a:lnTo>
                    <a:pt x="425958" y="100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33955" y="5053583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446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46276" y="4675631"/>
              <a:ext cx="725805" cy="723265"/>
            </a:xfrm>
            <a:custGeom>
              <a:avLst/>
              <a:gdLst/>
              <a:ahLst/>
              <a:cxnLst/>
              <a:rect l="l" t="t" r="r" b="b"/>
              <a:pathLst>
                <a:path w="725805" h="723264">
                  <a:moveTo>
                    <a:pt x="144018" y="323088"/>
                  </a:moveTo>
                  <a:lnTo>
                    <a:pt x="73914" y="230124"/>
                  </a:lnTo>
                  <a:lnTo>
                    <a:pt x="56388" y="243078"/>
                  </a:lnTo>
                  <a:lnTo>
                    <a:pt x="126492" y="336804"/>
                  </a:lnTo>
                  <a:lnTo>
                    <a:pt x="144018" y="323088"/>
                  </a:lnTo>
                  <a:close/>
                </a:path>
                <a:path w="725805" h="723264">
                  <a:moveTo>
                    <a:pt x="224790" y="556272"/>
                  </a:moveTo>
                  <a:lnTo>
                    <a:pt x="107442" y="462534"/>
                  </a:lnTo>
                  <a:lnTo>
                    <a:pt x="93726" y="480060"/>
                  </a:lnTo>
                  <a:lnTo>
                    <a:pt x="211074" y="573786"/>
                  </a:lnTo>
                  <a:lnTo>
                    <a:pt x="224790" y="556272"/>
                  </a:lnTo>
                  <a:close/>
                </a:path>
                <a:path w="725805" h="723264">
                  <a:moveTo>
                    <a:pt x="376428" y="539496"/>
                  </a:moveTo>
                  <a:lnTo>
                    <a:pt x="364236" y="521208"/>
                  </a:lnTo>
                  <a:lnTo>
                    <a:pt x="259080" y="590550"/>
                  </a:lnTo>
                  <a:lnTo>
                    <a:pt x="271272" y="609600"/>
                  </a:lnTo>
                  <a:lnTo>
                    <a:pt x="376428" y="539496"/>
                  </a:lnTo>
                  <a:close/>
                </a:path>
                <a:path w="725805" h="723264">
                  <a:moveTo>
                    <a:pt x="391668" y="156972"/>
                  </a:moveTo>
                  <a:lnTo>
                    <a:pt x="370332" y="150876"/>
                  </a:lnTo>
                  <a:lnTo>
                    <a:pt x="324612" y="303276"/>
                  </a:lnTo>
                  <a:lnTo>
                    <a:pt x="345948" y="309372"/>
                  </a:lnTo>
                  <a:lnTo>
                    <a:pt x="391668" y="156972"/>
                  </a:lnTo>
                  <a:close/>
                </a:path>
                <a:path w="725805" h="723264">
                  <a:moveTo>
                    <a:pt x="497586" y="172974"/>
                  </a:moveTo>
                  <a:lnTo>
                    <a:pt x="450342" y="68580"/>
                  </a:lnTo>
                  <a:lnTo>
                    <a:pt x="429768" y="77724"/>
                  </a:lnTo>
                  <a:lnTo>
                    <a:pt x="477774" y="182118"/>
                  </a:lnTo>
                  <a:lnTo>
                    <a:pt x="497586" y="172974"/>
                  </a:lnTo>
                  <a:close/>
                </a:path>
                <a:path w="725805" h="723264">
                  <a:moveTo>
                    <a:pt x="577596" y="549402"/>
                  </a:moveTo>
                  <a:lnTo>
                    <a:pt x="563118" y="532638"/>
                  </a:lnTo>
                  <a:lnTo>
                    <a:pt x="480822" y="602742"/>
                  </a:lnTo>
                  <a:lnTo>
                    <a:pt x="494538" y="619506"/>
                  </a:lnTo>
                  <a:lnTo>
                    <a:pt x="577596" y="549402"/>
                  </a:lnTo>
                  <a:close/>
                </a:path>
                <a:path w="725805" h="723264">
                  <a:moveTo>
                    <a:pt x="657606" y="427482"/>
                  </a:moveTo>
                  <a:lnTo>
                    <a:pt x="552450" y="355854"/>
                  </a:lnTo>
                  <a:lnTo>
                    <a:pt x="540258" y="374142"/>
                  </a:lnTo>
                  <a:lnTo>
                    <a:pt x="644652" y="445770"/>
                  </a:lnTo>
                  <a:lnTo>
                    <a:pt x="657606" y="427482"/>
                  </a:lnTo>
                  <a:close/>
                </a:path>
                <a:path w="725805" h="723264">
                  <a:moveTo>
                    <a:pt x="725424" y="342900"/>
                  </a:moveTo>
                  <a:lnTo>
                    <a:pt x="723900" y="324612"/>
                  </a:lnTo>
                  <a:lnTo>
                    <a:pt x="716153" y="284073"/>
                  </a:lnTo>
                  <a:lnTo>
                    <a:pt x="716153" y="365633"/>
                  </a:lnTo>
                  <a:lnTo>
                    <a:pt x="715264" y="388366"/>
                  </a:lnTo>
                  <a:lnTo>
                    <a:pt x="713105" y="411099"/>
                  </a:lnTo>
                  <a:lnTo>
                    <a:pt x="709422" y="432943"/>
                  </a:lnTo>
                  <a:lnTo>
                    <a:pt x="704850" y="450342"/>
                  </a:lnTo>
                  <a:lnTo>
                    <a:pt x="704850" y="449580"/>
                  </a:lnTo>
                  <a:lnTo>
                    <a:pt x="700278" y="467106"/>
                  </a:lnTo>
                  <a:lnTo>
                    <a:pt x="700278" y="466344"/>
                  </a:lnTo>
                  <a:lnTo>
                    <a:pt x="694944" y="483108"/>
                  </a:lnTo>
                  <a:lnTo>
                    <a:pt x="688086" y="499110"/>
                  </a:lnTo>
                  <a:lnTo>
                    <a:pt x="688848" y="499110"/>
                  </a:lnTo>
                  <a:lnTo>
                    <a:pt x="681228" y="515112"/>
                  </a:lnTo>
                  <a:lnTo>
                    <a:pt x="681228" y="514350"/>
                  </a:lnTo>
                  <a:lnTo>
                    <a:pt x="673608" y="529602"/>
                  </a:lnTo>
                  <a:lnTo>
                    <a:pt x="665226" y="544830"/>
                  </a:lnTo>
                  <a:lnTo>
                    <a:pt x="656082" y="559308"/>
                  </a:lnTo>
                  <a:lnTo>
                    <a:pt x="656082" y="558546"/>
                  </a:lnTo>
                  <a:lnTo>
                    <a:pt x="646176" y="573024"/>
                  </a:lnTo>
                  <a:lnTo>
                    <a:pt x="646176" y="572262"/>
                  </a:lnTo>
                  <a:lnTo>
                    <a:pt x="635508" y="585978"/>
                  </a:lnTo>
                  <a:lnTo>
                    <a:pt x="624078" y="598932"/>
                  </a:lnTo>
                  <a:lnTo>
                    <a:pt x="624840" y="598932"/>
                  </a:lnTo>
                  <a:lnTo>
                    <a:pt x="612648" y="611124"/>
                  </a:lnTo>
                  <a:lnTo>
                    <a:pt x="600456" y="622554"/>
                  </a:lnTo>
                  <a:lnTo>
                    <a:pt x="587502" y="633984"/>
                  </a:lnTo>
                  <a:lnTo>
                    <a:pt x="574548" y="644652"/>
                  </a:lnTo>
                  <a:lnTo>
                    <a:pt x="574548" y="643890"/>
                  </a:lnTo>
                  <a:lnTo>
                    <a:pt x="560070" y="653796"/>
                  </a:lnTo>
                  <a:lnTo>
                    <a:pt x="560832" y="653796"/>
                  </a:lnTo>
                  <a:lnTo>
                    <a:pt x="546354" y="663702"/>
                  </a:lnTo>
                  <a:lnTo>
                    <a:pt x="546354" y="662940"/>
                  </a:lnTo>
                  <a:lnTo>
                    <a:pt x="531114" y="672084"/>
                  </a:lnTo>
                  <a:lnTo>
                    <a:pt x="531876" y="672084"/>
                  </a:lnTo>
                  <a:lnTo>
                    <a:pt x="515874" y="679704"/>
                  </a:lnTo>
                  <a:lnTo>
                    <a:pt x="516636" y="679704"/>
                  </a:lnTo>
                  <a:lnTo>
                    <a:pt x="471297" y="697484"/>
                  </a:lnTo>
                  <a:lnTo>
                    <a:pt x="412115" y="710946"/>
                  </a:lnTo>
                  <a:lnTo>
                    <a:pt x="345186" y="713994"/>
                  </a:lnTo>
                  <a:lnTo>
                    <a:pt x="344424" y="713994"/>
                  </a:lnTo>
                  <a:lnTo>
                    <a:pt x="326898" y="712470"/>
                  </a:lnTo>
                  <a:lnTo>
                    <a:pt x="309372" y="710184"/>
                  </a:lnTo>
                  <a:lnTo>
                    <a:pt x="291846" y="707136"/>
                  </a:lnTo>
                  <a:lnTo>
                    <a:pt x="274320" y="703326"/>
                  </a:lnTo>
                  <a:lnTo>
                    <a:pt x="275082" y="703326"/>
                  </a:lnTo>
                  <a:lnTo>
                    <a:pt x="257556" y="698754"/>
                  </a:lnTo>
                  <a:lnTo>
                    <a:pt x="258318" y="698754"/>
                  </a:lnTo>
                  <a:lnTo>
                    <a:pt x="241554" y="692658"/>
                  </a:lnTo>
                  <a:lnTo>
                    <a:pt x="225552" y="686562"/>
                  </a:lnTo>
                  <a:lnTo>
                    <a:pt x="209550" y="679704"/>
                  </a:lnTo>
                  <a:lnTo>
                    <a:pt x="210312" y="679704"/>
                  </a:lnTo>
                  <a:lnTo>
                    <a:pt x="194310" y="672084"/>
                  </a:lnTo>
                  <a:lnTo>
                    <a:pt x="195072" y="672084"/>
                  </a:lnTo>
                  <a:lnTo>
                    <a:pt x="179819" y="662940"/>
                  </a:lnTo>
                  <a:lnTo>
                    <a:pt x="179819" y="663702"/>
                  </a:lnTo>
                  <a:lnTo>
                    <a:pt x="165354" y="653796"/>
                  </a:lnTo>
                  <a:lnTo>
                    <a:pt x="151638" y="643890"/>
                  </a:lnTo>
                  <a:lnTo>
                    <a:pt x="151638" y="644652"/>
                  </a:lnTo>
                  <a:lnTo>
                    <a:pt x="137922" y="633984"/>
                  </a:lnTo>
                  <a:lnTo>
                    <a:pt x="138684" y="633984"/>
                  </a:lnTo>
                  <a:lnTo>
                    <a:pt x="101346" y="598932"/>
                  </a:lnTo>
                  <a:lnTo>
                    <a:pt x="80010" y="572262"/>
                  </a:lnTo>
                  <a:lnTo>
                    <a:pt x="80010" y="573024"/>
                  </a:lnTo>
                  <a:lnTo>
                    <a:pt x="70104" y="558546"/>
                  </a:lnTo>
                  <a:lnTo>
                    <a:pt x="70104" y="559308"/>
                  </a:lnTo>
                  <a:lnTo>
                    <a:pt x="60960" y="544830"/>
                  </a:lnTo>
                  <a:lnTo>
                    <a:pt x="52578" y="529602"/>
                  </a:lnTo>
                  <a:lnTo>
                    <a:pt x="44958" y="514350"/>
                  </a:lnTo>
                  <a:lnTo>
                    <a:pt x="44958" y="515112"/>
                  </a:lnTo>
                  <a:lnTo>
                    <a:pt x="37338" y="499110"/>
                  </a:lnTo>
                  <a:lnTo>
                    <a:pt x="31242" y="483108"/>
                  </a:lnTo>
                  <a:lnTo>
                    <a:pt x="25908" y="466344"/>
                  </a:lnTo>
                  <a:lnTo>
                    <a:pt x="25908" y="467106"/>
                  </a:lnTo>
                  <a:lnTo>
                    <a:pt x="20574" y="449580"/>
                  </a:lnTo>
                  <a:lnTo>
                    <a:pt x="21336" y="450342"/>
                  </a:lnTo>
                  <a:lnTo>
                    <a:pt x="16764" y="432816"/>
                  </a:lnTo>
                  <a:lnTo>
                    <a:pt x="13716" y="415290"/>
                  </a:lnTo>
                  <a:lnTo>
                    <a:pt x="11430" y="397764"/>
                  </a:lnTo>
                  <a:lnTo>
                    <a:pt x="9906" y="361950"/>
                  </a:lnTo>
                  <a:lnTo>
                    <a:pt x="11430" y="325374"/>
                  </a:lnTo>
                  <a:lnTo>
                    <a:pt x="11430" y="326136"/>
                  </a:lnTo>
                  <a:lnTo>
                    <a:pt x="13716" y="307848"/>
                  </a:lnTo>
                  <a:lnTo>
                    <a:pt x="13716" y="308610"/>
                  </a:lnTo>
                  <a:lnTo>
                    <a:pt x="16764" y="291084"/>
                  </a:lnTo>
                  <a:lnTo>
                    <a:pt x="20574" y="276479"/>
                  </a:lnTo>
                  <a:lnTo>
                    <a:pt x="21336" y="273558"/>
                  </a:lnTo>
                  <a:lnTo>
                    <a:pt x="20574" y="273558"/>
                  </a:lnTo>
                  <a:lnTo>
                    <a:pt x="25908" y="256794"/>
                  </a:lnTo>
                  <a:lnTo>
                    <a:pt x="25908" y="257556"/>
                  </a:lnTo>
                  <a:lnTo>
                    <a:pt x="31242" y="240792"/>
                  </a:lnTo>
                  <a:lnTo>
                    <a:pt x="37338" y="224790"/>
                  </a:lnTo>
                  <a:lnTo>
                    <a:pt x="44958" y="208788"/>
                  </a:lnTo>
                  <a:lnTo>
                    <a:pt x="44958" y="209550"/>
                  </a:lnTo>
                  <a:lnTo>
                    <a:pt x="52578" y="193548"/>
                  </a:lnTo>
                  <a:lnTo>
                    <a:pt x="52578" y="194310"/>
                  </a:lnTo>
                  <a:lnTo>
                    <a:pt x="60960" y="179070"/>
                  </a:lnTo>
                  <a:lnTo>
                    <a:pt x="72009" y="161925"/>
                  </a:lnTo>
                  <a:lnTo>
                    <a:pt x="85217" y="144272"/>
                  </a:lnTo>
                  <a:lnTo>
                    <a:pt x="99441" y="127381"/>
                  </a:lnTo>
                  <a:lnTo>
                    <a:pt x="113538" y="112776"/>
                  </a:lnTo>
                  <a:lnTo>
                    <a:pt x="125730" y="100584"/>
                  </a:lnTo>
                  <a:lnTo>
                    <a:pt x="125730" y="101346"/>
                  </a:lnTo>
                  <a:lnTo>
                    <a:pt x="137922" y="90551"/>
                  </a:lnTo>
                  <a:lnTo>
                    <a:pt x="138684" y="89916"/>
                  </a:lnTo>
                  <a:lnTo>
                    <a:pt x="137922" y="89916"/>
                  </a:lnTo>
                  <a:lnTo>
                    <a:pt x="151638" y="79248"/>
                  </a:lnTo>
                  <a:lnTo>
                    <a:pt x="165354" y="69342"/>
                  </a:lnTo>
                  <a:lnTo>
                    <a:pt x="179819" y="60198"/>
                  </a:lnTo>
                  <a:lnTo>
                    <a:pt x="194310" y="52197"/>
                  </a:lnTo>
                  <a:lnTo>
                    <a:pt x="195072" y="51816"/>
                  </a:lnTo>
                  <a:lnTo>
                    <a:pt x="194310" y="51816"/>
                  </a:lnTo>
                  <a:lnTo>
                    <a:pt x="209550" y="44577"/>
                  </a:lnTo>
                  <a:lnTo>
                    <a:pt x="210312" y="44196"/>
                  </a:lnTo>
                  <a:lnTo>
                    <a:pt x="209550" y="44196"/>
                  </a:lnTo>
                  <a:lnTo>
                    <a:pt x="241554" y="30480"/>
                  </a:lnTo>
                  <a:lnTo>
                    <a:pt x="241554" y="31242"/>
                  </a:lnTo>
                  <a:lnTo>
                    <a:pt x="257556" y="25400"/>
                  </a:lnTo>
                  <a:lnTo>
                    <a:pt x="258318" y="25146"/>
                  </a:lnTo>
                  <a:lnTo>
                    <a:pt x="257556" y="25146"/>
                  </a:lnTo>
                  <a:lnTo>
                    <a:pt x="274320" y="20828"/>
                  </a:lnTo>
                  <a:lnTo>
                    <a:pt x="275082" y="20574"/>
                  </a:lnTo>
                  <a:lnTo>
                    <a:pt x="326898" y="11430"/>
                  </a:lnTo>
                  <a:lnTo>
                    <a:pt x="362712" y="9144"/>
                  </a:lnTo>
                  <a:lnTo>
                    <a:pt x="381000" y="9906"/>
                  </a:lnTo>
                  <a:lnTo>
                    <a:pt x="424815" y="14986"/>
                  </a:lnTo>
                  <a:lnTo>
                    <a:pt x="467868" y="25146"/>
                  </a:lnTo>
                  <a:lnTo>
                    <a:pt x="484632" y="31242"/>
                  </a:lnTo>
                  <a:lnTo>
                    <a:pt x="484632" y="30480"/>
                  </a:lnTo>
                  <a:lnTo>
                    <a:pt x="516636" y="44196"/>
                  </a:lnTo>
                  <a:lnTo>
                    <a:pt x="515874" y="44196"/>
                  </a:lnTo>
                  <a:lnTo>
                    <a:pt x="516636" y="44577"/>
                  </a:lnTo>
                  <a:lnTo>
                    <a:pt x="531876" y="51816"/>
                  </a:lnTo>
                  <a:lnTo>
                    <a:pt x="531114" y="51816"/>
                  </a:lnTo>
                  <a:lnTo>
                    <a:pt x="531876" y="52197"/>
                  </a:lnTo>
                  <a:lnTo>
                    <a:pt x="546354" y="60198"/>
                  </a:lnTo>
                  <a:lnTo>
                    <a:pt x="560832" y="69342"/>
                  </a:lnTo>
                  <a:lnTo>
                    <a:pt x="560070" y="69342"/>
                  </a:lnTo>
                  <a:lnTo>
                    <a:pt x="560832" y="69850"/>
                  </a:lnTo>
                  <a:lnTo>
                    <a:pt x="574548" y="79248"/>
                  </a:lnTo>
                  <a:lnTo>
                    <a:pt x="587502" y="89916"/>
                  </a:lnTo>
                  <a:lnTo>
                    <a:pt x="600456" y="101346"/>
                  </a:lnTo>
                  <a:lnTo>
                    <a:pt x="600456" y="100584"/>
                  </a:lnTo>
                  <a:lnTo>
                    <a:pt x="624840" y="124968"/>
                  </a:lnTo>
                  <a:lnTo>
                    <a:pt x="624078" y="124968"/>
                  </a:lnTo>
                  <a:lnTo>
                    <a:pt x="624840" y="125857"/>
                  </a:lnTo>
                  <a:lnTo>
                    <a:pt x="656082" y="164592"/>
                  </a:lnTo>
                  <a:lnTo>
                    <a:pt x="673608" y="194310"/>
                  </a:lnTo>
                  <a:lnTo>
                    <a:pt x="673608" y="193548"/>
                  </a:lnTo>
                  <a:lnTo>
                    <a:pt x="681228" y="209550"/>
                  </a:lnTo>
                  <a:lnTo>
                    <a:pt x="681228" y="208788"/>
                  </a:lnTo>
                  <a:lnTo>
                    <a:pt x="688848" y="224790"/>
                  </a:lnTo>
                  <a:lnTo>
                    <a:pt x="688086" y="224790"/>
                  </a:lnTo>
                  <a:lnTo>
                    <a:pt x="688848" y="226568"/>
                  </a:lnTo>
                  <a:lnTo>
                    <a:pt x="694944" y="240792"/>
                  </a:lnTo>
                  <a:lnTo>
                    <a:pt x="700278" y="257556"/>
                  </a:lnTo>
                  <a:lnTo>
                    <a:pt x="700278" y="256794"/>
                  </a:lnTo>
                  <a:lnTo>
                    <a:pt x="709422" y="291084"/>
                  </a:lnTo>
                  <a:lnTo>
                    <a:pt x="712470" y="308610"/>
                  </a:lnTo>
                  <a:lnTo>
                    <a:pt x="712470" y="307848"/>
                  </a:lnTo>
                  <a:lnTo>
                    <a:pt x="714756" y="326136"/>
                  </a:lnTo>
                  <a:lnTo>
                    <a:pt x="714756" y="325374"/>
                  </a:lnTo>
                  <a:lnTo>
                    <a:pt x="715518" y="343662"/>
                  </a:lnTo>
                  <a:lnTo>
                    <a:pt x="716153" y="365633"/>
                  </a:lnTo>
                  <a:lnTo>
                    <a:pt x="716153" y="284073"/>
                  </a:lnTo>
                  <a:lnTo>
                    <a:pt x="696722" y="219456"/>
                  </a:lnTo>
                  <a:lnTo>
                    <a:pt x="676529" y="179324"/>
                  </a:lnTo>
                  <a:lnTo>
                    <a:pt x="651510" y="142367"/>
                  </a:lnTo>
                  <a:lnTo>
                    <a:pt x="622300" y="108712"/>
                  </a:lnTo>
                  <a:lnTo>
                    <a:pt x="589280" y="78994"/>
                  </a:lnTo>
                  <a:lnTo>
                    <a:pt x="552831" y="53340"/>
                  </a:lnTo>
                  <a:lnTo>
                    <a:pt x="513461" y="32385"/>
                  </a:lnTo>
                  <a:lnTo>
                    <a:pt x="471551" y="16256"/>
                  </a:lnTo>
                  <a:lnTo>
                    <a:pt x="427482" y="5715"/>
                  </a:lnTo>
                  <a:lnTo>
                    <a:pt x="381762" y="762"/>
                  </a:lnTo>
                  <a:lnTo>
                    <a:pt x="362712" y="0"/>
                  </a:lnTo>
                  <a:lnTo>
                    <a:pt x="344424" y="762"/>
                  </a:lnTo>
                  <a:lnTo>
                    <a:pt x="298704" y="5588"/>
                  </a:lnTo>
                  <a:lnTo>
                    <a:pt x="254762" y="16256"/>
                  </a:lnTo>
                  <a:lnTo>
                    <a:pt x="212839" y="32258"/>
                  </a:lnTo>
                  <a:lnTo>
                    <a:pt x="173355" y="53340"/>
                  </a:lnTo>
                  <a:lnTo>
                    <a:pt x="136906" y="78994"/>
                  </a:lnTo>
                  <a:lnTo>
                    <a:pt x="103886" y="108712"/>
                  </a:lnTo>
                  <a:lnTo>
                    <a:pt x="74676" y="142367"/>
                  </a:lnTo>
                  <a:lnTo>
                    <a:pt x="49657" y="179451"/>
                  </a:lnTo>
                  <a:lnTo>
                    <a:pt x="29337" y="219456"/>
                  </a:lnTo>
                  <a:lnTo>
                    <a:pt x="14224" y="262128"/>
                  </a:lnTo>
                  <a:lnTo>
                    <a:pt x="4572" y="307086"/>
                  </a:lnTo>
                  <a:lnTo>
                    <a:pt x="0" y="361950"/>
                  </a:lnTo>
                  <a:lnTo>
                    <a:pt x="762" y="380238"/>
                  </a:lnTo>
                  <a:lnTo>
                    <a:pt x="2286" y="398526"/>
                  </a:lnTo>
                  <a:lnTo>
                    <a:pt x="4572" y="416814"/>
                  </a:lnTo>
                  <a:lnTo>
                    <a:pt x="7620" y="435102"/>
                  </a:lnTo>
                  <a:lnTo>
                    <a:pt x="9906" y="443230"/>
                  </a:lnTo>
                  <a:lnTo>
                    <a:pt x="20574" y="481457"/>
                  </a:lnTo>
                  <a:lnTo>
                    <a:pt x="39116" y="524903"/>
                  </a:lnTo>
                  <a:lnTo>
                    <a:pt x="62738" y="565023"/>
                  </a:lnTo>
                  <a:lnTo>
                    <a:pt x="91059" y="601472"/>
                  </a:lnTo>
                  <a:lnTo>
                    <a:pt x="123571" y="633857"/>
                  </a:lnTo>
                  <a:lnTo>
                    <a:pt x="159893" y="661797"/>
                  </a:lnTo>
                  <a:lnTo>
                    <a:pt x="194310" y="681990"/>
                  </a:lnTo>
                  <a:lnTo>
                    <a:pt x="241935" y="703199"/>
                  </a:lnTo>
                  <a:lnTo>
                    <a:pt x="257556" y="707517"/>
                  </a:lnTo>
                  <a:lnTo>
                    <a:pt x="274320" y="712216"/>
                  </a:lnTo>
                  <a:lnTo>
                    <a:pt x="286766" y="715772"/>
                  </a:lnTo>
                  <a:lnTo>
                    <a:pt x="333502" y="722503"/>
                  </a:lnTo>
                  <a:lnTo>
                    <a:pt x="381762" y="723138"/>
                  </a:lnTo>
                  <a:lnTo>
                    <a:pt x="400050" y="721614"/>
                  </a:lnTo>
                  <a:lnTo>
                    <a:pt x="463423" y="709803"/>
                  </a:lnTo>
                  <a:lnTo>
                    <a:pt x="506095" y="694690"/>
                  </a:lnTo>
                  <a:lnTo>
                    <a:pt x="531876" y="681736"/>
                  </a:lnTo>
                  <a:lnTo>
                    <a:pt x="546227" y="674497"/>
                  </a:lnTo>
                  <a:lnTo>
                    <a:pt x="560832" y="664718"/>
                  </a:lnTo>
                  <a:lnTo>
                    <a:pt x="583184" y="649732"/>
                  </a:lnTo>
                  <a:lnTo>
                    <a:pt x="616839" y="620522"/>
                  </a:lnTo>
                  <a:lnTo>
                    <a:pt x="624840" y="611632"/>
                  </a:lnTo>
                  <a:lnTo>
                    <a:pt x="646557" y="587629"/>
                  </a:lnTo>
                  <a:lnTo>
                    <a:pt x="672211" y="551307"/>
                  </a:lnTo>
                  <a:lnTo>
                    <a:pt x="688848" y="520192"/>
                  </a:lnTo>
                  <a:lnTo>
                    <a:pt x="693293" y="511937"/>
                  </a:lnTo>
                  <a:lnTo>
                    <a:pt x="709422" y="469900"/>
                  </a:lnTo>
                  <a:lnTo>
                    <a:pt x="716153" y="442722"/>
                  </a:lnTo>
                  <a:lnTo>
                    <a:pt x="720217" y="425958"/>
                  </a:lnTo>
                  <a:lnTo>
                    <a:pt x="725424" y="380238"/>
                  </a:lnTo>
                  <a:lnTo>
                    <a:pt x="725424" y="342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63134" y="498347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1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21580" y="4524755"/>
              <a:ext cx="725805" cy="723265"/>
            </a:xfrm>
            <a:custGeom>
              <a:avLst/>
              <a:gdLst/>
              <a:ahLst/>
              <a:cxnLst/>
              <a:rect l="l" t="t" r="r" b="b"/>
              <a:pathLst>
                <a:path w="725804" h="723264">
                  <a:moveTo>
                    <a:pt x="159258" y="275844"/>
                  </a:moveTo>
                  <a:lnTo>
                    <a:pt x="42672" y="268224"/>
                  </a:lnTo>
                  <a:lnTo>
                    <a:pt x="41148" y="291084"/>
                  </a:lnTo>
                  <a:lnTo>
                    <a:pt x="157734" y="297942"/>
                  </a:lnTo>
                  <a:lnTo>
                    <a:pt x="159258" y="275844"/>
                  </a:lnTo>
                  <a:close/>
                </a:path>
                <a:path w="725804" h="723264">
                  <a:moveTo>
                    <a:pt x="233934" y="353568"/>
                  </a:moveTo>
                  <a:lnTo>
                    <a:pt x="221742" y="334518"/>
                  </a:lnTo>
                  <a:lnTo>
                    <a:pt x="118872" y="402336"/>
                  </a:lnTo>
                  <a:lnTo>
                    <a:pt x="131064" y="420624"/>
                  </a:lnTo>
                  <a:lnTo>
                    <a:pt x="233934" y="353568"/>
                  </a:lnTo>
                  <a:close/>
                </a:path>
                <a:path w="725804" h="723264">
                  <a:moveTo>
                    <a:pt x="307848" y="188214"/>
                  </a:moveTo>
                  <a:lnTo>
                    <a:pt x="307086" y="165354"/>
                  </a:lnTo>
                  <a:lnTo>
                    <a:pt x="173736" y="167640"/>
                  </a:lnTo>
                  <a:lnTo>
                    <a:pt x="173736" y="189738"/>
                  </a:lnTo>
                  <a:lnTo>
                    <a:pt x="307848" y="188214"/>
                  </a:lnTo>
                  <a:close/>
                </a:path>
                <a:path w="725804" h="723264">
                  <a:moveTo>
                    <a:pt x="309372" y="13716"/>
                  </a:moveTo>
                  <a:lnTo>
                    <a:pt x="308610" y="13716"/>
                  </a:lnTo>
                  <a:lnTo>
                    <a:pt x="308610" y="13843"/>
                  </a:lnTo>
                  <a:lnTo>
                    <a:pt x="309372" y="13716"/>
                  </a:lnTo>
                  <a:close/>
                </a:path>
                <a:path w="725804" h="723264">
                  <a:moveTo>
                    <a:pt x="313944" y="525780"/>
                  </a:moveTo>
                  <a:lnTo>
                    <a:pt x="313182" y="503682"/>
                  </a:lnTo>
                  <a:lnTo>
                    <a:pt x="81534" y="509016"/>
                  </a:lnTo>
                  <a:lnTo>
                    <a:pt x="82296" y="531114"/>
                  </a:lnTo>
                  <a:lnTo>
                    <a:pt x="313944" y="525780"/>
                  </a:lnTo>
                  <a:close/>
                </a:path>
                <a:path w="725804" h="723264">
                  <a:moveTo>
                    <a:pt x="376428" y="539496"/>
                  </a:moveTo>
                  <a:lnTo>
                    <a:pt x="363474" y="521208"/>
                  </a:lnTo>
                  <a:lnTo>
                    <a:pt x="259080" y="590550"/>
                  </a:lnTo>
                  <a:lnTo>
                    <a:pt x="271272" y="609600"/>
                  </a:lnTo>
                  <a:lnTo>
                    <a:pt x="376428" y="539496"/>
                  </a:lnTo>
                  <a:close/>
                </a:path>
                <a:path w="725804" h="723264">
                  <a:moveTo>
                    <a:pt x="438150" y="224028"/>
                  </a:moveTo>
                  <a:lnTo>
                    <a:pt x="433578" y="201930"/>
                  </a:lnTo>
                  <a:lnTo>
                    <a:pt x="278130" y="236220"/>
                  </a:lnTo>
                  <a:lnTo>
                    <a:pt x="282702" y="258318"/>
                  </a:lnTo>
                  <a:lnTo>
                    <a:pt x="438150" y="224028"/>
                  </a:lnTo>
                  <a:close/>
                </a:path>
                <a:path w="725804" h="723264">
                  <a:moveTo>
                    <a:pt x="519684" y="140970"/>
                  </a:moveTo>
                  <a:lnTo>
                    <a:pt x="416814" y="89916"/>
                  </a:lnTo>
                  <a:lnTo>
                    <a:pt x="406908" y="109728"/>
                  </a:lnTo>
                  <a:lnTo>
                    <a:pt x="509778" y="160782"/>
                  </a:lnTo>
                  <a:lnTo>
                    <a:pt x="519684" y="140970"/>
                  </a:lnTo>
                  <a:close/>
                </a:path>
                <a:path w="725804" h="723264">
                  <a:moveTo>
                    <a:pt x="555498" y="425958"/>
                  </a:moveTo>
                  <a:lnTo>
                    <a:pt x="545592" y="406146"/>
                  </a:lnTo>
                  <a:lnTo>
                    <a:pt x="420624" y="469392"/>
                  </a:lnTo>
                  <a:lnTo>
                    <a:pt x="431292" y="489204"/>
                  </a:lnTo>
                  <a:lnTo>
                    <a:pt x="555498" y="425958"/>
                  </a:lnTo>
                  <a:close/>
                </a:path>
                <a:path w="725804" h="723264">
                  <a:moveTo>
                    <a:pt x="573786" y="281940"/>
                  </a:moveTo>
                  <a:lnTo>
                    <a:pt x="566166" y="261366"/>
                  </a:lnTo>
                  <a:lnTo>
                    <a:pt x="330708" y="355092"/>
                  </a:lnTo>
                  <a:lnTo>
                    <a:pt x="339090" y="375666"/>
                  </a:lnTo>
                  <a:lnTo>
                    <a:pt x="573786" y="281940"/>
                  </a:lnTo>
                  <a:close/>
                </a:path>
                <a:path w="725804" h="723264">
                  <a:moveTo>
                    <a:pt x="576834" y="550164"/>
                  </a:moveTo>
                  <a:lnTo>
                    <a:pt x="563118" y="532638"/>
                  </a:lnTo>
                  <a:lnTo>
                    <a:pt x="480060" y="602742"/>
                  </a:lnTo>
                  <a:lnTo>
                    <a:pt x="494538" y="619506"/>
                  </a:lnTo>
                  <a:lnTo>
                    <a:pt x="576834" y="550164"/>
                  </a:lnTo>
                  <a:close/>
                </a:path>
                <a:path w="725804" h="723264">
                  <a:moveTo>
                    <a:pt x="667512" y="314706"/>
                  </a:moveTo>
                  <a:lnTo>
                    <a:pt x="655320" y="296418"/>
                  </a:lnTo>
                  <a:lnTo>
                    <a:pt x="550164" y="367284"/>
                  </a:lnTo>
                  <a:lnTo>
                    <a:pt x="563118" y="385572"/>
                  </a:lnTo>
                  <a:lnTo>
                    <a:pt x="667512" y="314706"/>
                  </a:lnTo>
                  <a:close/>
                </a:path>
                <a:path w="725804" h="723264">
                  <a:moveTo>
                    <a:pt x="725424" y="343662"/>
                  </a:moveTo>
                  <a:lnTo>
                    <a:pt x="723900" y="324612"/>
                  </a:lnTo>
                  <a:lnTo>
                    <a:pt x="716280" y="285559"/>
                  </a:lnTo>
                  <a:lnTo>
                    <a:pt x="716280" y="361950"/>
                  </a:lnTo>
                  <a:lnTo>
                    <a:pt x="715518" y="380238"/>
                  </a:lnTo>
                  <a:lnTo>
                    <a:pt x="713994" y="397764"/>
                  </a:lnTo>
                  <a:lnTo>
                    <a:pt x="711708" y="416052"/>
                  </a:lnTo>
                  <a:lnTo>
                    <a:pt x="711708" y="415290"/>
                  </a:lnTo>
                  <a:lnTo>
                    <a:pt x="708660" y="432816"/>
                  </a:lnTo>
                  <a:lnTo>
                    <a:pt x="704850" y="450342"/>
                  </a:lnTo>
                  <a:lnTo>
                    <a:pt x="704850" y="449580"/>
                  </a:lnTo>
                  <a:lnTo>
                    <a:pt x="700278" y="467106"/>
                  </a:lnTo>
                  <a:lnTo>
                    <a:pt x="700278" y="466344"/>
                  </a:lnTo>
                  <a:lnTo>
                    <a:pt x="694182" y="483108"/>
                  </a:lnTo>
                  <a:lnTo>
                    <a:pt x="694944" y="483108"/>
                  </a:lnTo>
                  <a:lnTo>
                    <a:pt x="681228" y="515112"/>
                  </a:lnTo>
                  <a:lnTo>
                    <a:pt x="681228" y="514350"/>
                  </a:lnTo>
                  <a:lnTo>
                    <a:pt x="673608" y="530352"/>
                  </a:lnTo>
                  <a:lnTo>
                    <a:pt x="673608" y="529590"/>
                  </a:lnTo>
                  <a:lnTo>
                    <a:pt x="664464" y="544830"/>
                  </a:lnTo>
                  <a:lnTo>
                    <a:pt x="665226" y="544830"/>
                  </a:lnTo>
                  <a:lnTo>
                    <a:pt x="655320" y="559308"/>
                  </a:lnTo>
                  <a:lnTo>
                    <a:pt x="656082" y="558546"/>
                  </a:lnTo>
                  <a:lnTo>
                    <a:pt x="645414" y="573024"/>
                  </a:lnTo>
                  <a:lnTo>
                    <a:pt x="646176" y="573024"/>
                  </a:lnTo>
                  <a:lnTo>
                    <a:pt x="612648" y="611124"/>
                  </a:lnTo>
                  <a:lnTo>
                    <a:pt x="573786" y="644652"/>
                  </a:lnTo>
                  <a:lnTo>
                    <a:pt x="574548" y="643890"/>
                  </a:lnTo>
                  <a:lnTo>
                    <a:pt x="560070" y="654558"/>
                  </a:lnTo>
                  <a:lnTo>
                    <a:pt x="560070" y="653796"/>
                  </a:lnTo>
                  <a:lnTo>
                    <a:pt x="545592" y="663702"/>
                  </a:lnTo>
                  <a:lnTo>
                    <a:pt x="546354" y="662940"/>
                  </a:lnTo>
                  <a:lnTo>
                    <a:pt x="531114" y="672084"/>
                  </a:lnTo>
                  <a:lnTo>
                    <a:pt x="515874" y="679716"/>
                  </a:lnTo>
                  <a:lnTo>
                    <a:pt x="499872" y="686562"/>
                  </a:lnTo>
                  <a:lnTo>
                    <a:pt x="500634" y="686562"/>
                  </a:lnTo>
                  <a:lnTo>
                    <a:pt x="483870" y="692658"/>
                  </a:lnTo>
                  <a:lnTo>
                    <a:pt x="484632" y="692658"/>
                  </a:lnTo>
                  <a:lnTo>
                    <a:pt x="467868" y="698766"/>
                  </a:lnTo>
                  <a:lnTo>
                    <a:pt x="451104" y="703326"/>
                  </a:lnTo>
                  <a:lnTo>
                    <a:pt x="433578" y="707148"/>
                  </a:lnTo>
                  <a:lnTo>
                    <a:pt x="434340" y="707148"/>
                  </a:lnTo>
                  <a:lnTo>
                    <a:pt x="416814" y="710184"/>
                  </a:lnTo>
                  <a:lnTo>
                    <a:pt x="398526" y="712470"/>
                  </a:lnTo>
                  <a:lnTo>
                    <a:pt x="399288" y="712470"/>
                  </a:lnTo>
                  <a:lnTo>
                    <a:pt x="381762" y="713867"/>
                  </a:lnTo>
                  <a:lnTo>
                    <a:pt x="344424" y="713994"/>
                  </a:lnTo>
                  <a:lnTo>
                    <a:pt x="326898" y="712470"/>
                  </a:lnTo>
                  <a:lnTo>
                    <a:pt x="308610" y="710184"/>
                  </a:lnTo>
                  <a:lnTo>
                    <a:pt x="309372" y="710184"/>
                  </a:lnTo>
                  <a:lnTo>
                    <a:pt x="291846" y="707148"/>
                  </a:lnTo>
                  <a:lnTo>
                    <a:pt x="274320" y="703326"/>
                  </a:lnTo>
                  <a:lnTo>
                    <a:pt x="257556" y="698766"/>
                  </a:lnTo>
                  <a:lnTo>
                    <a:pt x="241554" y="692658"/>
                  </a:lnTo>
                  <a:lnTo>
                    <a:pt x="224790" y="686562"/>
                  </a:lnTo>
                  <a:lnTo>
                    <a:pt x="225552" y="686562"/>
                  </a:lnTo>
                  <a:lnTo>
                    <a:pt x="209550" y="679716"/>
                  </a:lnTo>
                  <a:lnTo>
                    <a:pt x="194310" y="672084"/>
                  </a:lnTo>
                  <a:lnTo>
                    <a:pt x="179832" y="662940"/>
                  </a:lnTo>
                  <a:lnTo>
                    <a:pt x="179832" y="663702"/>
                  </a:lnTo>
                  <a:lnTo>
                    <a:pt x="165354" y="653796"/>
                  </a:lnTo>
                  <a:lnTo>
                    <a:pt x="165354" y="654558"/>
                  </a:lnTo>
                  <a:lnTo>
                    <a:pt x="151638" y="643890"/>
                  </a:lnTo>
                  <a:lnTo>
                    <a:pt x="151638" y="644652"/>
                  </a:lnTo>
                  <a:lnTo>
                    <a:pt x="137922" y="633984"/>
                  </a:lnTo>
                  <a:lnTo>
                    <a:pt x="124968" y="622554"/>
                  </a:lnTo>
                  <a:lnTo>
                    <a:pt x="125730" y="622554"/>
                  </a:lnTo>
                  <a:lnTo>
                    <a:pt x="112776" y="611124"/>
                  </a:lnTo>
                  <a:lnTo>
                    <a:pt x="101346" y="598932"/>
                  </a:lnTo>
                  <a:lnTo>
                    <a:pt x="89916" y="585978"/>
                  </a:lnTo>
                  <a:lnTo>
                    <a:pt x="90678" y="585978"/>
                  </a:lnTo>
                  <a:lnTo>
                    <a:pt x="80010" y="573024"/>
                  </a:lnTo>
                  <a:lnTo>
                    <a:pt x="70104" y="558546"/>
                  </a:lnTo>
                  <a:lnTo>
                    <a:pt x="70104" y="559308"/>
                  </a:lnTo>
                  <a:lnTo>
                    <a:pt x="60960" y="544830"/>
                  </a:lnTo>
                  <a:lnTo>
                    <a:pt x="51816" y="529590"/>
                  </a:lnTo>
                  <a:lnTo>
                    <a:pt x="52578" y="530352"/>
                  </a:lnTo>
                  <a:lnTo>
                    <a:pt x="44196" y="514350"/>
                  </a:lnTo>
                  <a:lnTo>
                    <a:pt x="44196" y="515112"/>
                  </a:lnTo>
                  <a:lnTo>
                    <a:pt x="37338" y="499110"/>
                  </a:lnTo>
                  <a:lnTo>
                    <a:pt x="31242" y="483108"/>
                  </a:lnTo>
                  <a:lnTo>
                    <a:pt x="25146" y="466344"/>
                  </a:lnTo>
                  <a:lnTo>
                    <a:pt x="25146" y="467106"/>
                  </a:lnTo>
                  <a:lnTo>
                    <a:pt x="20574" y="449580"/>
                  </a:lnTo>
                  <a:lnTo>
                    <a:pt x="20574" y="450342"/>
                  </a:lnTo>
                  <a:lnTo>
                    <a:pt x="16764" y="432816"/>
                  </a:lnTo>
                  <a:lnTo>
                    <a:pt x="13716" y="415290"/>
                  </a:lnTo>
                  <a:lnTo>
                    <a:pt x="13716" y="416052"/>
                  </a:lnTo>
                  <a:lnTo>
                    <a:pt x="11430" y="397764"/>
                  </a:lnTo>
                  <a:lnTo>
                    <a:pt x="9906" y="380238"/>
                  </a:lnTo>
                  <a:lnTo>
                    <a:pt x="9906" y="343662"/>
                  </a:lnTo>
                  <a:lnTo>
                    <a:pt x="11430" y="326136"/>
                  </a:lnTo>
                  <a:lnTo>
                    <a:pt x="13716" y="307848"/>
                  </a:lnTo>
                  <a:lnTo>
                    <a:pt x="13716" y="308610"/>
                  </a:lnTo>
                  <a:lnTo>
                    <a:pt x="16764" y="291084"/>
                  </a:lnTo>
                  <a:lnTo>
                    <a:pt x="20574" y="273558"/>
                  </a:lnTo>
                  <a:lnTo>
                    <a:pt x="20574" y="274320"/>
                  </a:lnTo>
                  <a:lnTo>
                    <a:pt x="25146" y="256794"/>
                  </a:lnTo>
                  <a:lnTo>
                    <a:pt x="25146" y="257556"/>
                  </a:lnTo>
                  <a:lnTo>
                    <a:pt x="31242" y="240792"/>
                  </a:lnTo>
                  <a:lnTo>
                    <a:pt x="37338" y="224790"/>
                  </a:lnTo>
                  <a:lnTo>
                    <a:pt x="44196" y="208788"/>
                  </a:lnTo>
                  <a:lnTo>
                    <a:pt x="44196" y="209550"/>
                  </a:lnTo>
                  <a:lnTo>
                    <a:pt x="51816" y="194945"/>
                  </a:lnTo>
                  <a:lnTo>
                    <a:pt x="52578" y="193548"/>
                  </a:lnTo>
                  <a:lnTo>
                    <a:pt x="51816" y="194310"/>
                  </a:lnTo>
                  <a:lnTo>
                    <a:pt x="60960" y="179070"/>
                  </a:lnTo>
                  <a:lnTo>
                    <a:pt x="70104" y="164592"/>
                  </a:lnTo>
                  <a:lnTo>
                    <a:pt x="70104" y="165354"/>
                  </a:lnTo>
                  <a:lnTo>
                    <a:pt x="80010" y="150876"/>
                  </a:lnTo>
                  <a:lnTo>
                    <a:pt x="89916" y="138811"/>
                  </a:lnTo>
                  <a:lnTo>
                    <a:pt x="90678" y="137922"/>
                  </a:lnTo>
                  <a:lnTo>
                    <a:pt x="89916" y="137922"/>
                  </a:lnTo>
                  <a:lnTo>
                    <a:pt x="125730" y="100584"/>
                  </a:lnTo>
                  <a:lnTo>
                    <a:pt x="165354" y="69342"/>
                  </a:lnTo>
                  <a:lnTo>
                    <a:pt x="165354" y="70104"/>
                  </a:lnTo>
                  <a:lnTo>
                    <a:pt x="179832" y="60198"/>
                  </a:lnTo>
                  <a:lnTo>
                    <a:pt x="179832" y="60960"/>
                  </a:lnTo>
                  <a:lnTo>
                    <a:pt x="194310" y="51816"/>
                  </a:lnTo>
                  <a:lnTo>
                    <a:pt x="209550" y="44196"/>
                  </a:lnTo>
                  <a:lnTo>
                    <a:pt x="224790" y="37719"/>
                  </a:lnTo>
                  <a:lnTo>
                    <a:pt x="225552" y="37338"/>
                  </a:lnTo>
                  <a:lnTo>
                    <a:pt x="224790" y="37338"/>
                  </a:lnTo>
                  <a:lnTo>
                    <a:pt x="241554" y="30480"/>
                  </a:lnTo>
                  <a:lnTo>
                    <a:pt x="241554" y="31242"/>
                  </a:lnTo>
                  <a:lnTo>
                    <a:pt x="257556" y="25146"/>
                  </a:lnTo>
                  <a:lnTo>
                    <a:pt x="274320" y="20574"/>
                  </a:lnTo>
                  <a:lnTo>
                    <a:pt x="326898" y="11430"/>
                  </a:lnTo>
                  <a:lnTo>
                    <a:pt x="362712" y="9144"/>
                  </a:lnTo>
                  <a:lnTo>
                    <a:pt x="381000" y="9906"/>
                  </a:lnTo>
                  <a:lnTo>
                    <a:pt x="399288" y="11430"/>
                  </a:lnTo>
                  <a:lnTo>
                    <a:pt x="416814" y="13716"/>
                  </a:lnTo>
                  <a:lnTo>
                    <a:pt x="433578" y="16764"/>
                  </a:lnTo>
                  <a:lnTo>
                    <a:pt x="434340" y="16891"/>
                  </a:lnTo>
                  <a:lnTo>
                    <a:pt x="451104" y="20574"/>
                  </a:lnTo>
                  <a:lnTo>
                    <a:pt x="467868" y="25146"/>
                  </a:lnTo>
                  <a:lnTo>
                    <a:pt x="483870" y="30988"/>
                  </a:lnTo>
                  <a:lnTo>
                    <a:pt x="484632" y="31242"/>
                  </a:lnTo>
                  <a:lnTo>
                    <a:pt x="483870" y="30480"/>
                  </a:lnTo>
                  <a:lnTo>
                    <a:pt x="500634" y="37338"/>
                  </a:lnTo>
                  <a:lnTo>
                    <a:pt x="499872" y="37338"/>
                  </a:lnTo>
                  <a:lnTo>
                    <a:pt x="500634" y="37719"/>
                  </a:lnTo>
                  <a:lnTo>
                    <a:pt x="515874" y="44196"/>
                  </a:lnTo>
                  <a:lnTo>
                    <a:pt x="531114" y="51816"/>
                  </a:lnTo>
                  <a:lnTo>
                    <a:pt x="545592" y="60452"/>
                  </a:lnTo>
                  <a:lnTo>
                    <a:pt x="546354" y="60960"/>
                  </a:lnTo>
                  <a:lnTo>
                    <a:pt x="545592" y="60198"/>
                  </a:lnTo>
                  <a:lnTo>
                    <a:pt x="560070" y="70104"/>
                  </a:lnTo>
                  <a:lnTo>
                    <a:pt x="560070" y="69342"/>
                  </a:lnTo>
                  <a:lnTo>
                    <a:pt x="574548" y="79248"/>
                  </a:lnTo>
                  <a:lnTo>
                    <a:pt x="573786" y="79248"/>
                  </a:lnTo>
                  <a:lnTo>
                    <a:pt x="574548" y="79883"/>
                  </a:lnTo>
                  <a:lnTo>
                    <a:pt x="587502" y="89916"/>
                  </a:lnTo>
                  <a:lnTo>
                    <a:pt x="600456" y="101346"/>
                  </a:lnTo>
                  <a:lnTo>
                    <a:pt x="600456" y="100584"/>
                  </a:lnTo>
                  <a:lnTo>
                    <a:pt x="612648" y="112776"/>
                  </a:lnTo>
                  <a:lnTo>
                    <a:pt x="624078" y="124968"/>
                  </a:lnTo>
                  <a:lnTo>
                    <a:pt x="635508" y="137922"/>
                  </a:lnTo>
                  <a:lnTo>
                    <a:pt x="646176" y="150876"/>
                  </a:lnTo>
                  <a:lnTo>
                    <a:pt x="645414" y="150876"/>
                  </a:lnTo>
                  <a:lnTo>
                    <a:pt x="646176" y="151892"/>
                  </a:lnTo>
                  <a:lnTo>
                    <a:pt x="656082" y="165354"/>
                  </a:lnTo>
                  <a:lnTo>
                    <a:pt x="655320" y="164592"/>
                  </a:lnTo>
                  <a:lnTo>
                    <a:pt x="656082" y="165735"/>
                  </a:lnTo>
                  <a:lnTo>
                    <a:pt x="665226" y="179070"/>
                  </a:lnTo>
                  <a:lnTo>
                    <a:pt x="664464" y="179070"/>
                  </a:lnTo>
                  <a:lnTo>
                    <a:pt x="665226" y="180340"/>
                  </a:lnTo>
                  <a:lnTo>
                    <a:pt x="673608" y="194310"/>
                  </a:lnTo>
                  <a:lnTo>
                    <a:pt x="673608" y="193548"/>
                  </a:lnTo>
                  <a:lnTo>
                    <a:pt x="681228" y="209550"/>
                  </a:lnTo>
                  <a:lnTo>
                    <a:pt x="681228" y="208788"/>
                  </a:lnTo>
                  <a:lnTo>
                    <a:pt x="694944" y="240792"/>
                  </a:lnTo>
                  <a:lnTo>
                    <a:pt x="694182" y="240792"/>
                  </a:lnTo>
                  <a:lnTo>
                    <a:pt x="694944" y="242824"/>
                  </a:lnTo>
                  <a:lnTo>
                    <a:pt x="700278" y="257556"/>
                  </a:lnTo>
                  <a:lnTo>
                    <a:pt x="700278" y="256794"/>
                  </a:lnTo>
                  <a:lnTo>
                    <a:pt x="704850" y="274320"/>
                  </a:lnTo>
                  <a:lnTo>
                    <a:pt x="704850" y="273558"/>
                  </a:lnTo>
                  <a:lnTo>
                    <a:pt x="708660" y="291084"/>
                  </a:lnTo>
                  <a:lnTo>
                    <a:pt x="711708" y="308610"/>
                  </a:lnTo>
                  <a:lnTo>
                    <a:pt x="711708" y="307848"/>
                  </a:lnTo>
                  <a:lnTo>
                    <a:pt x="713994" y="326136"/>
                  </a:lnTo>
                  <a:lnTo>
                    <a:pt x="715518" y="343662"/>
                  </a:lnTo>
                  <a:lnTo>
                    <a:pt x="716280" y="361950"/>
                  </a:lnTo>
                  <a:lnTo>
                    <a:pt x="716280" y="285559"/>
                  </a:lnTo>
                  <a:lnTo>
                    <a:pt x="696341" y="219456"/>
                  </a:lnTo>
                  <a:lnTo>
                    <a:pt x="676021" y="179324"/>
                  </a:lnTo>
                  <a:lnTo>
                    <a:pt x="651129" y="142367"/>
                  </a:lnTo>
                  <a:lnTo>
                    <a:pt x="621919" y="108839"/>
                  </a:lnTo>
                  <a:lnTo>
                    <a:pt x="589026" y="78994"/>
                  </a:lnTo>
                  <a:lnTo>
                    <a:pt x="552831" y="53467"/>
                  </a:lnTo>
                  <a:lnTo>
                    <a:pt x="513461" y="32512"/>
                  </a:lnTo>
                  <a:lnTo>
                    <a:pt x="471678" y="16383"/>
                  </a:lnTo>
                  <a:lnTo>
                    <a:pt x="427609" y="5715"/>
                  </a:lnTo>
                  <a:lnTo>
                    <a:pt x="381762" y="762"/>
                  </a:lnTo>
                  <a:lnTo>
                    <a:pt x="362712" y="0"/>
                  </a:lnTo>
                  <a:lnTo>
                    <a:pt x="344424" y="762"/>
                  </a:lnTo>
                  <a:lnTo>
                    <a:pt x="298704" y="5588"/>
                  </a:lnTo>
                  <a:lnTo>
                    <a:pt x="254635" y="16129"/>
                  </a:lnTo>
                  <a:lnTo>
                    <a:pt x="212725" y="32131"/>
                  </a:lnTo>
                  <a:lnTo>
                    <a:pt x="173228" y="53213"/>
                  </a:lnTo>
                  <a:lnTo>
                    <a:pt x="136779" y="78740"/>
                  </a:lnTo>
                  <a:lnTo>
                    <a:pt x="103759" y="108712"/>
                  </a:lnTo>
                  <a:lnTo>
                    <a:pt x="74422" y="142367"/>
                  </a:lnTo>
                  <a:lnTo>
                    <a:pt x="49530" y="179451"/>
                  </a:lnTo>
                  <a:lnTo>
                    <a:pt x="29210" y="219456"/>
                  </a:lnTo>
                  <a:lnTo>
                    <a:pt x="14097" y="262128"/>
                  </a:lnTo>
                  <a:lnTo>
                    <a:pt x="4572" y="307086"/>
                  </a:lnTo>
                  <a:lnTo>
                    <a:pt x="0" y="361950"/>
                  </a:lnTo>
                  <a:lnTo>
                    <a:pt x="762" y="380238"/>
                  </a:lnTo>
                  <a:lnTo>
                    <a:pt x="2286" y="399288"/>
                  </a:lnTo>
                  <a:lnTo>
                    <a:pt x="4572" y="416814"/>
                  </a:lnTo>
                  <a:lnTo>
                    <a:pt x="7620" y="435102"/>
                  </a:lnTo>
                  <a:lnTo>
                    <a:pt x="9906" y="443357"/>
                  </a:lnTo>
                  <a:lnTo>
                    <a:pt x="20447" y="481457"/>
                  </a:lnTo>
                  <a:lnTo>
                    <a:pt x="38862" y="524891"/>
                  </a:lnTo>
                  <a:lnTo>
                    <a:pt x="51816" y="546862"/>
                  </a:lnTo>
                  <a:lnTo>
                    <a:pt x="62484" y="565023"/>
                  </a:lnTo>
                  <a:lnTo>
                    <a:pt x="89916" y="600329"/>
                  </a:lnTo>
                  <a:lnTo>
                    <a:pt x="90805" y="601472"/>
                  </a:lnTo>
                  <a:lnTo>
                    <a:pt x="123444" y="633984"/>
                  </a:lnTo>
                  <a:lnTo>
                    <a:pt x="124968" y="635127"/>
                  </a:lnTo>
                  <a:lnTo>
                    <a:pt x="159893" y="662051"/>
                  </a:lnTo>
                  <a:lnTo>
                    <a:pt x="199517" y="685419"/>
                  </a:lnTo>
                  <a:lnTo>
                    <a:pt x="224790" y="696087"/>
                  </a:lnTo>
                  <a:lnTo>
                    <a:pt x="242062" y="703453"/>
                  </a:lnTo>
                  <a:lnTo>
                    <a:pt x="286893" y="716153"/>
                  </a:lnTo>
                  <a:lnTo>
                    <a:pt x="308610" y="719201"/>
                  </a:lnTo>
                  <a:lnTo>
                    <a:pt x="333629" y="722757"/>
                  </a:lnTo>
                  <a:lnTo>
                    <a:pt x="381762" y="723138"/>
                  </a:lnTo>
                  <a:lnTo>
                    <a:pt x="399288" y="721614"/>
                  </a:lnTo>
                  <a:lnTo>
                    <a:pt x="418338" y="719328"/>
                  </a:lnTo>
                  <a:lnTo>
                    <a:pt x="434340" y="715899"/>
                  </a:lnTo>
                  <a:lnTo>
                    <a:pt x="463550" y="709676"/>
                  </a:lnTo>
                  <a:lnTo>
                    <a:pt x="484632" y="702183"/>
                  </a:lnTo>
                  <a:lnTo>
                    <a:pt x="500634" y="696595"/>
                  </a:lnTo>
                  <a:lnTo>
                    <a:pt x="506222" y="694563"/>
                  </a:lnTo>
                  <a:lnTo>
                    <a:pt x="545592" y="674751"/>
                  </a:lnTo>
                  <a:lnTo>
                    <a:pt x="583184" y="649478"/>
                  </a:lnTo>
                  <a:lnTo>
                    <a:pt x="616712" y="620522"/>
                  </a:lnTo>
                  <a:lnTo>
                    <a:pt x="646176" y="587756"/>
                  </a:lnTo>
                  <a:lnTo>
                    <a:pt x="646430" y="587629"/>
                  </a:lnTo>
                  <a:lnTo>
                    <a:pt x="656082" y="573786"/>
                  </a:lnTo>
                  <a:lnTo>
                    <a:pt x="665226" y="560705"/>
                  </a:lnTo>
                  <a:lnTo>
                    <a:pt x="671957" y="551307"/>
                  </a:lnTo>
                  <a:lnTo>
                    <a:pt x="692912" y="511937"/>
                  </a:lnTo>
                  <a:lnTo>
                    <a:pt x="694944" y="506730"/>
                  </a:lnTo>
                  <a:lnTo>
                    <a:pt x="709041" y="470154"/>
                  </a:lnTo>
                  <a:lnTo>
                    <a:pt x="716280" y="441071"/>
                  </a:lnTo>
                  <a:lnTo>
                    <a:pt x="720090" y="426085"/>
                  </a:lnTo>
                  <a:lnTo>
                    <a:pt x="725424" y="380238"/>
                  </a:lnTo>
                  <a:lnTo>
                    <a:pt x="725424" y="3436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746504" y="2358008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22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4500" y="2010155"/>
            <a:ext cx="63500" cy="133350"/>
          </a:xfrm>
          <a:custGeom>
            <a:avLst/>
            <a:gdLst/>
            <a:ahLst/>
            <a:cxnLst/>
            <a:rect l="l" t="t" r="r" b="b"/>
            <a:pathLst>
              <a:path w="63500" h="133350">
                <a:moveTo>
                  <a:pt x="20574" y="0"/>
                </a:moveTo>
                <a:lnTo>
                  <a:pt x="0" y="6858"/>
                </a:lnTo>
                <a:lnTo>
                  <a:pt x="41910" y="133350"/>
                </a:lnTo>
                <a:lnTo>
                  <a:pt x="63245" y="126492"/>
                </a:lnTo>
                <a:lnTo>
                  <a:pt x="20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6420" y="2160270"/>
            <a:ext cx="243204" cy="114300"/>
          </a:xfrm>
          <a:custGeom>
            <a:avLst/>
            <a:gdLst/>
            <a:ahLst/>
            <a:cxnLst/>
            <a:rect l="l" t="t" r="r" b="b"/>
            <a:pathLst>
              <a:path w="243205" h="114300">
                <a:moveTo>
                  <a:pt x="234696" y="0"/>
                </a:moveTo>
                <a:lnTo>
                  <a:pt x="0" y="93725"/>
                </a:lnTo>
                <a:lnTo>
                  <a:pt x="7619" y="114300"/>
                </a:lnTo>
                <a:lnTo>
                  <a:pt x="243078" y="20574"/>
                </a:lnTo>
                <a:lnTo>
                  <a:pt x="234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3822" y="2234183"/>
            <a:ext cx="115570" cy="85725"/>
          </a:xfrm>
          <a:custGeom>
            <a:avLst/>
            <a:gdLst/>
            <a:ahLst/>
            <a:cxnLst/>
            <a:rect l="l" t="t" r="r" b="b"/>
            <a:pathLst>
              <a:path w="115569" h="85725">
                <a:moveTo>
                  <a:pt x="102870" y="0"/>
                </a:moveTo>
                <a:lnTo>
                  <a:pt x="0" y="67055"/>
                </a:lnTo>
                <a:lnTo>
                  <a:pt x="12191" y="85343"/>
                </a:lnTo>
                <a:lnTo>
                  <a:pt x="115061" y="18287"/>
                </a:lnTo>
                <a:lnTo>
                  <a:pt x="102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91284" y="2305049"/>
            <a:ext cx="169545" cy="234315"/>
          </a:xfrm>
          <a:custGeom>
            <a:avLst/>
            <a:gdLst/>
            <a:ahLst/>
            <a:cxnLst/>
            <a:rect l="l" t="t" r="r" b="b"/>
            <a:pathLst>
              <a:path w="169544" h="234314">
                <a:moveTo>
                  <a:pt x="50292" y="228600"/>
                </a:moveTo>
                <a:lnTo>
                  <a:pt x="21336" y="106680"/>
                </a:lnTo>
                <a:lnTo>
                  <a:pt x="0" y="111252"/>
                </a:lnTo>
                <a:lnTo>
                  <a:pt x="28956" y="233934"/>
                </a:lnTo>
                <a:lnTo>
                  <a:pt x="50292" y="228600"/>
                </a:lnTo>
                <a:close/>
              </a:path>
              <a:path w="169544" h="234314">
                <a:moveTo>
                  <a:pt x="169164" y="19812"/>
                </a:moveTo>
                <a:lnTo>
                  <a:pt x="159258" y="0"/>
                </a:lnTo>
                <a:lnTo>
                  <a:pt x="35052" y="64008"/>
                </a:lnTo>
                <a:lnTo>
                  <a:pt x="44958" y="83820"/>
                </a:lnTo>
                <a:lnTo>
                  <a:pt x="169164" y="1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7246" y="2402585"/>
            <a:ext cx="231775" cy="28575"/>
          </a:xfrm>
          <a:custGeom>
            <a:avLst/>
            <a:gdLst/>
            <a:ahLst/>
            <a:cxnLst/>
            <a:rect l="l" t="t" r="r" b="b"/>
            <a:pathLst>
              <a:path w="231775" h="28575">
                <a:moveTo>
                  <a:pt x="230885" y="0"/>
                </a:moveTo>
                <a:lnTo>
                  <a:pt x="0" y="6096"/>
                </a:lnTo>
                <a:lnTo>
                  <a:pt x="0" y="28193"/>
                </a:lnTo>
                <a:lnTo>
                  <a:pt x="231647" y="22098"/>
                </a:lnTo>
                <a:lnTo>
                  <a:pt x="230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4707" y="2113788"/>
            <a:ext cx="160020" cy="55880"/>
          </a:xfrm>
          <a:custGeom>
            <a:avLst/>
            <a:gdLst/>
            <a:ahLst/>
            <a:cxnLst/>
            <a:rect l="l" t="t" r="r" b="b"/>
            <a:pathLst>
              <a:path w="160019" h="55880">
                <a:moveTo>
                  <a:pt x="155448" y="0"/>
                </a:moveTo>
                <a:lnTo>
                  <a:pt x="0" y="34289"/>
                </a:lnTo>
                <a:lnTo>
                  <a:pt x="4572" y="55625"/>
                </a:lnTo>
                <a:lnTo>
                  <a:pt x="160019" y="22098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6097" y="2167889"/>
            <a:ext cx="118110" cy="29209"/>
          </a:xfrm>
          <a:custGeom>
            <a:avLst/>
            <a:gdLst/>
            <a:ahLst/>
            <a:cxnLst/>
            <a:rect l="l" t="t" r="r" b="b"/>
            <a:pathLst>
              <a:path w="118110" h="29210">
                <a:moveTo>
                  <a:pt x="1524" y="0"/>
                </a:moveTo>
                <a:lnTo>
                  <a:pt x="0" y="22098"/>
                </a:lnTo>
                <a:lnTo>
                  <a:pt x="116585" y="28956"/>
                </a:lnTo>
                <a:lnTo>
                  <a:pt x="118109" y="6858"/>
                </a:lnTo>
                <a:lnTo>
                  <a:pt x="1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12620" y="1988820"/>
            <a:ext cx="113030" cy="71755"/>
          </a:xfrm>
          <a:custGeom>
            <a:avLst/>
            <a:gdLst/>
            <a:ahLst/>
            <a:cxnLst/>
            <a:rect l="l" t="t" r="r" b="b"/>
            <a:pathLst>
              <a:path w="113030" h="71755">
                <a:moveTo>
                  <a:pt x="9906" y="0"/>
                </a:moveTo>
                <a:lnTo>
                  <a:pt x="0" y="19812"/>
                </a:lnTo>
                <a:lnTo>
                  <a:pt x="102869" y="71627"/>
                </a:lnTo>
                <a:lnTo>
                  <a:pt x="112775" y="51053"/>
                </a:lnTo>
                <a:lnTo>
                  <a:pt x="9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5876" y="2195322"/>
            <a:ext cx="116839" cy="90170"/>
          </a:xfrm>
          <a:custGeom>
            <a:avLst/>
            <a:gdLst/>
            <a:ahLst/>
            <a:cxnLst/>
            <a:rect l="l" t="t" r="r" b="b"/>
            <a:pathLst>
              <a:path w="116839" h="90169">
                <a:moveTo>
                  <a:pt x="104393" y="0"/>
                </a:moveTo>
                <a:lnTo>
                  <a:pt x="0" y="70865"/>
                </a:lnTo>
                <a:lnTo>
                  <a:pt x="12192" y="89915"/>
                </a:lnTo>
                <a:lnTo>
                  <a:pt x="116586" y="19050"/>
                </a:lnTo>
                <a:lnTo>
                  <a:pt x="104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85772" y="2431542"/>
            <a:ext cx="97155" cy="86995"/>
          </a:xfrm>
          <a:custGeom>
            <a:avLst/>
            <a:gdLst/>
            <a:ahLst/>
            <a:cxnLst/>
            <a:rect l="l" t="t" r="r" b="b"/>
            <a:pathLst>
              <a:path w="97155" h="86994">
                <a:moveTo>
                  <a:pt x="82295" y="0"/>
                </a:moveTo>
                <a:lnTo>
                  <a:pt x="0" y="70104"/>
                </a:lnTo>
                <a:lnTo>
                  <a:pt x="13715" y="86868"/>
                </a:lnTo>
                <a:lnTo>
                  <a:pt x="96773" y="17525"/>
                </a:lnTo>
                <a:lnTo>
                  <a:pt x="82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4950" y="1898903"/>
            <a:ext cx="726440" cy="723900"/>
          </a:xfrm>
          <a:custGeom>
            <a:avLst/>
            <a:gdLst/>
            <a:ahLst/>
            <a:cxnLst/>
            <a:rect l="l" t="t" r="r" b="b"/>
            <a:pathLst>
              <a:path w="726439" h="723900">
                <a:moveTo>
                  <a:pt x="23596" y="459867"/>
                </a:moveTo>
                <a:lnTo>
                  <a:pt x="21336" y="450342"/>
                </a:lnTo>
                <a:lnTo>
                  <a:pt x="20574" y="450342"/>
                </a:lnTo>
                <a:lnTo>
                  <a:pt x="23596" y="459867"/>
                </a:lnTo>
                <a:close/>
              </a:path>
              <a:path w="726439" h="723900">
                <a:moveTo>
                  <a:pt x="705612" y="450342"/>
                </a:moveTo>
                <a:lnTo>
                  <a:pt x="694944" y="483108"/>
                </a:lnTo>
                <a:lnTo>
                  <a:pt x="688848" y="499110"/>
                </a:lnTo>
                <a:lnTo>
                  <a:pt x="681228" y="515112"/>
                </a:lnTo>
                <a:lnTo>
                  <a:pt x="681228" y="514350"/>
                </a:lnTo>
                <a:lnTo>
                  <a:pt x="673608" y="530352"/>
                </a:lnTo>
                <a:lnTo>
                  <a:pt x="673608" y="529590"/>
                </a:lnTo>
                <a:lnTo>
                  <a:pt x="665226" y="544830"/>
                </a:lnTo>
                <a:lnTo>
                  <a:pt x="654177" y="561975"/>
                </a:lnTo>
                <a:lnTo>
                  <a:pt x="640969" y="579628"/>
                </a:lnTo>
                <a:lnTo>
                  <a:pt x="626745" y="596519"/>
                </a:lnTo>
                <a:lnTo>
                  <a:pt x="612648" y="611124"/>
                </a:lnTo>
                <a:lnTo>
                  <a:pt x="600456" y="623316"/>
                </a:lnTo>
                <a:lnTo>
                  <a:pt x="600456" y="622554"/>
                </a:lnTo>
                <a:lnTo>
                  <a:pt x="587502" y="633984"/>
                </a:lnTo>
                <a:lnTo>
                  <a:pt x="574548" y="644652"/>
                </a:lnTo>
                <a:lnTo>
                  <a:pt x="560832" y="654558"/>
                </a:lnTo>
                <a:lnTo>
                  <a:pt x="546354" y="663702"/>
                </a:lnTo>
                <a:lnTo>
                  <a:pt x="531114" y="672084"/>
                </a:lnTo>
                <a:lnTo>
                  <a:pt x="531876" y="672084"/>
                </a:lnTo>
                <a:lnTo>
                  <a:pt x="515874" y="679704"/>
                </a:lnTo>
                <a:lnTo>
                  <a:pt x="516636" y="679704"/>
                </a:lnTo>
                <a:lnTo>
                  <a:pt x="484632" y="693420"/>
                </a:lnTo>
                <a:lnTo>
                  <a:pt x="467868" y="698754"/>
                </a:lnTo>
                <a:lnTo>
                  <a:pt x="468630" y="698754"/>
                </a:lnTo>
                <a:lnTo>
                  <a:pt x="451104" y="703326"/>
                </a:lnTo>
                <a:lnTo>
                  <a:pt x="399288" y="712470"/>
                </a:lnTo>
                <a:lnTo>
                  <a:pt x="363334" y="714756"/>
                </a:lnTo>
                <a:lnTo>
                  <a:pt x="315214" y="710946"/>
                </a:lnTo>
                <a:lnTo>
                  <a:pt x="253619" y="697357"/>
                </a:lnTo>
                <a:lnTo>
                  <a:pt x="209550" y="679704"/>
                </a:lnTo>
                <a:lnTo>
                  <a:pt x="210312" y="679704"/>
                </a:lnTo>
                <a:lnTo>
                  <a:pt x="194310" y="672084"/>
                </a:lnTo>
                <a:lnTo>
                  <a:pt x="195072" y="672084"/>
                </a:lnTo>
                <a:lnTo>
                  <a:pt x="151638" y="644652"/>
                </a:lnTo>
                <a:lnTo>
                  <a:pt x="125730" y="622554"/>
                </a:lnTo>
                <a:lnTo>
                  <a:pt x="125730" y="623316"/>
                </a:lnTo>
                <a:lnTo>
                  <a:pt x="101346" y="598932"/>
                </a:lnTo>
                <a:lnTo>
                  <a:pt x="102108" y="598932"/>
                </a:lnTo>
                <a:lnTo>
                  <a:pt x="70104" y="559308"/>
                </a:lnTo>
                <a:lnTo>
                  <a:pt x="53022" y="530352"/>
                </a:lnTo>
                <a:lnTo>
                  <a:pt x="52578" y="529590"/>
                </a:lnTo>
                <a:lnTo>
                  <a:pt x="52578" y="530352"/>
                </a:lnTo>
                <a:lnTo>
                  <a:pt x="45313" y="515112"/>
                </a:lnTo>
                <a:lnTo>
                  <a:pt x="44958" y="514350"/>
                </a:lnTo>
                <a:lnTo>
                  <a:pt x="44958" y="515112"/>
                </a:lnTo>
                <a:lnTo>
                  <a:pt x="37338" y="499110"/>
                </a:lnTo>
                <a:lnTo>
                  <a:pt x="31242" y="483108"/>
                </a:lnTo>
                <a:lnTo>
                  <a:pt x="25908" y="467106"/>
                </a:lnTo>
                <a:lnTo>
                  <a:pt x="23596" y="459867"/>
                </a:lnTo>
                <a:lnTo>
                  <a:pt x="39116" y="525018"/>
                </a:lnTo>
                <a:lnTo>
                  <a:pt x="62738" y="565150"/>
                </a:lnTo>
                <a:lnTo>
                  <a:pt x="91059" y="601599"/>
                </a:lnTo>
                <a:lnTo>
                  <a:pt x="123558" y="633984"/>
                </a:lnTo>
                <a:lnTo>
                  <a:pt x="159893" y="661924"/>
                </a:lnTo>
                <a:lnTo>
                  <a:pt x="194310" y="682117"/>
                </a:lnTo>
                <a:lnTo>
                  <a:pt x="241935" y="703326"/>
                </a:lnTo>
                <a:lnTo>
                  <a:pt x="286766" y="716026"/>
                </a:lnTo>
                <a:lnTo>
                  <a:pt x="333502" y="723011"/>
                </a:lnTo>
                <a:lnTo>
                  <a:pt x="363474" y="723519"/>
                </a:lnTo>
                <a:lnTo>
                  <a:pt x="381762" y="723900"/>
                </a:lnTo>
                <a:lnTo>
                  <a:pt x="463550" y="709930"/>
                </a:lnTo>
                <a:lnTo>
                  <a:pt x="506349" y="694563"/>
                </a:lnTo>
                <a:lnTo>
                  <a:pt x="516636" y="689356"/>
                </a:lnTo>
                <a:lnTo>
                  <a:pt x="531876" y="681736"/>
                </a:lnTo>
                <a:lnTo>
                  <a:pt x="583311" y="649732"/>
                </a:lnTo>
                <a:lnTo>
                  <a:pt x="616839" y="620776"/>
                </a:lnTo>
                <a:lnTo>
                  <a:pt x="646430" y="588137"/>
                </a:lnTo>
                <a:lnTo>
                  <a:pt x="671957" y="552196"/>
                </a:lnTo>
                <a:lnTo>
                  <a:pt x="692912" y="513080"/>
                </a:lnTo>
                <a:lnTo>
                  <a:pt x="705612" y="480187"/>
                </a:lnTo>
                <a:lnTo>
                  <a:pt x="705612" y="450342"/>
                </a:lnTo>
                <a:close/>
              </a:path>
              <a:path w="726439" h="723900">
                <a:moveTo>
                  <a:pt x="726186" y="361950"/>
                </a:moveTo>
                <a:lnTo>
                  <a:pt x="721614" y="307086"/>
                </a:lnTo>
                <a:lnTo>
                  <a:pt x="711962" y="262128"/>
                </a:lnTo>
                <a:lnTo>
                  <a:pt x="696722" y="219456"/>
                </a:lnTo>
                <a:lnTo>
                  <a:pt x="676402" y="179451"/>
                </a:lnTo>
                <a:lnTo>
                  <a:pt x="651510" y="142494"/>
                </a:lnTo>
                <a:lnTo>
                  <a:pt x="622300" y="108966"/>
                </a:lnTo>
                <a:lnTo>
                  <a:pt x="589280" y="79121"/>
                </a:lnTo>
                <a:lnTo>
                  <a:pt x="552831" y="53594"/>
                </a:lnTo>
                <a:lnTo>
                  <a:pt x="513461" y="32512"/>
                </a:lnTo>
                <a:lnTo>
                  <a:pt x="471551" y="16510"/>
                </a:lnTo>
                <a:lnTo>
                  <a:pt x="427482" y="5715"/>
                </a:lnTo>
                <a:lnTo>
                  <a:pt x="381762" y="762"/>
                </a:lnTo>
                <a:lnTo>
                  <a:pt x="363474" y="0"/>
                </a:lnTo>
                <a:lnTo>
                  <a:pt x="344424" y="762"/>
                </a:lnTo>
                <a:lnTo>
                  <a:pt x="298704" y="5715"/>
                </a:lnTo>
                <a:lnTo>
                  <a:pt x="254635" y="16510"/>
                </a:lnTo>
                <a:lnTo>
                  <a:pt x="212725" y="32512"/>
                </a:lnTo>
                <a:lnTo>
                  <a:pt x="173355" y="53594"/>
                </a:lnTo>
                <a:lnTo>
                  <a:pt x="136906" y="79121"/>
                </a:lnTo>
                <a:lnTo>
                  <a:pt x="103886" y="108966"/>
                </a:lnTo>
                <a:lnTo>
                  <a:pt x="74676" y="142494"/>
                </a:lnTo>
                <a:lnTo>
                  <a:pt x="49784" y="179451"/>
                </a:lnTo>
                <a:lnTo>
                  <a:pt x="29464" y="219456"/>
                </a:lnTo>
                <a:lnTo>
                  <a:pt x="14224" y="262128"/>
                </a:lnTo>
                <a:lnTo>
                  <a:pt x="4572" y="307086"/>
                </a:lnTo>
                <a:lnTo>
                  <a:pt x="0" y="361950"/>
                </a:lnTo>
                <a:lnTo>
                  <a:pt x="762" y="381000"/>
                </a:lnTo>
                <a:lnTo>
                  <a:pt x="7620" y="435102"/>
                </a:lnTo>
                <a:lnTo>
                  <a:pt x="20574" y="481711"/>
                </a:lnTo>
                <a:lnTo>
                  <a:pt x="20574" y="450342"/>
                </a:lnTo>
                <a:lnTo>
                  <a:pt x="20574" y="447421"/>
                </a:lnTo>
                <a:lnTo>
                  <a:pt x="16764" y="432816"/>
                </a:lnTo>
                <a:lnTo>
                  <a:pt x="13843" y="416052"/>
                </a:lnTo>
                <a:lnTo>
                  <a:pt x="13716" y="415290"/>
                </a:lnTo>
                <a:lnTo>
                  <a:pt x="13716" y="416052"/>
                </a:lnTo>
                <a:lnTo>
                  <a:pt x="11518" y="398526"/>
                </a:lnTo>
                <a:lnTo>
                  <a:pt x="11430" y="397764"/>
                </a:lnTo>
                <a:lnTo>
                  <a:pt x="11430" y="398526"/>
                </a:lnTo>
                <a:lnTo>
                  <a:pt x="9906" y="361950"/>
                </a:lnTo>
                <a:lnTo>
                  <a:pt x="10668" y="343662"/>
                </a:lnTo>
                <a:lnTo>
                  <a:pt x="10668" y="344424"/>
                </a:lnTo>
                <a:lnTo>
                  <a:pt x="11430" y="326136"/>
                </a:lnTo>
                <a:lnTo>
                  <a:pt x="13716" y="308610"/>
                </a:lnTo>
                <a:lnTo>
                  <a:pt x="16764" y="291084"/>
                </a:lnTo>
                <a:lnTo>
                  <a:pt x="21336" y="273558"/>
                </a:lnTo>
                <a:lnTo>
                  <a:pt x="21336" y="274320"/>
                </a:lnTo>
                <a:lnTo>
                  <a:pt x="25908" y="256794"/>
                </a:lnTo>
                <a:lnTo>
                  <a:pt x="25908" y="257556"/>
                </a:lnTo>
                <a:lnTo>
                  <a:pt x="31242" y="240792"/>
                </a:lnTo>
                <a:lnTo>
                  <a:pt x="37338" y="224790"/>
                </a:lnTo>
                <a:lnTo>
                  <a:pt x="44958" y="208788"/>
                </a:lnTo>
                <a:lnTo>
                  <a:pt x="44958" y="209550"/>
                </a:lnTo>
                <a:lnTo>
                  <a:pt x="52578" y="194310"/>
                </a:lnTo>
                <a:lnTo>
                  <a:pt x="60960" y="179070"/>
                </a:lnTo>
                <a:lnTo>
                  <a:pt x="70104" y="164592"/>
                </a:lnTo>
                <a:lnTo>
                  <a:pt x="70104" y="165354"/>
                </a:lnTo>
                <a:lnTo>
                  <a:pt x="80010" y="150876"/>
                </a:lnTo>
                <a:lnTo>
                  <a:pt x="80010" y="151638"/>
                </a:lnTo>
                <a:lnTo>
                  <a:pt x="90678" y="137922"/>
                </a:lnTo>
                <a:lnTo>
                  <a:pt x="101346" y="125857"/>
                </a:lnTo>
                <a:lnTo>
                  <a:pt x="102108" y="124968"/>
                </a:lnTo>
                <a:lnTo>
                  <a:pt x="101346" y="124968"/>
                </a:lnTo>
                <a:lnTo>
                  <a:pt x="113538" y="112776"/>
                </a:lnTo>
                <a:lnTo>
                  <a:pt x="125730" y="101346"/>
                </a:lnTo>
                <a:lnTo>
                  <a:pt x="138671" y="89916"/>
                </a:lnTo>
                <a:lnTo>
                  <a:pt x="151638" y="79248"/>
                </a:lnTo>
                <a:lnTo>
                  <a:pt x="151638" y="80010"/>
                </a:lnTo>
                <a:lnTo>
                  <a:pt x="165354" y="70104"/>
                </a:lnTo>
                <a:lnTo>
                  <a:pt x="179832" y="60960"/>
                </a:lnTo>
                <a:lnTo>
                  <a:pt x="195072" y="51816"/>
                </a:lnTo>
                <a:lnTo>
                  <a:pt x="194310" y="52578"/>
                </a:lnTo>
                <a:lnTo>
                  <a:pt x="195072" y="52197"/>
                </a:lnTo>
                <a:lnTo>
                  <a:pt x="209550" y="44577"/>
                </a:lnTo>
                <a:lnTo>
                  <a:pt x="210312" y="44196"/>
                </a:lnTo>
                <a:lnTo>
                  <a:pt x="209550" y="44196"/>
                </a:lnTo>
                <a:lnTo>
                  <a:pt x="225552" y="37338"/>
                </a:lnTo>
                <a:lnTo>
                  <a:pt x="241554" y="31242"/>
                </a:lnTo>
                <a:lnTo>
                  <a:pt x="258318" y="25146"/>
                </a:lnTo>
                <a:lnTo>
                  <a:pt x="274320" y="20828"/>
                </a:lnTo>
                <a:lnTo>
                  <a:pt x="275082" y="20574"/>
                </a:lnTo>
                <a:lnTo>
                  <a:pt x="274320" y="20574"/>
                </a:lnTo>
                <a:lnTo>
                  <a:pt x="326898" y="11430"/>
                </a:lnTo>
                <a:lnTo>
                  <a:pt x="381762" y="9906"/>
                </a:lnTo>
                <a:lnTo>
                  <a:pt x="399288" y="11430"/>
                </a:lnTo>
                <a:lnTo>
                  <a:pt x="416814" y="13716"/>
                </a:lnTo>
                <a:lnTo>
                  <a:pt x="434340" y="16764"/>
                </a:lnTo>
                <a:lnTo>
                  <a:pt x="451104" y="20574"/>
                </a:lnTo>
                <a:lnTo>
                  <a:pt x="468630" y="25146"/>
                </a:lnTo>
                <a:lnTo>
                  <a:pt x="467868" y="25146"/>
                </a:lnTo>
                <a:lnTo>
                  <a:pt x="468630" y="25400"/>
                </a:lnTo>
                <a:lnTo>
                  <a:pt x="500634" y="37338"/>
                </a:lnTo>
                <a:lnTo>
                  <a:pt x="516636" y="44196"/>
                </a:lnTo>
                <a:lnTo>
                  <a:pt x="515874" y="44196"/>
                </a:lnTo>
                <a:lnTo>
                  <a:pt x="516636" y="44577"/>
                </a:lnTo>
                <a:lnTo>
                  <a:pt x="531114" y="52197"/>
                </a:lnTo>
                <a:lnTo>
                  <a:pt x="531876" y="52578"/>
                </a:lnTo>
                <a:lnTo>
                  <a:pt x="531114" y="51816"/>
                </a:lnTo>
                <a:lnTo>
                  <a:pt x="546481" y="60960"/>
                </a:lnTo>
                <a:lnTo>
                  <a:pt x="560832" y="70104"/>
                </a:lnTo>
                <a:lnTo>
                  <a:pt x="574548" y="80010"/>
                </a:lnTo>
                <a:lnTo>
                  <a:pt x="574548" y="79248"/>
                </a:lnTo>
                <a:lnTo>
                  <a:pt x="612648" y="112776"/>
                </a:lnTo>
                <a:lnTo>
                  <a:pt x="646176" y="151638"/>
                </a:lnTo>
                <a:lnTo>
                  <a:pt x="646176" y="150876"/>
                </a:lnTo>
                <a:lnTo>
                  <a:pt x="656082" y="165354"/>
                </a:lnTo>
                <a:lnTo>
                  <a:pt x="656082" y="164592"/>
                </a:lnTo>
                <a:lnTo>
                  <a:pt x="665226" y="179070"/>
                </a:lnTo>
                <a:lnTo>
                  <a:pt x="673608" y="194310"/>
                </a:lnTo>
                <a:lnTo>
                  <a:pt x="681228" y="209550"/>
                </a:lnTo>
                <a:lnTo>
                  <a:pt x="681228" y="208788"/>
                </a:lnTo>
                <a:lnTo>
                  <a:pt x="688848" y="224790"/>
                </a:lnTo>
                <a:lnTo>
                  <a:pt x="694944" y="240792"/>
                </a:lnTo>
                <a:lnTo>
                  <a:pt x="700278" y="257556"/>
                </a:lnTo>
                <a:lnTo>
                  <a:pt x="700278" y="256794"/>
                </a:lnTo>
                <a:lnTo>
                  <a:pt x="705612" y="274320"/>
                </a:lnTo>
                <a:lnTo>
                  <a:pt x="704850" y="273558"/>
                </a:lnTo>
                <a:lnTo>
                  <a:pt x="705612" y="276479"/>
                </a:lnTo>
                <a:lnTo>
                  <a:pt x="709422" y="291084"/>
                </a:lnTo>
                <a:lnTo>
                  <a:pt x="712470" y="308610"/>
                </a:lnTo>
                <a:lnTo>
                  <a:pt x="714756" y="326136"/>
                </a:lnTo>
                <a:lnTo>
                  <a:pt x="715518" y="344424"/>
                </a:lnTo>
                <a:lnTo>
                  <a:pt x="715518" y="343662"/>
                </a:lnTo>
                <a:lnTo>
                  <a:pt x="716280" y="361950"/>
                </a:lnTo>
                <a:lnTo>
                  <a:pt x="716280" y="442214"/>
                </a:lnTo>
                <a:lnTo>
                  <a:pt x="719963" y="427101"/>
                </a:lnTo>
                <a:lnTo>
                  <a:pt x="725424" y="381000"/>
                </a:lnTo>
                <a:lnTo>
                  <a:pt x="726186" y="361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09800" y="2260854"/>
            <a:ext cx="11430" cy="118745"/>
          </a:xfrm>
          <a:custGeom>
            <a:avLst/>
            <a:gdLst/>
            <a:ahLst/>
            <a:cxnLst/>
            <a:rect l="l" t="t" r="r" b="b"/>
            <a:pathLst>
              <a:path w="11430" h="118744">
                <a:moveTo>
                  <a:pt x="11430" y="0"/>
                </a:moveTo>
                <a:lnTo>
                  <a:pt x="9906" y="36575"/>
                </a:lnTo>
                <a:lnTo>
                  <a:pt x="9906" y="35813"/>
                </a:lnTo>
                <a:lnTo>
                  <a:pt x="7619" y="54101"/>
                </a:lnTo>
                <a:lnTo>
                  <a:pt x="7619" y="53340"/>
                </a:lnTo>
                <a:lnTo>
                  <a:pt x="4572" y="70866"/>
                </a:lnTo>
                <a:lnTo>
                  <a:pt x="0" y="88392"/>
                </a:lnTo>
                <a:lnTo>
                  <a:pt x="762" y="88392"/>
                </a:lnTo>
                <a:lnTo>
                  <a:pt x="762" y="118237"/>
                </a:lnTo>
                <a:lnTo>
                  <a:pt x="4191" y="109347"/>
                </a:lnTo>
                <a:lnTo>
                  <a:pt x="11430" y="80263"/>
                </a:lnTo>
                <a:lnTo>
                  <a:pt x="114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780534" y="2080005"/>
            <a:ext cx="41078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Arial"/>
                <a:cs typeface="Arial"/>
              </a:rPr>
              <a:t>Higher water </a:t>
            </a:r>
            <a:r>
              <a:rPr sz="2400" b="0" dirty="0">
                <a:latin typeface="Arial"/>
                <a:cs typeface="Arial"/>
              </a:rPr>
              <a:t>content or</a:t>
            </a:r>
            <a:r>
              <a:rPr sz="2400" b="0" spc="-19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higher  </a:t>
            </a:r>
            <a:r>
              <a:rPr sz="2400" b="0" dirty="0">
                <a:latin typeface="Arial"/>
                <a:cs typeface="Arial"/>
              </a:rPr>
              <a:t>compactive </a:t>
            </a:r>
            <a:r>
              <a:rPr sz="2400" b="0" spc="-20" dirty="0">
                <a:latin typeface="Arial"/>
                <a:cs typeface="Arial"/>
              </a:rPr>
              <a:t>effort </a:t>
            </a:r>
            <a:r>
              <a:rPr sz="2400" b="0" spc="-15" dirty="0">
                <a:latin typeface="Arial"/>
                <a:cs typeface="Arial"/>
              </a:rPr>
              <a:t>gives </a:t>
            </a:r>
            <a:r>
              <a:rPr sz="2400" b="0" dirty="0">
                <a:latin typeface="Arial"/>
                <a:cs typeface="Arial"/>
              </a:rPr>
              <a:t>more  dispersed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fabric.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99689" y="5381040"/>
            <a:ext cx="220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more dispersed</a:t>
            </a:r>
            <a:r>
              <a:rPr sz="1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fabric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06801" y="5751576"/>
            <a:ext cx="2154555" cy="76200"/>
            <a:chOff x="2606801" y="5751576"/>
            <a:chExt cx="2154555" cy="76200"/>
          </a:xfrm>
        </p:grpSpPr>
        <p:sp>
          <p:nvSpPr>
            <p:cNvPr id="31" name="object 31"/>
            <p:cNvSpPr/>
            <p:nvPr/>
          </p:nvSpPr>
          <p:spPr>
            <a:xfrm>
              <a:off x="2606801" y="5769102"/>
              <a:ext cx="2078989" cy="32384"/>
            </a:xfrm>
            <a:custGeom>
              <a:avLst/>
              <a:gdLst/>
              <a:ahLst/>
              <a:cxnLst/>
              <a:rect l="l" t="t" r="r" b="b"/>
              <a:pathLst>
                <a:path w="2078989" h="32385">
                  <a:moveTo>
                    <a:pt x="0" y="0"/>
                  </a:moveTo>
                  <a:lnTo>
                    <a:pt x="0" y="22098"/>
                  </a:lnTo>
                  <a:lnTo>
                    <a:pt x="2078227" y="31940"/>
                  </a:lnTo>
                  <a:lnTo>
                    <a:pt x="2078482" y="9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84775" y="5751576"/>
              <a:ext cx="76200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294065" y="2377617"/>
            <a:ext cx="281305" cy="2209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more dispersed</a:t>
            </a:r>
            <a:r>
              <a:rPr sz="1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fabric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87752" y="2407157"/>
            <a:ext cx="76200" cy="2073910"/>
          </a:xfrm>
          <a:custGeom>
            <a:avLst/>
            <a:gdLst/>
            <a:ahLst/>
            <a:cxnLst/>
            <a:rect l="l" t="t" r="r" b="b"/>
            <a:pathLst>
              <a:path w="76200" h="2073910">
                <a:moveTo>
                  <a:pt x="76200" y="76200"/>
                </a:moveTo>
                <a:lnTo>
                  <a:pt x="49530" y="22860"/>
                </a:lnTo>
                <a:lnTo>
                  <a:pt x="49530" y="63246"/>
                </a:lnTo>
                <a:lnTo>
                  <a:pt x="27432" y="63258"/>
                </a:lnTo>
                <a:lnTo>
                  <a:pt x="49530" y="63246"/>
                </a:lnTo>
                <a:lnTo>
                  <a:pt x="49530" y="22860"/>
                </a:lnTo>
                <a:lnTo>
                  <a:pt x="38100" y="0"/>
                </a:lnTo>
                <a:lnTo>
                  <a:pt x="0" y="76200"/>
                </a:lnTo>
                <a:lnTo>
                  <a:pt x="27432" y="76200"/>
                </a:lnTo>
                <a:lnTo>
                  <a:pt x="27432" y="2073402"/>
                </a:lnTo>
                <a:lnTo>
                  <a:pt x="49530" y="2073402"/>
                </a:lnTo>
                <a:lnTo>
                  <a:pt x="49530" y="762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158239" y="1376933"/>
            <a:ext cx="4945380" cy="5128260"/>
            <a:chOff x="1158239" y="1376933"/>
            <a:chExt cx="4945380" cy="5128260"/>
          </a:xfrm>
        </p:grpSpPr>
        <p:sp>
          <p:nvSpPr>
            <p:cNvPr id="36" name="object 36"/>
            <p:cNvSpPr/>
            <p:nvPr/>
          </p:nvSpPr>
          <p:spPr>
            <a:xfrm>
              <a:off x="1196340" y="6428993"/>
              <a:ext cx="4907280" cy="76200"/>
            </a:xfrm>
            <a:custGeom>
              <a:avLst/>
              <a:gdLst/>
              <a:ahLst/>
              <a:cxnLst/>
              <a:rect l="l" t="t" r="r" b="b"/>
              <a:pathLst>
                <a:path w="4907280" h="76200">
                  <a:moveTo>
                    <a:pt x="4907280" y="38100"/>
                  </a:moveTo>
                  <a:lnTo>
                    <a:pt x="4831080" y="0"/>
                  </a:lnTo>
                  <a:lnTo>
                    <a:pt x="4831080" y="28194"/>
                  </a:lnTo>
                  <a:lnTo>
                    <a:pt x="0" y="26670"/>
                  </a:lnTo>
                  <a:lnTo>
                    <a:pt x="0" y="45720"/>
                  </a:lnTo>
                  <a:lnTo>
                    <a:pt x="4831080" y="47244"/>
                  </a:lnTo>
                  <a:lnTo>
                    <a:pt x="4831080" y="76200"/>
                  </a:lnTo>
                  <a:lnTo>
                    <a:pt x="4844034" y="69723"/>
                  </a:lnTo>
                  <a:lnTo>
                    <a:pt x="490728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58239" y="1376933"/>
              <a:ext cx="76200" cy="7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85672" y="1440179"/>
              <a:ext cx="20955" cy="5031740"/>
            </a:xfrm>
            <a:custGeom>
              <a:avLst/>
              <a:gdLst/>
              <a:ahLst/>
              <a:cxnLst/>
              <a:rect l="l" t="t" r="r" b="b"/>
              <a:pathLst>
                <a:path w="20955" h="5031740">
                  <a:moveTo>
                    <a:pt x="20574" y="0"/>
                  </a:moveTo>
                  <a:lnTo>
                    <a:pt x="1524" y="0"/>
                  </a:lnTo>
                  <a:lnTo>
                    <a:pt x="1524" y="12954"/>
                  </a:lnTo>
                  <a:lnTo>
                    <a:pt x="0" y="5031486"/>
                  </a:lnTo>
                  <a:lnTo>
                    <a:pt x="19050" y="5031486"/>
                  </a:lnTo>
                  <a:lnTo>
                    <a:pt x="20574" y="12954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763895" y="6632854"/>
            <a:ext cx="15697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5294" y="1144481"/>
            <a:ext cx="363855" cy="174752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Dry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density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spc="-10" dirty="0">
                <a:solidFill>
                  <a:srgbClr val="FFFFFF"/>
                </a:solidFill>
                <a:latin typeface="Symbol"/>
                <a:cs typeface="Symbol"/>
              </a:rPr>
              <a:t></a:t>
            </a:r>
            <a:r>
              <a:rPr sz="1950" spc="-15" baseline="-1709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596" y="524636"/>
            <a:ext cx="6227445" cy="370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Shallow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Compaction: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Static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rollers:</a:t>
            </a:r>
            <a:endParaRPr sz="2400"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buChar char="•"/>
              <a:tabLst>
                <a:tab pos="457200" algn="l"/>
                <a:tab pos="457834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Smooth steel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rollers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 pneumatic</a:t>
            </a:r>
            <a:r>
              <a:rPr sz="24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rollers.</a:t>
            </a:r>
            <a:endParaRPr sz="2400"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spcBef>
                <a:spcPts val="5"/>
              </a:spcBef>
              <a:buChar char="•"/>
              <a:tabLst>
                <a:tab pos="457200" algn="l"/>
                <a:tab pos="457834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Sheepsfoot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rollers.</a:t>
            </a:r>
            <a:endParaRPr sz="2400">
              <a:latin typeface="Arial"/>
              <a:cs typeface="Arial"/>
            </a:endParaRPr>
          </a:p>
          <a:p>
            <a:pPr marL="457200" indent="-445134">
              <a:lnSpc>
                <a:spcPct val="100000"/>
              </a:lnSpc>
              <a:buChar char="•"/>
              <a:tabLst>
                <a:tab pos="457200" algn="l"/>
                <a:tab pos="457834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Grid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rollers.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Impact and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vibratory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equipment:</a:t>
            </a:r>
            <a:endParaRPr sz="2400">
              <a:latin typeface="Arial"/>
              <a:cs typeface="Arial"/>
            </a:endParaRPr>
          </a:p>
          <a:p>
            <a:pPr marL="365760" indent="-353695">
              <a:lnSpc>
                <a:spcPct val="100000"/>
              </a:lnSpc>
              <a:spcBef>
                <a:spcPts val="5"/>
              </a:spcBef>
              <a:buChar char="•"/>
              <a:tabLst>
                <a:tab pos="365760" algn="l"/>
                <a:tab pos="366395" algn="l"/>
              </a:tabLst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Tampers,rammers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 plate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compactors</a:t>
            </a:r>
            <a:endParaRPr sz="2400">
              <a:latin typeface="Arial"/>
              <a:cs typeface="Arial"/>
            </a:endParaRPr>
          </a:p>
          <a:p>
            <a:pPr marL="372110" indent="-360045">
              <a:lnSpc>
                <a:spcPct val="100000"/>
              </a:lnSpc>
              <a:buChar char="•"/>
              <a:tabLst>
                <a:tab pos="372110" algn="l"/>
                <a:tab pos="372745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Vibrating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rollers.</a:t>
            </a:r>
            <a:endParaRPr sz="2400">
              <a:latin typeface="Arial"/>
              <a:cs typeface="Arial"/>
            </a:endParaRPr>
          </a:p>
          <a:p>
            <a:pPr marL="372110" indent="-360045">
              <a:lnSpc>
                <a:spcPct val="100000"/>
              </a:lnSpc>
              <a:buChar char="•"/>
              <a:tabLst>
                <a:tab pos="372110" algn="l"/>
                <a:tab pos="37274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rollers.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398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Liberation Sans Narrow</vt:lpstr>
      <vt:lpstr>Palladio Uralic</vt:lpstr>
      <vt:lpstr>Symbol</vt:lpstr>
      <vt:lpstr>Tahoma</vt:lpstr>
      <vt:lpstr>TeXGyrePagella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grains densely packed</vt:lpstr>
      <vt:lpstr>What happens to the relative quantities of the three phases</vt:lpstr>
      <vt:lpstr>Higher water content or higher  compactive effort gives more  dispersed fabric.</vt:lpstr>
      <vt:lpstr>PowerPoint Presentation</vt:lpstr>
      <vt:lpstr>Different types of rollers (clockwise  from right):</vt:lpstr>
      <vt:lpstr>PowerPoint Presentation</vt:lpstr>
      <vt:lpstr>Smooth Wheeled Roller</vt:lpstr>
      <vt:lpstr>Vibrating Plates</vt:lpstr>
      <vt:lpstr>Sheepsfoot Roller</vt:lpstr>
      <vt:lpstr>Impact Roller</vt:lpstr>
      <vt:lpstr>PowerPoint Presentation</vt:lpstr>
      <vt:lpstr>Strength of Cohesive Soil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Kavita</dc:creator>
  <cp:lastModifiedBy>Fawad</cp:lastModifiedBy>
  <cp:revision>5</cp:revision>
  <dcterms:created xsi:type="dcterms:W3CDTF">2020-08-12T08:40:34Z</dcterms:created>
  <dcterms:modified xsi:type="dcterms:W3CDTF">2020-08-12T09:31:11Z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2020-08-12T00:00:00Z</vt:filetime>
  </property>
</Properties>
</file>