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7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800600"/>
            <a:ext cx="64008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Imprint MT Shadow" pitchFamily="82" charset="0"/>
              </a:rPr>
              <a:t>Referencing</a:t>
            </a:r>
            <a:endParaRPr lang="en-US" sz="5400" b="1" dirty="0">
              <a:solidFill>
                <a:srgbClr val="C00000"/>
              </a:solidFill>
              <a:latin typeface="Imprint MT Shadow" pitchFamily="82" charset="0"/>
            </a:endParaRPr>
          </a:p>
        </p:txBody>
      </p:sp>
      <p:pic>
        <p:nvPicPr>
          <p:cNvPr id="1026" name="Picture 2" descr="http://t0.gstatic.com/images?q=tbn:ANd9GcTsaQpF2k9ht_sEN8FwyJb3A4GVlxyMVtKThbRS2YDO1rDjNm8t_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81000"/>
            <a:ext cx="76200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mg2.thai-language.net/anime/Ehk_dict_found_it.jpg"/>
          <p:cNvPicPr>
            <a:picLocks noChangeAspect="1" noChangeArrowheads="1"/>
          </p:cNvPicPr>
          <p:nvPr/>
        </p:nvPicPr>
        <p:blipFill>
          <a:blip r:embed="rId2"/>
          <a:srcRect t="8334" r="12195" b="6667"/>
          <a:stretch>
            <a:fillRect/>
          </a:stretch>
        </p:blipFill>
        <p:spPr bwMode="auto">
          <a:xfrm>
            <a:off x="990600" y="1752600"/>
            <a:ext cx="2743200" cy="3886200"/>
          </a:xfrm>
          <a:prstGeom prst="rect">
            <a:avLst/>
          </a:prstGeom>
          <a:noFill/>
        </p:spPr>
      </p:pic>
      <p:sp>
        <p:nvSpPr>
          <p:cNvPr id="8" name="Rectangular Callout 7"/>
          <p:cNvSpPr/>
          <p:nvPr/>
        </p:nvSpPr>
        <p:spPr>
          <a:xfrm>
            <a:off x="4114800" y="2209800"/>
            <a:ext cx="4876800" cy="3429000"/>
          </a:xfrm>
          <a:prstGeom prst="wedgeRectCallout">
            <a:avLst>
              <a:gd name="adj1" fmla="val -62763"/>
              <a:gd name="adj2" fmla="val -4129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Referencing is a standardized way of acknowledging the sources of information and ideas that you have used in your document. 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Wave 8"/>
          <p:cNvSpPr/>
          <p:nvPr/>
        </p:nvSpPr>
        <p:spPr>
          <a:xfrm>
            <a:off x="533400" y="228600"/>
            <a:ext cx="3886200" cy="1600200"/>
          </a:xfrm>
          <a:prstGeom prst="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What is Referencing?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ular Callout 6"/>
          <p:cNvSpPr/>
          <p:nvPr/>
        </p:nvSpPr>
        <p:spPr>
          <a:xfrm>
            <a:off x="5181600" y="838200"/>
            <a:ext cx="3733800" cy="4953000"/>
          </a:xfrm>
          <a:prstGeom prst="wedgeRectCallout">
            <a:avLst>
              <a:gd name="adj1" fmla="val -64353"/>
              <a:gd name="adj2" fmla="val -1503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Referencing is important to avoid plagiarism, to verify quotations and to enable readers to follow up what you have written and locate the cited author’s work. 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5364" name="Picture 4" descr="http://www.jcu.edu.au/tldinfo/writingskills/reference/images/reflective.gif"/>
          <p:cNvPicPr>
            <a:picLocks noChangeAspect="1" noChangeArrowheads="1"/>
          </p:cNvPicPr>
          <p:nvPr/>
        </p:nvPicPr>
        <p:blipFill>
          <a:blip r:embed="rId2"/>
          <a:srcRect l="9434" t="7692" r="9434" b="7692"/>
          <a:stretch>
            <a:fillRect/>
          </a:stretch>
        </p:blipFill>
        <p:spPr bwMode="auto">
          <a:xfrm>
            <a:off x="1371600" y="2438400"/>
            <a:ext cx="3276600" cy="3429000"/>
          </a:xfrm>
          <a:prstGeom prst="rect">
            <a:avLst/>
          </a:prstGeom>
          <a:noFill/>
        </p:spPr>
      </p:pic>
      <p:sp>
        <p:nvSpPr>
          <p:cNvPr id="9" name="Cloud Callout 8"/>
          <p:cNvSpPr/>
          <p:nvPr/>
        </p:nvSpPr>
        <p:spPr>
          <a:xfrm>
            <a:off x="0" y="0"/>
            <a:ext cx="2971800" cy="2362200"/>
          </a:xfrm>
          <a:prstGeom prst="cloudCallout">
            <a:avLst>
              <a:gd name="adj1" fmla="val 65980"/>
              <a:gd name="adj2" fmla="val 5154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Why Reference?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3276600" cy="147796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Steps In Referencing</a:t>
            </a:r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2" descr="http://www.visum.co.uk/files/reference-180x1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81200"/>
            <a:ext cx="2743200" cy="44958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371600"/>
            <a:ext cx="5257800" cy="52578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Keep a record of the full bibliographic details and relevant page numbers of all the sources from which information is taken.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Insert brief citations at the appropriate places in the text of your document.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Compile a reference list at the end of the document that includes full details of all references cited.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74638"/>
            <a:ext cx="59436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In-text Citations</a:t>
            </a:r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600200"/>
            <a:ext cx="5943600" cy="495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In an author-date style, in-text citations usually require the name of the author(s) and the year of publication.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page number is included if you have a direct quote, paraphrase a passage or you want to direct the reader to a specific page. Page numbers may also be included if the you are referring to a long work and the page numbers might be useful to the reader. </a:t>
            </a:r>
          </a:p>
          <a:p>
            <a:endParaRPr lang="en-US" dirty="0"/>
          </a:p>
        </p:txBody>
      </p:sp>
      <p:pic>
        <p:nvPicPr>
          <p:cNvPr id="16386" name="Picture 2" descr="http://www.cartoonstock.com/newscartoons/cartoonists/cga/lowres/cgan1559l.jpg"/>
          <p:cNvPicPr>
            <a:picLocks noChangeAspect="1" noChangeArrowheads="1"/>
          </p:cNvPicPr>
          <p:nvPr/>
        </p:nvPicPr>
        <p:blipFill>
          <a:blip r:embed="rId2"/>
          <a:srcRect l="12000" t="22055" r="10000" b="7769"/>
          <a:stretch>
            <a:fillRect/>
          </a:stretch>
        </p:blipFill>
        <p:spPr bwMode="auto">
          <a:xfrm>
            <a:off x="228600" y="304800"/>
            <a:ext cx="2667000" cy="624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192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Imprint MT Shadow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  <vt:lpstr>Steps In Referencing</vt:lpstr>
      <vt:lpstr>In-text Citations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Shab</dc:creator>
  <cp:lastModifiedBy>Dell</cp:lastModifiedBy>
  <cp:revision>19</cp:revision>
  <dcterms:created xsi:type="dcterms:W3CDTF">2006-08-16T00:00:00Z</dcterms:created>
  <dcterms:modified xsi:type="dcterms:W3CDTF">2020-05-10T12:36:20Z</dcterms:modified>
</cp:coreProperties>
</file>