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66" r:id="rId3"/>
    <p:sldId id="268" r:id="rId4"/>
    <p:sldId id="267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F-4B5E-414C-98D6-52EE34DE6E7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AEA-0807-4250-9B2F-990307A3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F-4B5E-414C-98D6-52EE34DE6E7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AEA-0807-4250-9B2F-990307A3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9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F-4B5E-414C-98D6-52EE34DE6E7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AEA-0807-4250-9B2F-990307A3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14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F-4B5E-414C-98D6-52EE34DE6E7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AEA-0807-4250-9B2F-990307A3DF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563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F-4B5E-414C-98D6-52EE34DE6E7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AEA-0807-4250-9B2F-990307A3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9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F-4B5E-414C-98D6-52EE34DE6E7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AEA-0807-4250-9B2F-990307A3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15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F-4B5E-414C-98D6-52EE34DE6E7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AEA-0807-4250-9B2F-990307A3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3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F-4B5E-414C-98D6-52EE34DE6E7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AEA-0807-4250-9B2F-990307A3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72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F-4B5E-414C-98D6-52EE34DE6E7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AEA-0807-4250-9B2F-990307A3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6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F-4B5E-414C-98D6-52EE34DE6E7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AEA-0807-4250-9B2F-990307A3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8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F-4B5E-414C-98D6-52EE34DE6E7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AEA-0807-4250-9B2F-990307A3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7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F-4B5E-414C-98D6-52EE34DE6E7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AEA-0807-4250-9B2F-990307A3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3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F-4B5E-414C-98D6-52EE34DE6E7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AEA-0807-4250-9B2F-990307A3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8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F-4B5E-414C-98D6-52EE34DE6E7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AEA-0807-4250-9B2F-990307A3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6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F-4B5E-414C-98D6-52EE34DE6E7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AEA-0807-4250-9B2F-990307A3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F-4B5E-414C-98D6-52EE34DE6E7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AEA-0807-4250-9B2F-990307A3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9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0D7F-4B5E-414C-98D6-52EE34DE6E7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AEA-0807-4250-9B2F-990307A3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C2A0D7F-4B5E-414C-98D6-52EE34DE6E7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62AEA-0807-4250-9B2F-990307A3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24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809" y="1422028"/>
            <a:ext cx="5284474" cy="2484942"/>
          </a:xfrm>
        </p:spPr>
        <p:txBody>
          <a:bodyPr/>
          <a:lstStyle/>
          <a:p>
            <a:r>
              <a:rPr lang="en-US" sz="6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Calligraphy </a:t>
            </a:r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en-US" sz="5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Khatati</a:t>
            </a:r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 </a:t>
            </a:r>
            <a:endParaRPr lang="en-US" sz="6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047" y="4275926"/>
            <a:ext cx="4485735" cy="861420"/>
          </a:xfrm>
        </p:spPr>
        <p:txBody>
          <a:bodyPr/>
          <a:lstStyle/>
          <a:p>
            <a:r>
              <a:rPr lang="en-US" dirty="0" smtClean="0"/>
              <a:t>Engr. Yaseen </a:t>
            </a:r>
            <a:r>
              <a:rPr lang="en-US" dirty="0" err="1" smtClean="0"/>
              <a:t>mahmooD</a:t>
            </a:r>
            <a:endParaRPr lang="en-US" dirty="0" smtClean="0"/>
          </a:p>
        </p:txBody>
      </p:sp>
      <p:pic>
        <p:nvPicPr>
          <p:cNvPr id="1026" name="Picture 2" descr="https://media.licdn.com/mpr/mpr/AAEAAQAAAAAAAAZZAAAAJGZjNjgxZjNjLWIzMzMtNDEyOC05YTA3LTIxYTc4ZDAyZmQxM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5978"/>
          <a:stretch/>
        </p:blipFill>
        <p:spPr bwMode="auto">
          <a:xfrm>
            <a:off x="6362162" y="885891"/>
            <a:ext cx="36576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15/cb/1a/15cb1acec8e8eadd75d974074d3b5032--islamic-calligraphy-arabic-calligraph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186" y="2986560"/>
            <a:ext cx="3100067" cy="35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cas-arabic.com/wp-content/uploads/2011/09/ArabicCalligraph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90" y="3542461"/>
            <a:ext cx="3292479" cy="247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Lt BT" panose="020B0607020203060204" pitchFamily="34" charset="0"/>
              </a:rPr>
              <a:t>Instruments</a:t>
            </a:r>
            <a:endParaRPr lang="en-US" dirty="0">
              <a:latin typeface="BankGothic Lt BT" panose="020B060702020306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03312" y="1626920"/>
            <a:ext cx="3417173" cy="462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Qalam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(Reed)</a:t>
            </a:r>
          </a:p>
          <a:p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Siyahi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(Ink)</a:t>
            </a:r>
          </a:p>
          <a:p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Takhti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(</a:t>
            </a:r>
            <a:r>
              <a:rPr 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Riglet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/Tablet/Slate)</a:t>
            </a:r>
          </a:p>
          <a:p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098" name="Picture 2" descr="https://cdn.shopify.com/s/files/1/1936/7217/products/Photo_Apr_19_12_09_37_AM_530x@2x.jpg?v=1492659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94" y="669702"/>
            <a:ext cx="2887804" cy="216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ages-na.ssl-images-amazon.com/images/I/21QKnuoAG2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507" y="811369"/>
            <a:ext cx="2024097" cy="258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hecitizen.in/NewsImages/778342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38" y="3056754"/>
            <a:ext cx="2704560" cy="181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pegham.com/filedata/fetch?id=2488075&amp;d=13342272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418" y="3624752"/>
            <a:ext cx="3109120" cy="282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kGothic Lt BT" panose="020B0607020203060204" pitchFamily="34" charset="0"/>
              </a:rPr>
              <a:t>Fonts</a:t>
            </a:r>
            <a:endParaRPr lang="en-US" dirty="0">
              <a:latin typeface="BankGothic Lt BT" panose="020B060702020306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03312" y="1626920"/>
            <a:ext cx="5534993" cy="462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5. NASTLIQ :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It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is one of the main calligraphic hands used in writing the Persian script, and traditionally the predominant style in Persian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calligraphy.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It was developed in Iran in the 14th and 15th centuries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It is sometimes used to write Arabic-language text  but its use has always been more popular in the Persian, Turkic and Urdu sphere of influence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Nastaʿlīq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remains very widely used in Iran, Pakistan, India, Afghanistan and other countries for written poetry and as a form of art.</a:t>
            </a:r>
          </a:p>
        </p:txBody>
      </p:sp>
      <p:pic>
        <p:nvPicPr>
          <p:cNvPr id="5122" name="Picture 2" descr="https://upload.wikimedia.org/wikipedia/commons/d/df/Mirema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378" y="1401986"/>
            <a:ext cx="2358189" cy="389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9/9b/Khatt-e_Nastali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447" y="1401986"/>
            <a:ext cx="2396877" cy="240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9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491310"/>
            <a:ext cx="9404723" cy="1400530"/>
          </a:xfrm>
        </p:spPr>
        <p:txBody>
          <a:bodyPr/>
          <a:lstStyle/>
          <a:p>
            <a:r>
              <a:rPr lang="en-US" dirty="0" smtClean="0">
                <a:latin typeface="BankGothic Lt BT" panose="020B0607020203060204" pitchFamily="34" charset="0"/>
              </a:rPr>
              <a:t>NASTLIQ</a:t>
            </a:r>
            <a:endParaRPr lang="en-US" dirty="0">
              <a:latin typeface="BankGothic Lt BT" panose="020B060702020306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03312" y="1626920"/>
            <a:ext cx="5534993" cy="462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Qa’at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</a:p>
          <a:p>
            <a:r>
              <a:rPr lang="en-US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Width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of </a:t>
            </a:r>
            <a:r>
              <a:rPr 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Qalam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(reed) is known as </a:t>
            </a:r>
            <a:r>
              <a:rPr lang="en-US" dirty="0" err="1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Qa’at</a:t>
            </a:r>
            <a:r>
              <a:rPr lang="en-US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Alphabets/Letters are drawn or </a:t>
            </a:r>
            <a:r>
              <a:rPr lang="en-US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measured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by using </a:t>
            </a:r>
            <a:r>
              <a:rPr 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qa’at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For-example: Letter </a:t>
            </a:r>
            <a:r>
              <a:rPr 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Alif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has </a:t>
            </a:r>
            <a:r>
              <a:rPr lang="en-US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height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equal to the </a:t>
            </a:r>
            <a:r>
              <a:rPr lang="en-US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3 times of the width of reed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or 3 </a:t>
            </a:r>
            <a:r>
              <a:rPr 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Qa’at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</a:p>
          <a:p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Each letter has specific number of </a:t>
            </a:r>
            <a:r>
              <a:rPr lang="en-US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qa’at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Horizontals and verticals:</a:t>
            </a:r>
          </a:p>
          <a:p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Nastaliq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font follows imaginary vertical and horizontal lines.  </a:t>
            </a:r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4" descr="https://images-na.ssl-images-amazon.com/images/I/21QKnuoAG2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47024" y="491254"/>
            <a:ext cx="2024097" cy="258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6851561" y="2099256"/>
            <a:ext cx="656822" cy="373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287294" y="2483478"/>
            <a:ext cx="656822" cy="3734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51153" y="2892103"/>
            <a:ext cx="22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Qa’at</a:t>
            </a:r>
            <a:r>
              <a:rPr lang="en-US" dirty="0"/>
              <a:t> </a:t>
            </a:r>
            <a:r>
              <a:rPr lang="en-US" dirty="0" smtClean="0"/>
              <a:t>= Width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508383" y="4713669"/>
            <a:ext cx="3464417" cy="7083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189076" y="3541690"/>
            <a:ext cx="0" cy="248562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179972" y="2286000"/>
            <a:ext cx="435733" cy="3509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4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491310"/>
            <a:ext cx="9404723" cy="1400530"/>
          </a:xfrm>
        </p:spPr>
        <p:txBody>
          <a:bodyPr/>
          <a:lstStyle/>
          <a:p>
            <a:r>
              <a:rPr lang="en-US" dirty="0" smtClean="0">
                <a:latin typeface="BankGothic Lt BT" panose="020B0607020203060204" pitchFamily="34" charset="0"/>
              </a:rPr>
              <a:t>NASTLIQ</a:t>
            </a:r>
            <a:endParaRPr lang="en-US" dirty="0">
              <a:latin typeface="BankGothic Lt BT" panose="020B060702020306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03312" y="1626920"/>
            <a:ext cx="5534993" cy="462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Alphabets :</a:t>
            </a:r>
          </a:p>
          <a:p>
            <a:endParaRPr lang="en-US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79" y="2017416"/>
            <a:ext cx="8468988" cy="46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263</TotalTime>
  <Words>188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Andalus</vt:lpstr>
      <vt:lpstr>Arial</vt:lpstr>
      <vt:lpstr>BankGothic Lt BT</vt:lpstr>
      <vt:lpstr>Century Gothic</vt:lpstr>
      <vt:lpstr>Wingdings 3</vt:lpstr>
      <vt:lpstr>Ion</vt:lpstr>
      <vt:lpstr>Calligraphy (Khatati) </vt:lpstr>
      <vt:lpstr>Instruments</vt:lpstr>
      <vt:lpstr>Fonts</vt:lpstr>
      <vt:lpstr>NASTLIQ</vt:lpstr>
      <vt:lpstr>NASTLIQ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Calligraphy (Khatati)</dc:title>
  <dc:creator>Yaseen</dc:creator>
  <cp:lastModifiedBy>dell</cp:lastModifiedBy>
  <cp:revision>49</cp:revision>
  <dcterms:created xsi:type="dcterms:W3CDTF">2017-10-16T18:04:43Z</dcterms:created>
  <dcterms:modified xsi:type="dcterms:W3CDTF">2019-10-03T04:50:57Z</dcterms:modified>
</cp:coreProperties>
</file>