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2825" y="1081825"/>
            <a:ext cx="7766936" cy="3664470"/>
          </a:xfrm>
        </p:spPr>
        <p:txBody>
          <a:bodyPr/>
          <a:lstStyle/>
          <a:p>
            <a:r>
              <a:rPr lang="en-US" sz="8000" dirty="0"/>
              <a:t>How to Write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850700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3184"/>
            <a:ext cx="8596668" cy="1390918"/>
          </a:xfrm>
        </p:spPr>
        <p:txBody>
          <a:bodyPr>
            <a:noAutofit/>
          </a:bodyPr>
          <a:lstStyle/>
          <a:p>
            <a:r>
              <a:rPr lang="en-US" sz="4400" b="1" dirty="0"/>
              <a:t>5. Arrive early to check equipment,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4102"/>
            <a:ext cx="8596668" cy="4984123"/>
          </a:xfrm>
        </p:spPr>
        <p:txBody>
          <a:bodyPr>
            <a:noAutofit/>
          </a:bodyPr>
          <a:lstStyle/>
          <a:p>
            <a:r>
              <a:rPr lang="en-US" sz="2400" dirty="0"/>
              <a:t>Of course, you’ll want to check your audio or video equipment in advance, and </a:t>
            </a:r>
            <a:r>
              <a:rPr lang="en-US" sz="2400" dirty="0" smtClean="0"/>
              <a:t>make sure </a:t>
            </a:r>
            <a:r>
              <a:rPr lang="en-US" sz="2400" dirty="0"/>
              <a:t>you have enough batteries and extension cords. If you will be using a laptop, </a:t>
            </a:r>
            <a:r>
              <a:rPr lang="en-US" sz="2400" dirty="0" smtClean="0"/>
              <a:t>make sure </a:t>
            </a:r>
            <a:r>
              <a:rPr lang="en-US" sz="2400" dirty="0"/>
              <a:t>to bring every accessory you’ll </a:t>
            </a:r>
            <a:r>
              <a:rPr lang="en-US" sz="2400" dirty="0" smtClean="0"/>
              <a:t>need.</a:t>
            </a:r>
            <a:endParaRPr lang="en-US" sz="2400" dirty="0"/>
          </a:p>
          <a:p>
            <a:r>
              <a:rPr lang="en-US" sz="2400" dirty="0"/>
              <a:t>Check your recording device prior to the meeting. Set your volume level by </a:t>
            </a:r>
            <a:r>
              <a:rPr lang="en-US" sz="2400" dirty="0" smtClean="0"/>
              <a:t>walking around </a:t>
            </a:r>
            <a:r>
              <a:rPr lang="en-US" sz="2400" dirty="0"/>
              <a:t>the room and experimenting with audio. (During the meeting you may have </a:t>
            </a:r>
            <a:r>
              <a:rPr lang="en-US" sz="2400" dirty="0" smtClean="0"/>
              <a:t>to adjust </a:t>
            </a:r>
            <a:r>
              <a:rPr lang="en-US" sz="2400" dirty="0"/>
              <a:t>the volume if one of the speakers is soft-spoken.)</a:t>
            </a:r>
          </a:p>
          <a:p>
            <a:r>
              <a:rPr lang="en-US" sz="2400" dirty="0"/>
              <a:t>Some additional materials to bring: sticky notes, highlighters, a red pen, a </a:t>
            </a:r>
            <a:r>
              <a:rPr lang="en-US" sz="2400" dirty="0" smtClean="0"/>
              <a:t>note-taking pad</a:t>
            </a:r>
            <a:r>
              <a:rPr lang="en-US" sz="2400" dirty="0"/>
              <a:t>, extra pens, note pads for visitors, any necessary file folders and meeting handouts. </a:t>
            </a:r>
          </a:p>
        </p:txBody>
      </p:sp>
    </p:spTree>
    <p:extLst>
      <p:ext uri="{BB962C8B-B14F-4D97-AF65-F5344CB8AC3E}">
        <p14:creationId xmlns:p14="http://schemas.microsoft.com/office/powerpoint/2010/main" val="928579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Make sure you have a copy of the agenda—and bring extra copies, in the event </a:t>
            </a:r>
            <a:r>
              <a:rPr lang="en-US" sz="3600" dirty="0" smtClean="0"/>
              <a:t>the meeting </a:t>
            </a:r>
            <a:r>
              <a:rPr lang="en-US" sz="3600" dirty="0"/>
              <a:t>chair forgets to bring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135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6. Create a seating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is a good idea, especially if you don’t know the attendees or have a large </a:t>
            </a:r>
            <a:r>
              <a:rPr lang="en-US" sz="3200" dirty="0" smtClean="0"/>
              <a:t>group— eight </a:t>
            </a:r>
            <a:r>
              <a:rPr lang="en-US" sz="3200" dirty="0"/>
              <a:t>to 10 people—in the meeting. Before everyone arrives, draw a diagram of the </a:t>
            </a:r>
            <a:r>
              <a:rPr lang="en-US" sz="3200" dirty="0" smtClean="0"/>
              <a:t>table in </a:t>
            </a:r>
            <a:r>
              <a:rPr lang="en-US" sz="3200" dirty="0"/>
              <a:t>your notes. Then, as each person takes a seat, write his or her name in the </a:t>
            </a:r>
            <a:r>
              <a:rPr lang="en-US" sz="3200" dirty="0" smtClean="0"/>
              <a:t>right position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04232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7. Determine your position at the table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Ideally, you should sit next to the meeting leader or chairperson. That way, you can </a:t>
            </a:r>
            <a:r>
              <a:rPr lang="en-US" sz="3200" dirty="0" smtClean="0"/>
              <a:t>more easily </a:t>
            </a:r>
            <a:r>
              <a:rPr lang="en-US" sz="3200" dirty="0"/>
              <a:t>signal the chair if you need clarification. The chairperson is likely to appreciate </a:t>
            </a:r>
            <a:r>
              <a:rPr lang="en-US" sz="3200" dirty="0" smtClean="0"/>
              <a:t>the strategic </a:t>
            </a:r>
            <a:r>
              <a:rPr lang="en-US" sz="3200" dirty="0"/>
              <a:t>positioning as well. It’s easier for him or her to say quietly something like, “</a:t>
            </a:r>
            <a:r>
              <a:rPr lang="en-US" sz="3200" dirty="0" smtClean="0"/>
              <a:t>Oh, did </a:t>
            </a:r>
            <a:r>
              <a:rPr lang="en-US" sz="3200" dirty="0"/>
              <a:t>you capture that? What Bill just said was really important.”</a:t>
            </a:r>
          </a:p>
        </p:txBody>
      </p:sp>
    </p:spTree>
    <p:extLst>
      <p:ext uri="{BB962C8B-B14F-4D97-AF65-F5344CB8AC3E}">
        <p14:creationId xmlns:p14="http://schemas.microsoft.com/office/powerpoint/2010/main" val="202835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8. Introduce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If you don’t know some of the attendees, plan to introduce yourself and your role at </a:t>
            </a:r>
            <a:r>
              <a:rPr lang="en-US" sz="3600" dirty="0" smtClean="0"/>
              <a:t>the meeting</a:t>
            </a:r>
            <a:r>
              <a:rPr lang="en-US" sz="3600" dirty="0"/>
              <a:t>. Remember to smile and be confident. It’s good for people to get to know you.</a:t>
            </a:r>
          </a:p>
        </p:txBody>
      </p:sp>
    </p:spTree>
    <p:extLst>
      <p:ext uri="{BB962C8B-B14F-4D97-AF65-F5344CB8AC3E}">
        <p14:creationId xmlns:p14="http://schemas.microsoft.com/office/powerpoint/2010/main" val="1715042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400" b="1" dirty="0"/>
              <a:t>Pre-meeting preparation: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0918"/>
            <a:ext cx="8596668" cy="5215943"/>
          </a:xfrm>
        </p:spPr>
        <p:txBody>
          <a:bodyPr>
            <a:noAutofit/>
          </a:bodyPr>
          <a:lstStyle/>
          <a:p>
            <a:r>
              <a:rPr lang="en-US" sz="2800" dirty="0"/>
              <a:t>When just the thought of creating official meeting minutes makes your writing hand</a:t>
            </a:r>
          </a:p>
          <a:p>
            <a:r>
              <a:rPr lang="en-US" sz="2800" dirty="0"/>
              <a:t>freeze, take note: Preparation starts well before the meeting.</a:t>
            </a:r>
          </a:p>
          <a:p>
            <a:r>
              <a:rPr lang="en-US" sz="2800" dirty="0"/>
              <a:t>In fact, 60% to 70% of a minute-taker’s most effective time will likely be spent in the</a:t>
            </a:r>
          </a:p>
          <a:p>
            <a:r>
              <a:rPr lang="en-US" sz="2800" dirty="0"/>
              <a:t>pre-meeting stage, as one meeting expert pointed out. The work you do during this phase</a:t>
            </a:r>
          </a:p>
          <a:p>
            <a:r>
              <a:rPr lang="en-US" sz="2800" dirty="0"/>
              <a:t>lays a foundation that helps ensure your success upon entering the meeting room. </a:t>
            </a:r>
          </a:p>
        </p:txBody>
      </p:sp>
    </p:spTree>
    <p:extLst>
      <p:ext uri="{BB962C8B-B14F-4D97-AF65-F5344CB8AC3E}">
        <p14:creationId xmlns:p14="http://schemas.microsoft.com/office/powerpoint/2010/main" val="141582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1. Choose your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What tool will you use to capture information? While some minute-takers still </a:t>
            </a:r>
            <a:r>
              <a:rPr lang="en-US" sz="3200" dirty="0" smtClean="0"/>
              <a:t>use shorthand</a:t>
            </a:r>
            <a:r>
              <a:rPr lang="en-US" sz="3200" dirty="0"/>
              <a:t>, more often nowadays people are using a laptop, which can be a real timesaver.</a:t>
            </a:r>
          </a:p>
          <a:p>
            <a:r>
              <a:rPr lang="en-US" sz="3200" dirty="0"/>
              <a:t>You need to determine which method is going to work best for you. </a:t>
            </a:r>
          </a:p>
        </p:txBody>
      </p:sp>
    </p:spTree>
    <p:extLst>
      <p:ext uri="{BB962C8B-B14F-4D97-AF65-F5344CB8AC3E}">
        <p14:creationId xmlns:p14="http://schemas.microsoft.com/office/powerpoint/2010/main" val="40561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99245"/>
            <a:ext cx="8596668" cy="5642117"/>
          </a:xfrm>
        </p:spPr>
        <p:txBody>
          <a:bodyPr>
            <a:normAutofit/>
          </a:bodyPr>
          <a:lstStyle/>
          <a:p>
            <a:r>
              <a:rPr lang="en-US" sz="3200" dirty="0"/>
              <a:t>Either way, you can use audio or video recordings as a back-up. Just be sure you </a:t>
            </a:r>
            <a:r>
              <a:rPr lang="en-US" sz="3200" dirty="0" smtClean="0"/>
              <a:t>get permission </a:t>
            </a:r>
            <a:r>
              <a:rPr lang="en-US" sz="3200" dirty="0"/>
              <a:t>first to do that. Find out what the rules are, based on where you work and </a:t>
            </a:r>
            <a:r>
              <a:rPr lang="en-US" sz="3200" dirty="0" smtClean="0"/>
              <a:t>the meeting </a:t>
            </a:r>
            <a:r>
              <a:rPr lang="en-US" sz="3200" dirty="0"/>
              <a:t>itself.</a:t>
            </a:r>
          </a:p>
        </p:txBody>
      </p:sp>
    </p:spTree>
    <p:extLst>
      <p:ext uri="{BB962C8B-B14F-4D97-AF65-F5344CB8AC3E}">
        <p14:creationId xmlns:p14="http://schemas.microsoft.com/office/powerpoint/2010/main" val="363874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2. Review previous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829"/>
            <a:ext cx="8596668" cy="4534534"/>
          </a:xfrm>
        </p:spPr>
        <p:txBody>
          <a:bodyPr>
            <a:normAutofit/>
          </a:bodyPr>
          <a:lstStyle/>
          <a:p>
            <a:r>
              <a:rPr lang="en-US" sz="3600" dirty="0"/>
              <a:t>Before you start, it’s a good idea to review the minutes from prior meetings. Notice </a:t>
            </a:r>
            <a:r>
              <a:rPr lang="en-US" sz="3600" dirty="0" smtClean="0"/>
              <a:t>the organization </a:t>
            </a:r>
            <a:r>
              <a:rPr lang="en-US" sz="3600" dirty="0"/>
              <a:t>of the minutes—the amount of detail, phraseology and other </a:t>
            </a:r>
            <a:r>
              <a:rPr lang="en-US" sz="3600" dirty="0" smtClean="0"/>
              <a:t>characteristics.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343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 Obtain the meeting agenda, other pertinent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The agenda for an informal meeting lists only the items the attendees will discuss during the meeting. But the agenda for a more formal meeting could list the times, the events, speakers, rooms and activities. Make sure you get a copy of the agenda beforehand, especially if you’re not the one who helped prepare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2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40913"/>
            <a:ext cx="8596668" cy="5500449"/>
          </a:xfrm>
        </p:spPr>
        <p:txBody>
          <a:bodyPr>
            <a:noAutofit/>
          </a:bodyPr>
          <a:lstStyle/>
          <a:p>
            <a:r>
              <a:rPr lang="en-US" sz="3200" dirty="0"/>
              <a:t>Why are agendas important? They show the time frames for each segment of the meeting.</a:t>
            </a:r>
          </a:p>
          <a:p>
            <a:r>
              <a:rPr lang="en-US" sz="3200" dirty="0"/>
              <a:t>They also make you aware of what you can expect from the discussion.</a:t>
            </a:r>
          </a:p>
          <a:p>
            <a:r>
              <a:rPr lang="en-US" sz="3200" dirty="0"/>
              <a:t>Other materials you might want to request: minutes of past meetings, handouts </a:t>
            </a:r>
            <a:r>
              <a:rPr lang="en-US" sz="3200" dirty="0" smtClean="0"/>
              <a:t>and glossaries </a:t>
            </a:r>
            <a:r>
              <a:rPr lang="en-US" sz="3200" dirty="0"/>
              <a:t>of relevant subjects. </a:t>
            </a:r>
          </a:p>
        </p:txBody>
      </p:sp>
    </p:spTree>
    <p:extLst>
      <p:ext uri="{BB962C8B-B14F-4D97-AF65-F5344CB8AC3E}">
        <p14:creationId xmlns:p14="http://schemas.microsoft.com/office/powerpoint/2010/main" val="242033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47731"/>
            <a:ext cx="8596668" cy="5693632"/>
          </a:xfrm>
        </p:spPr>
        <p:txBody>
          <a:bodyPr>
            <a:normAutofit/>
          </a:bodyPr>
          <a:lstStyle/>
          <a:p>
            <a:r>
              <a:rPr lang="en-US" sz="4400" dirty="0"/>
              <a:t>Ask the meeting chair or facilitator to copy you on all materials sent prior to the </a:t>
            </a:r>
            <a:r>
              <a:rPr lang="en-US" sz="4400" dirty="0" smtClean="0"/>
              <a:t>meeting and </a:t>
            </a:r>
            <a:r>
              <a:rPr lang="en-US" sz="4400" dirty="0"/>
              <a:t>to send you an advance copy of any handouts that will be distributed. </a:t>
            </a:r>
          </a:p>
        </p:txBody>
      </p:sp>
    </p:spTree>
    <p:extLst>
      <p:ext uri="{BB962C8B-B14F-4D97-AF65-F5344CB8AC3E}">
        <p14:creationId xmlns:p14="http://schemas.microsoft.com/office/powerpoint/2010/main" val="1018361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4. Speak with the chairperson in advance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Go through the agenda together to establish the main topics and the group’s goals. </a:t>
            </a:r>
            <a:r>
              <a:rPr lang="en-US" sz="2800" dirty="0" smtClean="0"/>
              <a:t>Then determine </a:t>
            </a:r>
            <a:r>
              <a:rPr lang="en-US" sz="2800" dirty="0"/>
              <a:t>with the chairperson whether the meeting is going to be formal or informal.</a:t>
            </a:r>
          </a:p>
          <a:p>
            <a:r>
              <a:rPr lang="en-US" sz="2800" dirty="0"/>
              <a:t>Oftentimes, that will dictate the type of notes you will have to take, as well as the </a:t>
            </a:r>
            <a:r>
              <a:rPr lang="en-US" sz="2800" dirty="0" smtClean="0"/>
              <a:t>format to </a:t>
            </a:r>
            <a:r>
              <a:rPr lang="en-US" sz="2800" dirty="0"/>
              <a:t>use when writing up the minutes.</a:t>
            </a:r>
          </a:p>
          <a:p>
            <a:r>
              <a:rPr lang="en-US" sz="2800" dirty="0"/>
              <a:t>Also, decide on a signal to use during the meeting in case you will need clarification </a:t>
            </a:r>
            <a:r>
              <a:rPr lang="en-US" sz="2800" dirty="0" smtClean="0"/>
              <a:t>from the </a:t>
            </a:r>
            <a:r>
              <a:rPr lang="en-US" sz="2800" dirty="0"/>
              <a:t>chairperson. </a:t>
            </a:r>
          </a:p>
        </p:txBody>
      </p:sp>
    </p:spTree>
    <p:extLst>
      <p:ext uri="{BB962C8B-B14F-4D97-AF65-F5344CB8AC3E}">
        <p14:creationId xmlns:p14="http://schemas.microsoft.com/office/powerpoint/2010/main" val="24465938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792</Words>
  <Application>Microsoft Office PowerPoint</Application>
  <PresentationFormat>Widescreen</PresentationFormat>
  <Paragraphs>34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How to Write Meeting Minutes</vt:lpstr>
      <vt:lpstr> Pre-meeting preparation:</vt:lpstr>
      <vt:lpstr>1. Choose your technology</vt:lpstr>
      <vt:lpstr>PowerPoint Presentation</vt:lpstr>
      <vt:lpstr>2. Review previous minutes</vt:lpstr>
      <vt:lpstr>3. Obtain the meeting agenda, other pertinent materials</vt:lpstr>
      <vt:lpstr>PowerPoint Presentation</vt:lpstr>
      <vt:lpstr>PowerPoint Presentation</vt:lpstr>
      <vt:lpstr>4. Speak with the chairperson in advance</vt:lpstr>
      <vt:lpstr>5. Arrive early to check equipment, materials</vt:lpstr>
      <vt:lpstr>PowerPoint Presentation</vt:lpstr>
      <vt:lpstr>6. Create a seating chart</vt:lpstr>
      <vt:lpstr>7. Determine your position at the table </vt:lpstr>
      <vt:lpstr>8. Introduce yourself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Meeting Minutes</dc:title>
  <dc:creator>User</dc:creator>
  <cp:lastModifiedBy>User</cp:lastModifiedBy>
  <cp:revision>2</cp:revision>
  <dcterms:created xsi:type="dcterms:W3CDTF">2018-10-08T13:03:46Z</dcterms:created>
  <dcterms:modified xsi:type="dcterms:W3CDTF">2018-10-08T13:16:16Z</dcterms:modified>
</cp:coreProperties>
</file>