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8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0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7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7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2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9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801B-9BD8-4A8D-9AC2-704C372CB09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6E97-9AE6-4DA8-A8B7-C9E6A156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780" y="473333"/>
            <a:ext cx="9849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Backwater levels</a:t>
            </a:r>
          </a:p>
          <a:p>
            <a:r>
              <a:rPr lang="en-US" b="1" dirty="0" smtClean="0"/>
              <a:t>SHORT CONTRACTIONS</a:t>
            </a:r>
          </a:p>
          <a:p>
            <a:r>
              <a:rPr lang="en-US" dirty="0" smtClean="0"/>
              <a:t>In flow through a relatively short contracted section (narrow bridge</a:t>
            </a:r>
          </a:p>
          <a:p>
            <a:r>
              <a:rPr lang="en-US" dirty="0" smtClean="0"/>
              <a:t>without approach fluming) with only a few piers, the backwater problem</a:t>
            </a:r>
          </a:p>
          <a:p>
            <a:r>
              <a:rPr lang="en-US" dirty="0" smtClean="0"/>
              <a:t>may be relatively less important. Referring to Fig. 10.10, the change in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45" y="2361573"/>
            <a:ext cx="6649378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0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77" y="1321955"/>
            <a:ext cx="5887272" cy="43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9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5" y="465655"/>
            <a:ext cx="6739696" cy="203188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5" y="2497540"/>
            <a:ext cx="6603219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52" y="832513"/>
            <a:ext cx="6949447" cy="45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2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5" y="912322"/>
            <a:ext cx="7644183" cy="53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187357"/>
            <a:ext cx="7066757" cy="39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95" y="232012"/>
            <a:ext cx="6258798" cy="46393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95" y="4871334"/>
            <a:ext cx="607779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63" y="790307"/>
            <a:ext cx="6836785" cy="53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34" y="742874"/>
            <a:ext cx="6344553" cy="43350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92" y="5077896"/>
            <a:ext cx="5715798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19" y="1148184"/>
            <a:ext cx="6385497" cy="47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79" y="887105"/>
            <a:ext cx="5915425" cy="49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11" y="1561938"/>
            <a:ext cx="5963482" cy="41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2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</dc:creator>
  <cp:lastModifiedBy>KHAN</cp:lastModifiedBy>
  <cp:revision>3</cp:revision>
  <dcterms:created xsi:type="dcterms:W3CDTF">2020-06-03T18:36:54Z</dcterms:created>
  <dcterms:modified xsi:type="dcterms:W3CDTF">2020-06-12T19:04:17Z</dcterms:modified>
</cp:coreProperties>
</file>