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8.xml" ContentType="application/vnd.openxmlformats-officedocument.presentationml.notesSlide+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4.xml" ContentType="application/vnd.openxmlformats-officedocument.presentationml.notesSlide+xml"/>
  <Override PartName="/ppt/ink/ink42.xml" ContentType="application/inkml+xml"/>
  <Override PartName="/ppt/notesSlides/notesSlide15.xml" ContentType="application/vnd.openxmlformats-officedocument.presentationml.notesSlide+xml"/>
  <Override PartName="/ppt/ink/ink43.xml" ContentType="application/inkml+xml"/>
  <Override PartName="/ppt/ink/ink4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5.xml" ContentType="application/inkml+xml"/>
  <Override PartName="/ppt/ink/ink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13" r:id="rId2"/>
    <p:sldId id="258" r:id="rId3"/>
    <p:sldId id="259" r:id="rId4"/>
    <p:sldId id="298" r:id="rId5"/>
    <p:sldId id="260" r:id="rId6"/>
    <p:sldId id="299" r:id="rId7"/>
    <p:sldId id="261" r:id="rId8"/>
    <p:sldId id="316" r:id="rId9"/>
    <p:sldId id="262" r:id="rId10"/>
    <p:sldId id="300" r:id="rId11"/>
    <p:sldId id="301" r:id="rId12"/>
    <p:sldId id="263" r:id="rId13"/>
    <p:sldId id="264" r:id="rId14"/>
    <p:sldId id="265" r:id="rId15"/>
    <p:sldId id="266" r:id="rId16"/>
    <p:sldId id="267" r:id="rId17"/>
    <p:sldId id="268" r:id="rId18"/>
    <p:sldId id="269" r:id="rId19"/>
    <p:sldId id="270" r:id="rId20"/>
    <p:sldId id="271" r:id="rId21"/>
    <p:sldId id="272" r:id="rId22"/>
    <p:sldId id="302" r:id="rId23"/>
    <p:sldId id="273" r:id="rId24"/>
    <p:sldId id="303" r:id="rId25"/>
    <p:sldId id="274" r:id="rId26"/>
    <p:sldId id="275" r:id="rId27"/>
    <p:sldId id="276" r:id="rId28"/>
    <p:sldId id="315" r:id="rId29"/>
    <p:sldId id="277" r:id="rId30"/>
    <p:sldId id="278" r:id="rId31"/>
    <p:sldId id="279" r:id="rId32"/>
    <p:sldId id="280" r:id="rId33"/>
    <p:sldId id="281" r:id="rId34"/>
    <p:sldId id="282" r:id="rId35"/>
    <p:sldId id="305" r:id="rId36"/>
    <p:sldId id="283" r:id="rId37"/>
    <p:sldId id="306" r:id="rId38"/>
    <p:sldId id="284" r:id="rId39"/>
    <p:sldId id="307" r:id="rId40"/>
    <p:sldId id="285" r:id="rId41"/>
    <p:sldId id="286" r:id="rId42"/>
    <p:sldId id="287" r:id="rId43"/>
    <p:sldId id="288" r:id="rId44"/>
    <p:sldId id="289" r:id="rId45"/>
    <p:sldId id="290" r:id="rId46"/>
    <p:sldId id="314" r:id="rId47"/>
    <p:sldId id="291" r:id="rId48"/>
    <p:sldId id="292" r:id="rId49"/>
    <p:sldId id="308" r:id="rId50"/>
    <p:sldId id="309" r:id="rId51"/>
    <p:sldId id="293" r:id="rId52"/>
    <p:sldId id="294" r:id="rId53"/>
    <p:sldId id="310" r:id="rId54"/>
    <p:sldId id="295"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52"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41:18.323"/>
    </inkml:context>
    <inkml:brush xml:id="br0">
      <inkml:brushProperty name="width" value="0.05292" units="cm"/>
      <inkml:brushProperty name="height" value="0.05292" units="cm"/>
      <inkml:brushProperty name="color" value="#FF0000"/>
    </inkml:brush>
  </inkml:definitions>
  <inkml:trace contextRef="#ctx0" brushRef="#br0">5331 11053 0,'0'0'0,"157"0"15,-40 39 1,-38-39 0,38 0-1,118 0 1,-39 0-1,79-39-15,-40 78 16,-78 1 0,-40-40-1,-117 0 1,39 0 0,40-40-1,38 1 1,40 39-16,-39 0 15,-1-39 1,40 39 0,-39 0-1,-1 0 1,1 0 0,0-39-1,-1 78-15,1-39 16,-1 39-1,1-39 1,39 39 0,0-39-1,38 40 1,1-40 0,-39 0-16,0-40 15,0 80 1,39-40-1,0 39 1,0-39 0,-39 0-1,-1 0-15,-38-39 16,39-1 0,0 40-1,-1 0 1,1 0-1,0-39 1,-39 39 0,38 0-16,-38 0 15,-40 0 1,79-39 0,-39 39-1,-1 0 1,1 0-1,-1 0 1,-38 0-16,38-39 16,-38 39-1,78 0 1,-1 0 0,40 0-1,-78 0 1,0 0-1,-1 0-15,-38 0 16,-1 0 0,0 0-1,1 0 1,38 0 0,1 0-1,0 39-15,-1-39 16,1 0-1,-40 39 1,40-39 0,39 0-1,39 0 1,-1 0 0,-38 0-16,0 0 15,0-39 1,-40 39-1,79 0 1,-39 39 0,39-78-1,-39 39 1,0 0-16,0 0 16,-1 39-1,1-39 1,0 0-1,0 0 1,0 39 0,-40-39-16,1 0 15,39 0 1,78 0 0,0 0-1,-39 0 1,-39 0-1,-1-39 1,-38 39-16,78 0 16,0-39-1,0 0 1,-78 39 0,38 0-1,40 0 1,40 0-1,-40 0-15,0 0 16,0 39 0,0 0-1,-40 0 1,1 1 0</inkml:trace>
  <inkml:trace contextRef="#ctx0" brushRef="#br0" timeOffset="7957.8288">5017 14503 0,'-117'-79'0,"117"79"16,0 79-1,39-79 1,-39-40-1,39 1 1,79 0 0,-40 78-16,-39 0 15,0-39 1,-39 0 0,79 0-1,-40-39 1,39 39-1,1 0-15,-1 0 16,40 39 0,-1-39-1,79 0 1,0 0 0,-39 40-1,0-40 1,0 0-16,-1-40 15,40 80 1,0-40 0,-39 0-1,-39-40 1,-1 40 0,1 0-1,39 0-15,39 40 16,-39-80-1,39 40 1,-40-39 0,-38 39-1,78-39 1,39 39 0,0 0-16,-78 0 15,0 0 1,39-39-1,39 0 1,0 39 0,-39 0-1,-78 0-15,78 39 16,-39-39 0,39 39-1,0-39 1,-40 0-1,1 39 1,39-78 0,0 39-16,39 0 15,-39 39 1,0-39 0,-39 0-1,0 0 1,0-39-1,39 39 1,0 0-16,0 0 16</inkml:trace>
  <inkml:trace contextRef="#ctx0" brushRef="#br0" timeOffset="91639.5635">2195 4350 0,'-196'157'0,"78"0"15,1 78 1,-1 0-1,40 157 1,-1 0 0,-77 39-16,-40-39 15,0 40 1,117-119 0,40-38-1,0-1 1,0 40-1,78 156 1,-39-39-16,39 0 16,-39 0-1,39-78 1,0 0 0,79 78-1,78 0 1,0 79-1,-78-118-15,-1-118 16,1-39 0,39-39-1,39 0 1,39-39 0,39-39-1,-39-79 1,40 0-16,-1-78 15,40-39 1,38-79 0,1-78-1,0-118 1,0-39 0,39-39-1,-157-79-15,0 1 16,-39-40-1,-78 0 1,38 0 0,-116-39-1,-40 79 1,-79-40-16,-38-39 16,-1-78-1,0 38 1,40 41-1,0 155 1,-40 1 0,-78 39-1,-39 39-15,-39 79 16,38 78 0,1 118-1,39-1 1,-39 79-1,-79 39 1,-78 40 0,0 117-16,40 39 15,-1 118 1,0 78 0,-39 157-1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21.68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9407 15404 0,'0'0'0,"-78"-118"15,-40 1 1,79 38-1,78 1 1,40 0 0,38 39-1,1-1 1,78 1-16,-39 0 16,-118 78-1,-39 40 1,0-40-1,0 78 1,0 40 0,0 39-1,0 0-15,0 0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21.88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10270 16619 0,'0'0'16,"0"0"-1,0 0 1,117-78-1,40 39-15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22.05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10466 16737 0,'0'0'16,"-157"78"0,118 1-1,39-79 1,0-79-16,78-78 15,0 40 1,-38 78 0,38 39-1,79 39 1</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3.53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15483 15953 0,'0'0'16,"0"157"-1,78 39 1,-39 117 0,79 40-16,39-39 15,78-79 1,-157-157-1,-117-39 1,39-78 0,39 39-1,-39-39 1,0-39 0,40-79-16,-1-39 15,0-79 1,-39 79-1,0 79 1,0-1 0,0 40-1,78 78-15,-38 0 16,77 78 0,40-39-1,0 40 1,-40-40-1,1 0 1,-40-78 0,-38 39-16,-1-39 15,0-40 1,-39 1 0,0 0-1,-78-40 1,38-78-1,-38 0 1,0 39-16,38 0 16</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4.06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17364 15130 0,'0'0'15,"0"0"1,-39-118 0,39 118-1,79 157-15,-1 0 16,0 78-1,1 0 1,-40-78 0,79 39-1,-40-79 1,-39-38-16,-39-79 16,0 0-1,0 0 1,-39-79-1,39 1 1,0 0 0,39-1-1,0 1-15,1-1 16,-1 79 0,39 0-1,-39 0 1,1 0-1,-1 40 1,39 38 0,-39-39-16,1-39 15,38 39 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4.266"/>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18932 15522 0,'0'0'0,"0"156"15,0-38 1,79 0 0,-40-1-1,39-38 1,-39-40-16,-39-118 15,-117-77 1</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4.43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18697 14738 0,'0'0'15,"-117"0"1,38 78 0,158 1-1,116-40 1</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4.756"/>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19207 14150 0,'0'0'15,"0"0"1,0 0-16,117 39 16,-78 39-1,1 40 1,-40 78-1,78 0 1,0 78 0,40 1-1,0-79-15,-79-79 16,0-78 0,-39-39-1,78 0 1,-38 0-1,38-39 1</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4.988"/>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19638 15286 0,'0'0'15,"0"0"1,196-78 0,0 0-1,-79-79 1,-117 0-16</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5.328"/>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20500 14463 0,'0'0'16,"0"0"-1,0 0 1,196 0 0,-78 0-16,-40-78 15,40 0 1,-79 38-1,-78-38 1,0 39 0,39-40-1,0 79 1,-40-39-16,40 39 16,-39 0-1,0 0 1,-39 79-1,78 38 1,0 40 0,117 39-1,40-78-15,0-40 16,39-39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44:19.470"/>
    </inkml:context>
    <inkml:brush xml:id="br0">
      <inkml:brushProperty name="width" value="0.05292" units="cm"/>
      <inkml:brushProperty name="height" value="0.05292" units="cm"/>
      <inkml:brushProperty name="color" value="#FF0000"/>
    </inkml:brush>
  </inkml:definitions>
  <inkml:trace contextRef="#ctx0" brushRef="#br0">12896 10230 0,'0'0'0,"117"-39"16,-117 39-1,79-39-15,195-1 16,79 1-1,39 0 1,0-79 0,-39 40-1,-79 0 1,-156-1 0,-79 40-1,-39 39-15</inkml:trace>
  <inkml:trace contextRef="#ctx0" brushRef="#br0" timeOffset="1041.4299">23244 14267 0,'157'-156'16,"0"-119"-16,-1-38 15,-77 38 1,-40 79 0,0 118-1,-39-40 1,39 40-1,-78 78 1,78-39 0,-39 39-1,0 0-15,0 0 16,0 0 0,0 0-1,0 0 1,0 0-1,0 0 1,0 0 0,0 0-16,0 0 15,0 0 1,0 0 0,0 0-1,0 0 1,0 0-1,0 0 1,0 0 0,0 0-16,0-40 15,0 40 1,0 0 0,0 0-1,0 0 1,0 0-1,0 0 1,0 0-16,0 0 16,0 0-1,0 0 1,0 0 0,40 0-1,-40 0 1,0 0-1,0 0-15,0 0 16,0 0 0,0 0-1,0 0 1,0 0 0,39 0-1,-39 0 1,0 0-16,0 0 15,0 0 1,39 0 0,-39 0-1,0 0 1,0 0 0,0 0-1,39 0-15,-39 0 16,0 0-1,39 0 1</inkml:trace>
  <inkml:trace contextRef="#ctx0" brushRef="#br0" timeOffset="1746.718">16345 9603 0,'0'0'15,"-39"157"1,0-1-16,156 40 16,1-78-1,0-40 1,-118-78-1,78-78 1,40-40 0,-40-78-1,-78 79-15,-39-40 16,39 157 0,0-39-1</inkml:trace>
  <inkml:trace contextRef="#ctx0" brushRef="#br0" timeOffset="2142.5633">17286 9485 0,'0'0'15,"0"0"-15,0 0 16,39 118 0,40-79-1,-40 118 1,0-40 0,-78 1-1,0-40 1,39-78-1,0-78-15,39 78 16,-78-39 0,39-40-1,-40 1 1,40-40 0,0 40-1,0 0-15,40 38 16</inkml:trace>
  <inkml:trace contextRef="#ctx0" brushRef="#br0" timeOffset="2659.3736">18423 9172 0,'0'0'0,"0"0"15,0 0 1,-39 117-1,-79-117 1,-39 39 0,0 40-1,79 78 1,39-40-16,117-38 16,-39-40-1,40 0 1,-79-39-1,39-39 1,0-40 0,0-38-1,1-1-15,-1-39 16,-39-39 0,0 40-1,-39-1 1,39 78-1,0 40 1,39 0 0,-39 39-16,39 39 15,0 0 1,40 79 0,38 0-1,-38-1 1,38 40-1,1-39-15</inkml:trace>
  <inkml:trace contextRef="#ctx0" brushRef="#br0" timeOffset="3053.5218">18932 8819 0,'0'0'15,"-157"39"1,79 0-16,117 118 15,79-39 1,-79-1 0,79 1-1,-118-79 1,117-39 0,1-157-1,-1 40-15,-77 38 16,-40 79-1,0-117 1,0 77 0,-40-38-1,40 78 1,-39 0 0,39 39-16,0 0 15,39 40 1,1-1-1,38 1 1,-39-40 0</inkml:trace>
  <inkml:trace contextRef="#ctx0" brushRef="#br0" timeOffset="4385.625">22891 7369 0,'0'0'15,"0"0"1,-117-40 0,117 40-1,-79 40 1,-38-1 0,38 0-16,-78 79 15,-117-1 1,-39 1-1,38-40 1,158 40 0,-40-79-1,0 0 1,0 40-16,-39-40 16,79 0-1,38 0 1</inkml:trace>
  <inkml:trace contextRef="#ctx0" brushRef="#br0" timeOffset="4807.3499">22656 7800 0,'0'0'16,"0"0"-1,157-39 1,-196-40-1,39 79-15,-40 0 16,40 39 0,-39 1-1,0-1 1,-79 39 0,1 40-1,-40-40 1,-39-39-16,-39 1 15,78 38 1,40 0 0</inkml:trace>
  <inkml:trace contextRef="#ctx0" brushRef="#br0" timeOffset="5175.4421">22970 8074 0,'0'0'15,"117"0"1,-117 0 0,-78 79-1,-40-1-15,1-78 16,-79 157 0,39-40-1,-39 40 1,-79-39-1,1-40 1,157-39-16</inkml:trace>
  <inkml:trace contextRef="#ctx0" brushRef="#br0" timeOffset="5542.3524">22970 8701 0,'0'0'0,"0"0"16,-118 157 0,40-118-1,-79-39 1,39 79 0,-117 38-1,-39 118-15,-40-39 16,-78 79-1,-39 117 1</inkml:trace>
  <inkml:trace contextRef="#ctx0" brushRef="#br0" timeOffset="10061.0674">15326 14895 0,'0'0'0,"-117"39"16,38-39 0,118 39-1,1-78 1,38 39-1,0-79 1,-38 40-16,38-39 16,39-1-1,-38 40 1,-79 0 0,39 39-1,-39-78 1,0 38-1,-39-38-15,0 78 16,-1 0 0,-38 0-1,39 78 1,-39 1 0,-1 38-1,40 40-15,39-39 16,0-40-1,78-39 1,40-39 0,-40 0-1,40-78 1,-40 39 0,1-79-16,-1 40 15,0-40 1,1 40-1,-40 39 1,-39-1 0,39 1-1,-39 78 1,39-39-16,1 40 16,-1 38-1,0-78 1,-39 0-1,0 0 1,39-78 0,0-1-1,-39 1-15,79-1 16,-40 40 0,39 39-1,40 0 1,0-39-1,-1 0 1,1-40 0,-1-38-16,-38 38 15,-40-38 1,0 38 0,-39 40-1,0 0 1,-39 78-1,39 40-15,0 38 16,0 1 0,39-1-1,40 40 1,38 0 0,40 78-1,-39-78 1,-118 0-16,0-79 15,-40-39 1,1-39 0,0 0-1,0-39 1,39-78 0,0-119-1,39-38-15,0-40 16,40 1-1,-40 38 1,-39 40 0,0 39-1,-39 118 1,-1-1 0,40 79-16,0 0 15,0 40 1,40 77-1,38 79 1,0 79 0,40-79-1,-40-79-15,-38-78 16,-1-39 0,-39-78-1,78 0 1,-78-40-1,39-39 1,1 40 0,-40 77-16,39 40 15,0 40 1,0-40 0,0 39-1,1 39 1,38-78-1,-78 0 1,39-117-16,-39 38 16,-39-38-1,0 38 1,0 1 0,-1-1-1,1 40 1,39 39-1,-39 0-15,39 0 16,39 0 0,0-39-1,79-39 1,-1-1 0,-38 40-1,-1 39-15,1 0 16,-79 39-1,0 0 1,-79 40 0,40-1-1,39-39 1,39 1 0,0-1-16,40-39 15,-40 0 1,0 0-1,0 0 1,1 39 0,-40 0-1,0 0 1,0-39-16,0 40 16,0-80-1,39-38 1,-39-79-1,39-78 1,-39 39 0,39 39-16,-39 79 15,39 39 1,-39 78 0,40 118-1,-1 39 1,0 39-1,39-78 1,-38-79-16,-40-78 16,39-39-1,0-79 1,39 1 0,-38-1-1,38 79 1,0 39-1,40 0-15,-40 78 16,40-39 0</inkml:trace>
  <inkml:trace contextRef="#ctx0" brushRef="#br0" timeOffset="10876.8538">20775 11641 0,'-118'0'16,"118"0"-1,39-117 1,157 38-1,0 40 1,0-118-16,-39 79 16,-39-40-1,-79 40 1,0 156 0,-39-39-1,-39 40 1,0-40-1,-79 39-15,-39 1 16,-39 38 0,39 1-1,40-40 1,78 1 0,-1-79-1,80-39 1,77-40-16,40-38 15,39-1 1,78 0 0,40 1-1,-40-40 1,-117 118 0,-118 0-1,-39 39-15</inkml:trace>
  <inkml:trace contextRef="#ctx0" brushRef="#br0" timeOffset="11175.2599">21402 11876 0,'0'0'16,"78"-117"-1,157-1 1,40 1 0,38-40-1,-38 78-15,-79-38 16,-79-1 0,1 79-1,-118 78 1,-39 79-1,-40-40 1,1-78-16</inkml:trace>
  <inkml:trace contextRef="#ctx0" brushRef="#br0" timeOffset="11623.9584">21049 12621 0,'0'0'16,"78"-118"-1,79-38-15,78-1 16,157-78 0,0 0-1,39-40 1,-78 79 0,0 0-1,-157 157 1,-118-39-16,-78 78 15,-39 39 1,-39 78 0,-157 119-1,-79 77 1,-39-39 0,-39 40-1,79-118-15,117-78 16,157-79-1,117-78 1,118-79 0,196-78-1,39-39 1,79 39 0,-1-78-16,1-40 15</inkml:trace>
  <inkml:trace contextRef="#ctx0" brushRef="#br0" timeOffset="23832.3512">2744 13131 0,'0'0'0,"-79"-157"15,79 157 1,-39-118-1,39 40 1,-39 39 0,39-1-16,-39 40 15,39 0 1,-39 79 0,39-79-1,0 0 1,0 0-1,0 39 1,0 0-16,0 79 16,0-40-1,0 118 1,39 79 0,-39-1-1,-39 40 1,39-1-16,0 1 15,0-1 1,-40-38 0,40-1-1,0-78 1,0 0 0,40-39-1,-1 39-15,0 39 16,0 0-1,0 0 1,1 1 0,-40-40-1,78 0 1</inkml:trace>
  <inkml:trace contextRef="#ctx0" brushRef="#br0" timeOffset="24664.7025">3488 12660 0,'0'0'16,"0"0"-1,236-39 1,-1 39-1,39 39 1,40-39-16,39 0 16,-40 0-1,40 0 1,39 0 0,-118 0-1,1 0 1,38 0-16,79 0 15,118 0 1,-40 0 0,40-39-1,-1 39 1,1-39 0,-79 39-1,0-39 1,0-40-16,-39 1 15,-39-1 1,-78 40 0,-1 39-1,-39 0 1,-39 0 0,-39 0-16,-79 39 15,1 1 1,-40-1-1,0 39 1</inkml:trace>
  <inkml:trace contextRef="#ctx0" brushRef="#br0" timeOffset="25345.6846">13249 12543 0,'0'0'15,"0"0"1,-118 0-1,118 78 1,0 79 0,78 0-16,-78 39 15,40 39 1,-40 78 0,39 40-1,-39-78 1,39-119-1,-78 1 1,39 78-16,0 40 16,0-1-1,-39 40 1,39-40 0,-40 0-1,1-78 1,0 40-1,0-40-15,-40-79 16,40 1 0,-39-40-1,-1 1 1,-38 38 0,38 1-1,-38-40-15,-1 1 16,40-40-1,-118 0 1,0-39 0,-157 0-1,-117 78 1,-118 1 0,-118-1-1,1 40-15,-1-1 16,-78 1-1,79-40 1,-1 40 0,1 39-1,38-40 1,79 40-16</inkml:trace>
  <inkml:trace contextRef="#ctx0" brushRef="#br0" timeOffset="26420.4983">13013 1959 0,'0'0'0,"-39"-117"16,39 117-1,0 78 1,39 79 0,1 39-1,-1 157 1,0-1 0,-39 80-16,-39 77 15,39-117 1,0-39-1,0 0 1,39 156 0,0 40-1,-39-118-15,0-156 16,39-79 0,-39-79-1,79-117 1,-1 0-1,40 39 1,39-39 0,117-39-16,79-39 15,78-1 1,79 1 0,77 0-1,-38 38 1,39-38-1,-39 39-15,39-40 16,-39 40 0,78 0-1,0 39 1,-39 39 0,-78-39-1,-40-39 1,-39 0-16,-39-40 15,-78-38 1</inkml:trace>
  <inkml:trace contextRef="#ctx0" brushRef="#br0" timeOffset="27154.366">13797 1528 0,'0'0'15,"314"-78"1,156 39 0,158 39-16,77-40 15,1 40 1,78-39 0,0 39-1,-79-78 1,1-1-1,-158 40 1,-116 39-16,-80 0 16,40-39-1,0 39 1,-78 39 0,-1 40-1,40 38 1,-78 118-1,-79 79-15,-118 39 16,0 39 0,-38 0-1,-1 0 1,0 39 0,0 39-1,40 40-15,-40-1 16,0 40-1</inkml:trace>
  <inkml:trace contextRef="#ctx0" brushRef="#br0" timeOffset="28108.0867">7095 9093 0,'0'0'15,"-118"-78"1,118 78-16,-39-79 16,39 79-1,-39 40 1,78-1-1,-39 39 1,0 79 0,0-39-1,39-1-15,0-38 16,-39-1 0</inkml:trace>
  <inkml:trace contextRef="#ctx0" brushRef="#br0" timeOffset="28868.6803">7055 9172 0,'0'0'0,"118"39"16,0-78 0,78-1-1,0 1 1,0-39 0,-79 78-1,1-79 1,156 40-16,1-39 15,-40 78 1,-157 0 0,-39-39-1,79 39 1,39 0 0,-1 0-1,1 0-15,-39 0 16,-1 0-1,-38 0 1,-40 39 0,-39-39-1,39 39 1,-39 0 0,0 0-16,0 40 15,0-1 1,0 1-1,-39-40 1,0 39 0,-40-39-1,-38 1 1,-1-1-16,-78 39 16,39-39-1,-38 40 1,-80-1-1,40 1 1,0-40 0,-40 0-16,1-39 15,-40 39 1,40 0 0,39 1-1</inkml:trace>
  <inkml:trace contextRef="#ctx0" brushRef="#br0" timeOffset="51349.601">8114 1450 0,'-118'-39'0,"40"-1"16,39 40 0,-1 40-1,40-40 1,0 39 0,40 0-1,-40 79 1,0-40-16,0-39 15,0 0 1,39 40 0,-39 78-1,39-1 1,0 1 0,-78 0-1,78-40-15,-39 1 16,0-40-1,0-38 1,0-40 0,-39-40-1,39 1 1,-39-39 0,39-40-16,-39 40 15,39-1 1,0 40-1,0 0 1,0 39 0,39 39-1,-39 40 1,0-1-16,0 40 16,0-40-1,39-39 1,-39-39-1,0 0 1,0 0 0,0-78-1,0-1-15,-39-77 16,39-1 0,0 79-1,0 38 1,0 40-1,0 40 1,0 38 0,0 79-16,39-40 15,0 1 1,-39-40 0,0 1-1,0-40 1,0-39-1,0 0-15,0-79 16,-39-38 0,39 38-1,0-38 1,0 78 0,0-1-1,-39 80 1,39 38-16,39 79 15,0 0 1,-39 39 0,39-79-1,-39-38 1,40-40 0,-40 0-1,0-78-15,-40-40 16,1-38-1,39-1 1,-39 1 0,0 38-1,39 1 1,-39-1 0,39 79-16,0 40 15,0 38 1,0 0-1,39 40 1,-39-40 0,0 1-1,0-40-15,0 0 16,0-39 0,0 0-1,0-78 1,0-1-1,0 40 1,0 0 0,0 39-16,0 0 15,0 39 1,0 0 0,0 40-1,0-1 1,0-39-1,0 1 1,0-40-16,0 0 16,0-40-1,0 1 1,0-39 0,0-40-1,0 79 1,0 0-16,0 39 15,0 0 1,0 39 0,0 0-1,0 0 1,0 1 0,0-40-1,0 39-15,0-78 16,0 39-1,0-40 1,0 1 0,0 0-1,0 0 1,0 39-16,0 0 16,0 39-1,0 0 1,0 79-1,0-79 1,0 39 0,39-38-1,-39-40 1,0-40-16,0-77 16,0-1-1,-39 1 1,39 38-1,0 1 1,0 78 0,0 0-16,0 39 15,0 39 1,-39 1 0,39-1-1,0-39 1,0 1-1,0-1 1,0-78-16,0 39 16,0-40-1,0 1 1,0 39 0,0-39-1,0 78 1,0-39-1,0 39-15,0 1 16,0-1 0,-40 0-1,40-39 1,0 0 0,0-39-1,0 39-15,0 0 16,0-39-1,0 39 1,0 0 0,0 0-1,0 39 1,0-39 0,0 0-16,0 0 15,0 0 1,0 0-1,0-39 1,0-1 0,0 1-1,0 39 1,0 0-16,0 0 16,0 0-1,0 0 1,0 0-1,0 0 1,0 0 0,0 0-1,0-39-15,0 39 16,0 0 0,0 0-1,0-39 1,0 39-1,0 39 1,0 0 0,0 40-16,0-40 15,0 0 1,0 0 0,0-78-1,0 39 1,0-39-1,0-40-15,0 1 16,0 0 0,0 78-1,0 0 1,0 39 0,0 0-1,-39 0 1,39 0-16,0-39 15,0 0 1,0 0 0,0-39-1,0 0 1,39 0 0,-39 0-16,40 39 15,-1 0 1,-39 39-1,39-39 1,0 39 0,-39 0-1,39-39 1,-39-39 0,40 0-16,-40 0 15,0-40 1,0 40-1,0 0 1,0 39 0,0 39-1,0 0-15,39 40 16,-39-40 0,0 39-1,39-39 1,0 1-1,-39-40 1,0-40 0,0 1-16,0-39 15,0-1 1,0 40 0,0 0-1,0 0 1,39 78-1,-39 0 1,40 40-16,-40-1 16,39 0-1,-39-38 1,0-1 0,0-78-1,0-1 1,-39 1-16,39-78 15,0 38 1,-40 1 0,80 78-1,-80-39 1,80 78 0,-40 0-1,39 0-15,-39 40 16,0-1-1,39-39 1,-39 0 0,0-39-1,0 0 1,0-39-16,0 0 16,39 0-1,-39-40 1,-39 40-1,39 39 1,0 0 0,0 39-1,0 40-15,-39-40 16,39 39 0,-39 1-1,39-40 1,-40 0-1,40-39 1,0 0 0,0 0-16,0-78 15,0 39 1,0-1 0,0 1-1,0 39 1,0 79-1,0-40 1,0 39-16,0 1 16,0-79-1,0 39 1,0-39 0,0-39-1,0-1 1,40-77-1,-40 38-15,39 1 16,-39 39 0,0 0-1,0 39 1,0 0 0,0 39-1,0 39 1,0-78-16,0 39 15,0 1 1,0-40 0,0 0-1,0 0 1,0 0 0,0-40-16,0 40 15,0 40 1,0-1-1,0 78 1,0 1 0,0 0-1,39-40 1,-39-39-16,0-78 16,0 0-1,0 0 1,-39-40-1,39-38 1,0-1 0,-39 40-1,-1 38-15,40 40 16,-39 0 0,39 40-1,0 38 1,0-39-1,0 40 1,0-79 0,0 39-16,39-78 15,-39 39 1,0-79 0,0 1-1,-39-1 1,39 40-1,-39 39-15,39 39 16,-39 40 0,39-1-1,0 40 1,0-1 0,0-38-1,0-1 1,0-78-16,0-39 15,0 0 1,0 0 0,0-40-1,0 1 1,0 39 0,-39-40-1,-1 79-15,40 39 16,0 1-1,0 77 1,0 1 0,40-40-1,-40-39 1,0 1-16,39-80 16,-39 1-1,0-78 1,0 38-1,0-38 1,-39 38 0,39 40-1,-40 0-15,1 78 16,39 0 0,0 40-1,0 38 1,0-38-1,0-40 1,0-39 0,0 0-16,0-39 15,0-1 1,0 1 0,0-39-1,0 39 1,0 39-1,-39 39 1,0 0-16,39 39 16,-39 1-1,-1-1 1,1-39 0,39-78-1,0 39 1,0-39-1,0 0-15,0 0 16,0-40 0,39 79-1,-39-39 1,0 0 0,0 78-1,-39 0 1,39 0-16,-39 1 15,0 38 1,39-39 0,0-39-1,0-39 1,39 0 0,0-40-16,-39 40 15,39-39 1,-39 39-1,40 39 1,-40 0 0,-40 39-1,1 0 1,-39 79-16,-40-40 16,79 0-1,0-38 1,0-40-1,39 0 1,0-40 0,39-38-1,39-40-15,1 40 16,-40 0 0,0 38-1,0 1 1,-78 78-1,0 1 1,-79 77 0,-39 1-16,40 39 15,38-79 1,40 0 0,0-38-1,39-80 1,39-38-1,40 0-15,38-1 16,-38-38 0,-1 38-1,0 1 1,-38 39 0,-40 39-1,-40 78 1,-38 0-16,-40 40 15,40 0 1,0-40 0,-1 0-1,79-38 1,0-40 0,79-79-1,38-38-15,40-79 16,0 0-1,-40 78 1,-38 40 0,-40 38-1,-39 1 1,0 78-16,0 1 16,-39 38-1,39 40 1,-39-1-1,-40 1 1,79-79 0,0-39-1,0 0-15,39-39 16,-39 0 0,40-40-1,-1 40 1,-39 39-1,0 0 1,0 39 0,0 40-16,0 38 15,0-38 1,-39-1 0,39-39-1,0-39 1,0 0-1,0-39 1,0-39-16,39 38 16,-39 1-1,0 0 1,0 78 0,39 0-1,0 40 1,-39-1-16,39 1 15,-39-40 1,40-39 0,-40 0-1,0-39 1,0-40 0,0 1-1,0-1-15,0 40 16,0 0-1,0 78 1,39 0 0,0 40-1,0-1 1,-39 1 0,39-1-16,1-78 15,-40-39 1,0 0-1,0-40 1,-40-38 0,40 38-1,0 40-15,0 39 16,40 0 0,38 39-1,0 40 1,1-1-1,-1 0 1,-39-38 0,-39-40-16,40 0 15,-80-40 1,1-77 0,-39-1-1,-40 1 1,118 38-1,-39 40 1,78 78-16,0 40 16,40 38-1,38-38 1,-38 38 0,-40-38-1,0-40 1,-39 0-1,0-39-15,39-39 16,-78 39 0,0-39-1,0-40 1,-40-38 0,40 38-1,39 79-15,0-39 16,39 78-1,1 0 1,-1 40 0,39-1-1,-39 1 1,-39-40 0,40 0-16,-40-39 15,0-39 1,-40 0-1,1-79 1,-39 40 0,-1-1-1,1 1 1,78 78-16,39 39 16,0 0-1,-39 40 1,79-40-1,-40 0 1,0 0 0,-39-39-16,-39 0 15,0-39 1,-40-39 0,1 38-1,0 1 1,-1 0-1,1 78 1,78-39-16,0 39 16,0 1-1,0-40 1,39 0 0,-39 0-1,0 0 1,0-40-1,-39-38-15,39 0 16,-39 78 0,39 0-1,-40 39 1,80 39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6.11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19638 16776 0,'0'0'16,"0"0"-1,0 157 1,-39-79 0,-79 40-1,79-1 1,0-38-16,78-1 15,39-78 1,40 0 0,-40 0-1,1 0 1,-1 79 0,40-40-16,-1 39 15,-78 1 1,1-1-1,-80 0 1,1-38 0,39-40-1,-39 0 1,39-40-16,39-38 16,0 0-1,40-79 1,-1 39-1,-39 79 1,1 0 0,38 78-16,0 39 15,79 79 1,0 78 0,0 1-1,-79-1 1,-39 0-1</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6.48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20579 17560 0,'0'0'15,"0"0"-15,39-157 16,-39 40 0,0 38-1,157-38 1,-1-1 0,40 0-1,-39 118 1,0 40-16,-79-1 15,-78-39 1,0 39 0,-39 39-1,-78 40 1,-40 39 0,0-40-1,79 1-15,-1-40 16</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6.96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22225 16462 0,'0'0'15,"0"0"1,78-117 0,-78 117-1,-39-79-15,-118 79 16,40 79 0,-40 78-1,118-1 1,0 1-1,78-39 1,-39-79 0,78-39-16,-39 39 15,40-78 1,-40-39 0,39-1-1,-39-78 1,1 40-1,-40 38 1,39 40-16,0 78 16,0 40-1,0-1 1,79 40 0,0-1-1</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47.574"/>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23166 15482 0,'0'0'16,"0"0"-1,-118 118-15,79 39 16,0 39-1,-40 0 1,79 0 0,39 0-1,1-118 1,77-39 0,1-78-16,-40 0 15,1 0 1,-40-40-1,39-38 1,1-1 0,-40 1-1,0-1 1,0 0-16,-39 40 16,0 39-1,39-40 1,-39 1-1,79 0 1,-40-40 0,0 40-1,0-1-15,-39 40 16,0 0 0,-39 39-1,39 0 1,0 39-1,-39 0 1,0 40-16,39-1 16,78 40-1,40-40 1,39 0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4:06.87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12230 15522 0,'0'0'15,"0"0"1,0 0-1,0 0-15,0 0 16,0 0 0,78-236-1,0 80 1,-39-40 0,40 78-1,-79 40 1,0 39-16,0-1 15,0-38 1,0 39 0,0-40-1,-39 40 1,39 39 0,-40 0-1,40 0-15,-39 0 16,0 39-1,0 1 1,-39 38 0,-1 0-1,-38-38 1,38 38 0,40-39-16,0 0 15,39-39 1,-39 0-1,78-39 1,0-39 0,39-1-1,40-38-15,-40-1 16,1 1 0,-40 38-1,0 1 1,0 39-1,0 39 1,1 39 0,-40-39-16,0 39 15,39-39 1,39 78 0,1-38-1,77 38 1,-38 40-1,78 38-15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4:24.71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23283 1450 0,'0'0'0,"157"-79"15,-157 79 1,0 0 0,78 40-1,-117 77 1,39 40 0,-196 39-1,0 39-15,0-39 16,118 0-1,-1-78 1,1 38 0,-40 80-1,1-40 1,-1 0 0,118-40-16,0-38 15</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4:25.19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22578 2116 0,'0'0'16,"0"0"0,-118-117-16,118 117 15,78 0 1,-78 78 0,0 0-1,0 79 1,0 78-1,-39 79 1,0-79-16,0-78 16,0-40-1,-1 40 1,1 0 0,39-39-1,39-40 1,-39-39-1,40-39-15,-1 0 16,78-39 0,79-79-1,40-38 1,38 77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10.42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15052 14346 0,'-79'117'16,"197"119"-1,-118 116 1,78 79-16,-156-117 15,117-40 1,-78-38 0,39-1-1,0 78 1</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10.908"/>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15287 14385 0,'-118'0'15,"-38"0"-15,38 0 16,118 78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11.27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14307 14699 0,'0'0'15,"-118"156"1,40 40-16,39-39 15,0-39 1,78-40 0,0-78-1,-39-78 1,78-1 0,-38-38-1,38 38-15,0 1 16,1-40-1,-1-78 1,40 40 0,-1 38-1,-38 79 1,38 39 0,-38 39-16,-1 39 15,1 79 1,77 39-1,1 39 1,0-78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46:18.982"/>
    </inkml:context>
    <inkml:brush xml:id="br0">
      <inkml:brushProperty name="width" value="0.05292" units="cm"/>
      <inkml:brushProperty name="height" value="0.05292" units="cm"/>
      <inkml:brushProperty name="color" value="#FF0000"/>
    </inkml:brush>
  </inkml:definitions>
  <inkml:trace contextRef="#ctx0" brushRef="#br0">14033 1411 0,'-157'117'0,"0"-78"15,-39 1 1,-39 77-1,117 1 1,-39-40-16,118-39 16,-118 40-1,79-40 1,0 0 0,-1 0-1,1 1 1,-40 38-1,1 39-15,38-38 16,-38 38 0,38-38-1,40 38 1,-39 1 0,-1 0-1,40 38 1,39-77-16,0 38 15,39-38 1,79 78 0,0-1-1,38 40 1,40-39 0,39 0-1,1 0-15,-1 0 16,39-40-1,40 40 1,-1-39 0,1-40-1,0 0 1,-1 1-16,40-1 16,0-78-1,78 0 1,0 0-1,-39 0 1,0 0 0,0-39-1,39 39-15,0-39 16,-39 0 0,79-40-1,-40 1 1,-39-1-1,-79 1 1,-77 39 0,38 39-16,-39-39 15,79-40 1,-40 1 0,-39-1-1,0-38 1,40-1-1,-1 1-15,-78-1 16,0-39 0,-78 40-1,-79-1 1,0 0 0,-39 1-1,0-1 1,-78-39-1,-1-78-15,-117 0 16,40 39 0,-40 0-1,78 79 1,-39-40 0,-78 39-1,-39-78-15,-1 79 16,40-40-1,-78 39 1,38 1 0,40 38-1,0 1 1,-79 39 0,-39-1-16,1-38 15,-40 0 1,-39 38-1,39-38 1,0 39 0,-40 0-1,-38 39 1,-118 39-16,-39 78 16,117 1-1,79 39 1</inkml:trace>
  <inkml:trace contextRef="#ctx0" brushRef="#br0" timeOffset="2299.6734">12230 7369 0,'0'0'16,"0"0"-16,274-157 16,0 157-1,1 39 1,-79-39 0,0-39-1,39 39 1,0-79-1,0 79 1,-78 0-16,-39 40 16,-1-40-1,40 39 1,39-39 0,39 39-1,40 0 1,-40-39-16,39 39 15,0 1 1,40-1 0,-40-39-1,1 39 1,38-39 0,1 0-1,78 0-15,-39-78 16,-1 78-1,1-40 1,0 1 0,39 0-1,39-79 1,-117 40 0,39 0-16,-40-1 15,40 1 1,0-1-1,-40-38 1,-38 78 0,-1-1-1,-39-38 1,-39 0-16,0-40 16,-39 0-1,39 40 1,-39-79-1,-79 0 1,40 40 0,-79-1-16,-39 40 15,-39-40 1,-40 40 0,-38 0-1,-1-40 1,-78 40-1,0 38 1,0-38-16,-78 39 16,-40 39-1,-39-39 1,1 39 0,-1-40-1,39 40 1,-38 0-1,38 0-15,0 0 16,1 0 0,-40 0-1,39 40 1,-78-40 0,40 0-1,-1 39-15,0-39 16,40 0-1,-40 39 1,39 0 0,1-39-1,-1 0 1,40 0 0,-79-39-16,39 0 15,-38 39 1,38 0-1,40 0 1,-1 0 0,-38 0-1,-1 0 1,0 0-16,1 0 16,-40 0-1,118 0 1,-39 0-1,78 39 1,-40 0 0,40 0-1,40 40-15,38-40 16,0 39 0,1 1-1,78-40 1,39 39-1,0 1 1,0-1-16,0 0 16,39 40-1,-39 39 1,0 0 0,0-1-1,39 1 1,0-39-1,79 78-15,78-39 16,78 39 0</inkml:trace>
  <inkml:trace contextRef="#ctx0" brushRef="#br0" timeOffset="5142.2869">11563 7682 0,'0'0'0,"-157"0"15,79 0 1,78-39-1,-39 0 1,-40 0 0,40 78-1,39-39-15,0 78 16,-78-78 0,78 0-1,-39-39 1,-1 78-1,40 40 1,-78-1 0,0 118-16,-1-39 15,1 39 1,39-79 0,-1 79-1,1-39 1,39-39-1,0-1-15,0-38 16,39 38 0,1 40-1,-1-39 1,0-1 0,39 40-1,-38-79 1,38 40-1,0 0-15,1-1 16,-1 1 0,40-1-1,39 40 1,-1-39 0,-38-1-1,39-77-15,-40-1 16,40 0-1,0 0 1,39 0 0,0 40-1,0-40 1,-79 0 0,-38 40-16,-1-40 15,40 39 1,78 1-1,0-1 1,0 0 0,0 1-1,0-1-15,39 0 16,-39-38 0,39-1-1,-39 0 1,39 0-1,0-39 1,1 39 0,38-39-1,0 0-15,40 0 16,-40 0 0,1 0-1,-1 0 1,1-39-1,-1 0 1,0 39-16,1 0 16,-1 39-1,-39-39 1,40 39 0,-40-39-1,0 0 1,0 0-1,-39 40-15,39-40 16,40 39 0,-1-39-1,-39 39 1,1-39 0,-1 0-1,0 39 1,0-78-16,0 0 15,40 39 1,-40 0 0,-39 0-1,0 0 1,0 0 0,0-79-16,39 79 15,-39-39 1,-39 0-1,0 0 1,-1-79 0,1-38-1,0-40 1,0 39-16,-79-39 16,40-39-1,-40-1 1,-39 40-1,0 40 1,1-40 0,-40-40-1,0-38-15,39 0 16,-39-1 0,0 40-1,-79 0 1,1 39-1,-40 0 1,1 39 0,-40 40-16,0-1 15,40 0 1,-79 1 0,-39 38-1,-40-38 1,79 38-1,-78-38-15,-40 38 16,1 40 0,38-39-1,-38 39 1,-79-40 0,78 79-1,-39 0 1,1 0-16,-119 39 15,40-39 1,-39 40 0,38-1-1,-77 39 1,-40 40 0,0-40-1,79 1-15,0 38 16,-118 1-1</inkml:trace>
  <inkml:trace contextRef="#ctx0" brushRef="#br0" timeOffset="7958.7356">9995 14581 0,'0'0'16,"0"0"-16,0 0 15,39-118 1,79 118 0,78 0-1,78-39 1,1-39-1,-158-40 1,119 79-16,-119 0 16,40 39-1,-79-39 1,79-1 0,78 1-1,1 0 1,38-39-1,0 38-15,-39-38 16,1 39 0,77 0-1,-38 39 1,-1-79 0,40 40-1,-40 39 1,40-39-16,-1 39 15,1-39 1,-40 39 0,40 0-1,-1 0 1,40 0 0,-79-40-16,1 1 15,-1 39 1,1-39 15,38 0-31,-38 39 16,38 0-1,-39-39 1,-38 39-16,38 0 16,-39 0-1,40 0 1,38 0-1,1 0 1,-79 39 0,0 0-1,40 0-15,-1-39 16,0 39 0,-39 1-1,1-1 1,-1-39-1,39 39 1,-78-39 0,-39 0-16,0 39 15,-40 0 1,1-39 0,39 40-1,-40-1 1,1 0-1,0 0 1,-1 40-16,-38-40 16,-40 39-1,39 40 1,-39-1 0,1 1-1,-40 39 1,39 0-16,-39 39 15,0-1 1,0-38 0,-39 0-1,39-39 1,-40-1 0,40 1-1,0-1-15,-39-38 16,-39-1-1,-1 1 1,-77 38 0,-40-38-1,39-1 1,0-39 0,-39 40-16,-39-40 15,-79 78 1,1-38-1,-1-1 1,0 40 0,-38-79-1,-1 0 1,-78 0-16,78 1 16,0-1-1,40-39 1,-79 39-1,-40 0 1,-38 0 0,78-39-16,39 40 15,-39-40 1,0 39 0,0-39-1,0 0 1,79 0-1,-1 0 1,1 0-16,-1 39 16,1-39-1,-79 0 1,39-39 0,39 0-1,40 39 1,39-79-1,-1 40-15,40 0 16,40 39 0,-40-39-1,39-1 1,39 1 0,-78-39-1,0 78-15,0-39 16,40-1-1,38 1 1,79 39 0,-40 0-1,-38 0 1,38 0 0,40-39-16,-39 0 15,39-40 1,-40 40-1,40-78 1,0-1 0,39-117-1,-39 0 1,-1-1-16</inkml:trace>
  <inkml:trace contextRef="#ctx0" brushRef="#br0" timeOffset="12800.8792">1685 8427 0,'0'-118'16,"0"118"-1,0 0-15,0 0 16,-78 0 0,78 40-1,0 38 1,-78-39-1,-1 157 1,1-39 0,78 0-1,0-40-15,0 1 16,39 39 0,0 39-1,40-40 1,77-38-1,40-118 1,0-39-16,-39 0 16</inkml:trace>
  <inkml:trace contextRef="#ctx0" brushRef="#br0" timeOffset="13169.3286">1999 9720 0,'0'0'15,"0"0"1,78-117 0,79 38-1,-39-38-15,-40-1 16,118-78-1,-78 118 1,-40 39 0,0 39-1,1 117 1,38 40 0,-38 39-1,38 39-15,-38-39 16,-1-39-1,1-79 1,-40-78 0</inkml:trace>
  <inkml:trace contextRef="#ctx0" brushRef="#br0" timeOffset="14721.0651">2900 8819 0,'0'0'16,"0"-118"-1,79 79-15,156 117 16,-39 118 0,0-39-1,-118-157 1,-38 39-1,-40-39 1,39 0 0,-78-39-16,39-78 15,0 38 1,-40 1 0,1-79-1,39 40 1,0 38-1,0-38-15,0 38 16,0 40 0,39 39-1,-39-39 1,0 39 0,40 0-1,-40-39 1,0 39-16,0-40 15,39 40 1,-39 0 0,39 0-1,-39 40 1,39 38 0,40 40-16,-40-40 15,39 0 1,1-78-1,-40 0 1,0-39 0,0-39-1,-78-40 1,0 1 0,-40-1-16,1 79 15,0 39 1,78 39-1,0-39 1,-40 0 0,40 0-1,40 0-15,38-78 16,0-1 0,1 40-1,-40-39 1,0 78-1,40-40 1,-40 80 0,39-1-16,1 39 15,-40 1 1,39-1 0,-39-78-1,1 0 1,-40-39-1,39-40 1,-39-38-16,0-1 16,0 1-1,0 38 1,0 40 0,0 39-1,39 39 1,0-39-16,-39 39 15,79-39 1,-1 0 0,0-78-1,1 0 1,-1-40 0,-39 40-1,40-1 1,-79 40-16,39 39 15,-39 39 1,39-39 0,0 0-1,40 39 1,-40-39 0,0 0-16,-39-39 15,39 0 1,-39 0-1,40 39 1,-40-39 0,0-1-1,0 40 1,0-39-16,0 39 16,0 0-1,0 0 1,39 118-1,157 195 1,0 119 0,39 38-1,-78-39-15,-1-117 16,-77-1 0</inkml:trace>
  <inkml:trace contextRef="#ctx0" brushRef="#br0" timeOffset="15100.7735">5723 7094 0,'0'0'15,"0"0"1,-79-196-1,158 39-15,-40 40 16,-39 78 0,39-40-1,40-38 1,38-1 0,-78 40-1,40 78-15,-40 39 16,-39 0-1,0 39 1,-39 1 0,-1 78-1,1-1 1,0-38 0,0-40-16</inkml:trace>
  <inkml:trace contextRef="#ctx0" brushRef="#br0" timeOffset="15401.6817">6232 6153 0,'0'0'16,"0"0"-1,-117 0 1,117 0 0,0 0-1,78 40-15,79 116 16,-79-38 0,40 39-1,-40 0 1,-39-79-1,-39-39 1</inkml:trace>
  <inkml:trace contextRef="#ctx0" brushRef="#br0" timeOffset="15593.8701">5840 5448 0,'0'0'0,"0"0"16,0 0-1,79 157 1,-118 39 0</inkml:trace>
  <inkml:trace contextRef="#ctx0" brushRef="#br0" timeOffset="16287.4121">6546 5840 0,'0'0'16,"157"196"0,-1 78-1,-116 1-15,-1-119 16,-39-77-1,39-118 1,-39-79 0,-39-117-1,0-40 1,-79 40 0,118 118-16,0 77 15,0 1 1,0 39-1,39 0 1,-39 39 0,79 79-1,38 0 1,40-40-16,-39 0 16,-1-78-1,1-39 1,-40-118-1,-39-39 1,-39-39 0,0 79-1,-39-1-15,0 118 16,0 39 0,-40 78-1,40 40 1,39-1-1,0-39 1,79 40 0,77 78-16,1 78 15,78 40 1,-78-40 0,-39 1-1,-79-118 1,-78-1-1,-79-38 1,40 0-16</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11.818"/>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16580 14228 0,'0'0'16,"0"0"-16,40 118 15,-40-118 1,0 157 0,39-1-1,-39 119 1,0 77 0,-39 80-1,-1-1 1,40-118-16,0-77 15,0-119 1,0 40 0,-39 0-1,0-40 1,0-77 0</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12.266"/>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16228 16306 0,'0'0'16,"0"0"-1,0 0 1,0 0 0,-40-118-1,40 118-15,79 39 16,-40 157 0,0 39-1,-39 40 1,39-79-1,-78-39 1,78-118 0,-39 39-16,40 1 15,-1-79 1,0 0 0,39-79-1,40-38 1,39-79-1,-40-40 1,-77 40-16</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0.35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7722 15992 0,'0'0'0,"0"-118"15,-79 118 1,-77-78-1,-80 117 1,1 40 0,-39-1-16,-118 0 15,-78 1 1,117-40 0,157 39-1,-39 40 1,-118 78-1,-39 39 1,0 0-16,78 1 16,118-1-1,79-39 1,77-79 0,80-77-1,38-1 1,157 0-1,118-39-15,235 0 16,0-78 0,39-40-1,39 0 1,-38-38 0,-40-40-1,-157-79 1,-39 79-16,-196-39 15,-79 78 1,-156 79 0,-118-40-1,-156 79 1,-118 39 0,-236 39-16,-38 40 15,-40 38 1</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1.91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3371 17482 0,'0'0'15,"0"0"1,157 0 0,-157 0-1,78 0 1,-39-79-16,40 1 16,-1-1-1,0 40 1,1 78-1,-1 1 1,1-40 0,-40-40-16</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2.184"/>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3175 17560 0,'0'0'16,"196"-39"0,-79 39-1,1-39 1,0-1-1,78 1 1,0 0-16,39-39 16,-78 38-1,78 80 1</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2.471"/>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4939 17286 0,'0'0'16,"0"0"0,0 0-16,117-79 15</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2.674"/>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5096 17246 0,'0'0'15,"-118"-39"1,118 39-1,78-39 1,79 78 0,-78-78-1,-79-39-15</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6:33.233"/>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4586 17521 0,'0'0'15,"0"0"1,0 0-16,0 0 16,157 0-1,0-39 1,-40-79 0,-78 40-1,118-1 1,39 79-1,-39-39-15,-157 39 16,0 39 0,-39-39-1,-79 79 1,40-1 0,-79 0-1,0 1 1,40-1-16,38-39 15,40 1 1,39-40 0,39-40-1,79 1 1,39-39 0,39-1-1,-40 40-15,-77 0 16,-40 39-1,0 0 1,-78 39 0,0-39-1,0 39 1,-40 1 0,40-40-16,39 0 15,0 0 1</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7:55.829"/>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20304 9720 0,'79'40'0,"38"116"16,-78 40-1,-39 118 1,-39 39 0,78 39-16,-78-79 15,39-77 1,-39-41-1,0-77 1,39-40 0,0-78-1,0 0 1,0 0-16,0 0 16</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7:56.428"/>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20657 9877 0,'0'0'16,"0"0"-16,-39-117 16,39 117-1,-39-118 1,-40 79 0,79 0-1,0 39 1,0 78-1,-39 118 1,0-78-16,39 38 16,-39-77-1,39 38 1,0-38 0,0 38-1,0-38 1,-40-40-16,40-39 15,-39-39 1,39-79 0,39-78-1,1 0 1,77 39 0,-78 1-1,1 116-15,38-38 16,0 156-1,79 1 1,0 78 0,39 39-1,-39 0 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48:35.549"/>
    </inkml:context>
    <inkml:brush xml:id="br0">
      <inkml:brushProperty name="width" value="0.05292" units="cm"/>
      <inkml:brushProperty name="height" value="0.05292" units="cm"/>
      <inkml:brushProperty name="color" value="#FF0000"/>
    </inkml:brush>
  </inkml:definitions>
  <inkml:trace contextRef="#ctx0" brushRef="#br0">19207 10348 0,'156'-40'15,"1"40"1,-78 79 0,-79-40-16,0 39 15</inkml:trace>
  <inkml:trace contextRef="#ctx0" brushRef="#br0" timeOffset="966.1558">16188 10818 0,'0'0'16,"-117"-78"-1,-1 38 1,79 80 0,0-1-16,78-39 15,0-39 1,0-1 0,40 80-1,38-1 1,1 0-1,0-39 1,38-39-16,80-40 16,38 40-1,-39 0 1,-78 0 0,39 39-1,-39-39 1,39 39-1,-39-40-15,-40 40 16,-38 0 0,38 0-1,-38 0 1,38 0 0,-39 0-1,-38 0 1,38 0-16,-39 0 15,0 0 1</inkml:trace>
  <inkml:trace contextRef="#ctx0" brushRef="#br0" timeOffset="1672.9952">16620 9838 0,'0'0'16,"39"118"-16,-39-118 16,-79 78-1,-38-39 1,38 79 0,-38-79-1,38 0 1,-77 79-1,-40-1-15,39 1 16,39-79 0,79 0-1,0-39 1,0 40 0,0-1-1,39-39 1,0 39-16,39-39 15,39 0 1,40 39 0,-1 0-1,40 1 1,-39-1 0,-1 0-1,40 0-15</inkml:trace>
  <inkml:trace contextRef="#ctx0" brushRef="#br0" timeOffset="6556.7196">16306 7761 0,'-118'-79'0,"40"79"16,156 0-1,-78 39 1,0-78 0,-39 39-1,78-78 1,1 78-16,38 39 15,-39-39 1,0 39 0,-39-39-1,0 0 1,40 0 0,-1 39-1,-39 40-15,39-1 16,-78 1-1,39 77 1,0-38 0,0 0-1,-39 38 1,-1 40 0,40-39-16,-39 0 15,39 0 1,-39-1-1,39-38 1,0 0 0,0-1-1,-39 1 1,39-40-16,-39-39 16,-40 1-1,-38 38 1</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8:01.124"/>
    </inkml:context>
    <inkml:brush xml:id="br0">
      <inkml:brushProperty name="width" value="0.05292" units="cm"/>
      <inkml:brushProperty name="height" value="0.05292" units="cm"/>
      <inkml:brushProperty name="color" value="#FF0000"/>
    </inkml:brush>
  </inkml:definitions>
  <inkml:trace contextRef="#ctx0" brushRef="#br0">19089 470 0,'0'117'15,"0"158"-15,-39 117 16,39-39 0,-39 39-1,78-118 1,-39-39 0,39-39-1,-39-157 1,0 79-16,-78-40 15</inkml:trace>
  <inkml:trace contextRef="#ctx0" brushRef="#br0" timeOffset="504.346">18501 1920 0,'0'0'15,"0"0"1,0 0-1,0 0 1,0 0 0,0 0-1,0 0-15,0 0 16,0 0 0,118 235-1,-40-78 1,0 0-1,-38-40 1,-1 1-16,39 0 16,-39-1-1,1-78 1,-1-39 0,0 0-1,-39-39 1,78-39-1,-38-1-15</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8:17.888"/>
    </inkml:context>
    <inkml:brush xml:id="br0">
      <inkml:brushProperty name="width" value="0.05292" units="cm"/>
      <inkml:brushProperty name="height" value="0.05292" units="cm"/>
      <inkml:brushProperty name="color" value="#FF0000"/>
    </inkml:brush>
  </inkml:definitions>
  <inkml:trace contextRef="#ctx0" brushRef="#br0">11955 11053 0,'0'0'0,"-117"0"16,117 0-1,0 0 1,0 0-1,0 0 1</inkml:trace>
  <inkml:trace contextRef="#ctx0" brushRef="#br0" timeOffset="759.8402">13719 11171 0,'0'0'16,"0"0"0</inkml:trace>
  <inkml:trace contextRef="#ctx0" brushRef="#br0" timeOffset="3031.7841">8545 11680 0,'0'0'0,"118"79"15,-1-40 1,-38-78-1,77 39 1,-38 78 0,39-78-1,-40 0-15,1 0 16,-1 0 0,-38 39-1,-1-39 1,-39 0-1,1 0 1,-1 0 0,39 0-16,1 0 15,38-39 1,40 39 0,-39 0-1,38 0 1,-77 0-1,38-39-15,-38 78 16,78-39 0,78 78-1</inkml:trace>
  <inkml:trace contextRef="#ctx0" brushRef="#br0" timeOffset="5550.0801">6585 12111 0,'118'0'0,"-1"0"15,40 0 1,-39 0 0,38 0-1,80 40 1,-1-119-1,-39 79-15,0-78 16,0-1 0,-39 79-1,-40 0 1,-38 0 0,38 0-1,118 0-15,-39 0 16,118 40-1,-79-40 1,0 39 0,79-39-1,-79 39 1,0-39 0,0 39-16,1-39 15,-1 0 1,0 0-1,39 0 1,1 0 0,-1-39-1,-78 39 1,0 0-16,0 0 16,39 0-1,0 0 1,-78 0-1,0 0 1,-39 0 0,-1 0-1,40 0-15,-39 0 16,-1 0 0,1 0-1,-1-39 1,-38 39-1,-40 0 1,39 0 0,-38 0-16,38-39 15,-78 39 1,78-40 0,-38 40-1,-1-39 1,0 0-1,0 0-15,0 0 16,1-40 0,-40 1-1,39 39 1,-39-40 0,39 40-1,-39-39 1,0-1-16,0 40 15,0-39 1,-39 39 0,0-1-1,39 1 1,-40 0 0,1 39-1,0-39-15,-39 39 16,-1 0-1,1-39 1,-40 39 0,1-40-1,-1 40 1,-39-39 0,40 0-16,-1 0 15,-39 39 1,-39-39-1,0 39 1,0 0 0,79-40-1,-40 40-15,0 0 16,-78 0 0,0 0-1,39 0 1,0 0-1,0 0 1,-39 0 0,39 0-16,-40 0 15,40 0 1,-39 0 0,0 0-1,0-39 1,39 39-1,0 0 1,0 0-16,-79 0 16,79-39-1,-39 39 1,39-39 0,-39 39-1,-39-39 1,117 39-16,0-40 15,0 40 1,-39-78 0,-39 39-1,39 39 1,0-39 0,79-1-1,38 40 1,-78 0-16,1-39 15,38 0 1,0 39 0,1 0-1,-1 0 1,40 0 0,-1 39-16,1-39 15,0 0 1,39 39-1,-1-39 1,1 0 0,0 40-1,0-1 1,-40 0-16,40 0 16,-39 0-1,-1 1 1,40 38-1,39-39 1,-39 40 0,0 38-16,0 79 15,-1 118 1</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0:47.05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definitions>
  <inkml:trace contextRef="#ctx0" brushRef="#br0">21402 4507 0,'0'0'15,"39"-235"-15,0-39 16,0 78-1,-78-40 1,-78 80 0,-79 38-1,-79 118-15</inkml:trace>
  <inkml:trace contextRef="#ctx0" brushRef="#br0" timeOffset="1497.7129">20853 3331 0,'0'0'0,"-118"-39"16,118 39 0,-78-118-1,78 79 1,39-39 0,0 78-1,1 0 1,-80 0-16,1 39 15,39 0 1,0 0 0,0-39-1,-39 0 1,0 79 0,39-1-16,-39 40 15,39-40 1,0 1-1,0-1 1,0 0 0,0 40-1,0 0 1,78-1-16,-39 1 16,79-40-1,-40 1 1,1-119-1,38-38 1,1-40 0,-40 40-1,40-40-15</inkml:trace>
  <inkml:trace contextRef="#ctx0" brushRef="#br0" timeOffset="2326.5445">21676 2547 0,'0'0'15,"-157"-157"-15,79 118 16,39 39 0,117-39-1,-156 39 1,78 0-1,0 78 1,78 1 0,1 117-16,-40-79 15,0 1 1,0-40 0,79 79-1,-40-39 1,-39-1-1,0 1-15</inkml:trace>
  <inkml:trace contextRef="#ctx0" brushRef="#br0" timeOffset="2749.7716">21990 2390 0,'0'0'0,"0"0"16,78-156 0,0 117-1,-78 39 1,40 78 0,-119-78-1,40 117-15,-39-38 16,-1 38-1,1-77 1,39-1 0,0-39-1,39 39 1,0 0 0,0 0-16,39 1 15,39-1 1,0 0-1,79-39 1,-78 0 0,38 0-1,-38-39-15</inkml:trace>
  <inkml:trace contextRef="#ctx0" brushRef="#br0" timeOffset="4082.7682">22303 548 0,'0'0'16,"0"0"0,0 0-1,0 0 1,0 0 0,0 0-16,-117 118 15,-79-118 1,-39 39-1,39 79 1,78 38 0,-39-77-1,0 38-15,-78 40 16,-39 118 0,-40 38-1,1 40 1,-40 39-1,39-39 1,40-79 0,78 0-16,39 1 15,40-40 1,38 39 0,1 40-1,117-40 1,39 40-1,40-79 1,39-39-16,39-118 16,78 1-1,79-118 1,78-1 0,39-116-1,-38-119 1,-1-38-16,39-40 15,-39-39 1,0-39 0,-39 39-1,-117 0 1,-118 78 0,-40-78-1,1-39-15,-118 0 16,0 78-1,-79 118 1,-38 78 0,-79 79-1,-39 39 1,-118 78-16,-78 78 16,-40-38-1,40 78 1,157-1-1,-1 1 1</inkml:trace>
  <inkml:trace contextRef="#ctx0" brushRef="#br0" timeOffset="5282.687">21402 862 0,'0'0'0,"0"0"15,0 0 1,0 0 0,0 0-1,0 0 1,-79 117 0,40-38-16</inkml:trace>
  <inkml:trace contextRef="#ctx0" brushRef="#br0" timeOffset="5566.5164">21363 1411 0,'0'0'0,"0"0"16,0 0-1,39 156 1,-118-77-1,40-40 1,39 0 0,0 0-1,0 1-15,79-40 16,-119 78 0,80-39-1,-80-39 1,40 0-1</inkml:trace>
  <inkml:trace contextRef="#ctx0" brushRef="#br0" timeOffset="6233.2586">21206 2390 0,'0'0'16,"0"0"0,-118 196-1,118-117 1,0-1-1,-39-78 1,78 79-16,-78-40 16,78 39-1,-39-39 1,-39-39 0,39 0-1,0 0 1,0 40-1,0-40-15,0 39 16,0 39 0,-39 1-1,39-40 1,0 39 0,0 1-1,0-1-15,0-39 16,-39 0-1,-1 40 1,40-40 0,-39 0-1,39 40 1,-39-1 0,39 0-16,-78 1 15,78-1 1,-40-39-1,1 1 1,39 38 0,0 0-1,0 40 1,0 0-16,0-1 16,0-38-1,-39-1 1,39 0-1,0 1 1,0-1 0,0-39-16</inkml:trace>
  <inkml:trace contextRef="#ctx0" brushRef="#br0" timeOffset="7227.3324">19324 3135 0,'0'0'15,"-117"-117"1,117 117 0,0 0-16,0 0 15,78-40 1,-39 40-1,40-39 1,-40 0 0,118 0-1,39 39 1,-79 0 0,-38 39-16,-1-39 15,-39 0 1,79 0-1,-40 0 1,79 0 0,0 39-1,39-39-15,0 0 16,-39 39 0,-1-39-1,-77-39 1,38 0-1,1 0 1,39 39 0,-40 0-16,1 0 15,-40 0 1,1 0 0,-1 39-1,-39-39 1,40 0-1,-40 0 1,39 0-16,-39 0 16,40 0-1,-40-39 1,39 39 0,1 0-1,-1 0 1,40 0-16,-40 0 15,40-39 1,-40 39 0</inkml:trace>
  <inkml:trace contextRef="#ctx0" brushRef="#br0" timeOffset="18185.421">3802 9093 0,'0'0'0,"0"0"16,0 0 0,0 0-1,0 0 1,0 0 0,0 0-1,0 0 1,0 0-16</inkml:trace>
  <inkml:trace contextRef="#ctx0" brushRef="#br1" timeOffset="30937.1896">22930 18187 0,'0'0'16,"0"0"-1</inkml:trace>
  <inkml:trace contextRef="#ctx0" brushRef="#br1" timeOffset="31073.7904">22774 17168 0,'0'0'0</inkml:trace>
  <inkml:trace contextRef="#ctx0" brushRef="#br1" timeOffset="31455.4423">23048 18148 0,'0'0'0,"-157"39"16,40 0-1,156-78 1,39 39-1,-78 0 1</inkml:trace>
  <inkml:trace contextRef="#ctx0" brushRef="#br1" timeOffset="31767.5858">23597 17168 0,'-118'0'15,"40"-39"-15,-40-40 16,40 1 0,78 78-1,-79 0 1,40 0 0,-39 39-1,39-39 1,-40 0-16,79 39 15,0-39 1,0 0 0,0 0-1,-39 0 1,39 0 0</inkml:trace>
  <inkml:trace contextRef="#ctx0" brushRef="#br1" timeOffset="33835.3137">22970 16854 0,'0'0'0,"0"0"15,-157 0 1,157 0 0,0 0-1,-39 79 1,39-79-1,-40 39-15,-38-39 16,0 0 0,38 39-1,40-39 1,0 0 0,0 0-1,-39 0 1,39 0-16,0 0 15,0 0 1,0 0 0,0 39-1,0-39 1,0 40 0,0-1-1,0 39-15,0 1 16,-39-40-1,39 39 1,39 1 0,-39-1-1,0 0 1,39 1-16,1-40 16,38 39-1,-39-38 1,40-40-1,-1 39 1,40 0 0,-1-39-1,1 0-15,-40-39 16,1 0 0,-1-1-1,-39 1 1,40 0-1,-40 0 1,-39 0 0,0-1-16,0 1 15,0 0 1,0-39 0,-39-1-1,-1 1 1,1 39-1,0-40 1,-39 40-16,-1 0 16,1 0-1,-40-1 1,40 40 0,-1 0-1,40 0 1,0 0-1,0 0-15,0 0 16,39 40 0,-79-40-1,79 39 1,-39-39 0,0 39-1,0-39 1,39 39-16,0-39 15,0 79 1</inkml:trace>
  <inkml:trace contextRef="#ctx0" brushRef="#br1" timeOffset="34557.5175">23479 16266 0,'0'0'15,"0"0"1,0 0 0,0 0-1,0 0 1,0 0-1,-39-117-15,39 117 16,0 0 0,-78 0-1,38 39 1,1 0 0,78-39-1,-39 0 1,40 39-16,38 79 15,0 39 1,1 0 0,-1-40-1,40 40 1,-40-39 0,40-40-1,-79 0-15,0 1 16</inkml:trace>
  <inkml:trace contextRef="#ctx0" brushRef="#br1" timeOffset="35238.3066">23989 15914 0,'0'0'0,"0"0"16,0 0-1,0 0 1,0 0-1,0 0 1,-79 117 0,79 1-1,-39-1-15,-39 1 16,78-40 0,0 1-1,0-79 1,0 39-1,-39 0 1,39 0-16,0 1 16,0-1-1,0-39 1,0 0 0,39 0-1,-39 0 1,39-39-1,0-1-15,40 40 16,-1-39 0,0 0-1,40 39 1,-40 0 0,40 0-1,0 0-15,-1 39 16,-38-39-1,-40 0 1,39 0 0,-39 0-1</inkml:trace>
  <inkml:trace contextRef="#ctx0" brushRef="#br1" timeOffset="36084.0342">23832 15796 0,'0'0'16,"0"0"0,0 0-16,0 0 15,-118 39 1,118-39 0,0 0-1,0 0 1,-39 118-1,39 39-15,-39-40 16,0-38 0,39-40-1,0 0 1,0 39 0,0-38-1,0 38 1,0 0-16,0 1 15,0-40 1,0-39 0,0 39-1,0-39 1,39-39 0,0 39-1,79-39-15,39 39 16,-1-39-1,1-1 1,-78 40 0,-1-39-1,0 39 1,-38 0 0,-1 0-16,39 39 15,-39-39 1,-39 40-1,40-40 1</inkml:trace>
  <inkml:trace contextRef="#ctx0" brushRef="#br1" timeOffset="36915.5882">22930 16227 0,'0'0'16,"196"-39"-16,-196 39 16,-39-78-1,-78 38 1,156 1 0,-39 0-1,0 39 1,-39 39-1,78 79-15,-39 39 16,78-40 0,-39-38-1,79 38 1,0 40 0,-1-39-1,-38-1 1,-40 1-16,0-79 15,0 0 1,-39 0 0,0-39-1,0 40 1,0-80 0,0 1-1,0-39-15,-78-118 16,-40 0-1,1 39 1,-1 39 0,40 40-1,38 39 1,1 39-16,39 0 16,0 0-1,39 0 1,1 78-1,38 1 1,40 77 0,-1 1-1,-38 0-15,38-39 16,40-40 0,0 0-1</inkml:trace>
  <inkml:trace contextRef="#ctx0" brushRef="#br1" timeOffset="37975.1572">22891 16815 0,'0'0'0,"-196"0"15,79 0 1,77 39 0,1 40-1,39-40 1,-117-39 0,77 39-16,40 40 15,40-1 1,-80-39-1,40 0 1,0 1 0,0-1-1,40 39 1,-1 1-16,39 77 16,118-38-1,0 0 1,0-40-1,-39-78 1,-39-39 0,-79 0-16,0 39 15,0-79 1,0 1 0,-39 39-1,0-40 1,0 1-1,-39-40 1,-78 1-16,-1-1 16,0 40-1,79 38 1,-39 1 0,39 39-1,-40 39 1,40-39-1,-39 79-15,-1-40 16,1 0 0,39 0-1,-1 1 1,40-1 0,0 0-1,0 0-15,0 40 16,0-1-1,79 40 1,38-40 0</inkml:trace>
  <inkml:trace contextRef="#ctx0" brushRef="#br1" timeOffset="39268.6955">23244 16266 0,'0'0'15,"-157"0"1,79 0 0,39 0-16,78 0 15,-39 0 1,-39-39 0,-1 78-1,1-117 1,78 39-1,-39 39-15,0 0 16,40 0 0,-1 78-1,78 40 1,40 117 0,0 0-1,0 0 1,-79-39-16,1-78 15,-1 0 1,-39-79 0,0 0-1,-39-39 1,-39 0 0,0-39-1,0-40-15,-79-38 16,1-79-1,-1-39 1,-39-1 0,79 40-1,-40 40 1,40 38 0,39 40-16,39 38 15,39 40 1,39 79-1,40 38 1,39 40 0,-40 39-1,40 0-15,-39 0 16,38-78 0,-38-79-1,-40 0 1,-38 0-1,-40-39 1,0 0 0,-40 0-16,1-39 15,-39 0 1,-40-79 0,40-78-1,-40 0 1,1 40-1,38-1 1,1 78-16,-40 40 16,79 0-1,0 39 1,39 78 0,39 1-1,0 117 1,79 39-1,39 39-15,-40-78 16,-38-39 0,-1-78-1,-39-40 1,0 0 0</inkml:trace>
  <inkml:trace contextRef="#ctx0" brushRef="#br1" timeOffset="39962.4839">23558 15678 0,'0'0'16,"0"0"-1,-118 0 1,118 79 0,39 38-1,-39 1-15,118 39 16,-118 0 0,0 39-1,0-40 1,39-77-1,0-1 1,-39-39-16,0 1 16,0-1-1,-39-39 1,39 39 0,0-39-1,0 0 1,0 0-1,39 0-15,0 0 16,79 0 0,39-39-1,-40 39 1,40 0 0,-39-39-1,-40 39 1,1 0-16,-40 0 15,-39 0 1</inkml:trace>
  <inkml:trace contextRef="#ctx0" brushRef="#br1" timeOffset="40370.3618">23675 15561 0,'0'0'0,"0"0"15,-39 157 1,0-40-1,39 40 1,-39 0 0,39 0-16,0 78 15,39-118 1,-39 79 0,0-78-1,-79-40 1,79-78-1,40 0 1,-40 0 0,39-39-16,0-39 15</inkml:trace>
  <inkml:trace contextRef="#ctx0" brushRef="#br1" timeOffset="40465.895">24930 16658 0,'0'0'16,"-79"-117"-1,79 117-15,0 0 16</inkml:trace>
  <inkml:trace contextRef="#ctx0" brushRef="#br1" timeOffset="43186.3081">23754 14777 0,'0'0'16,"0"0"-16,-79-118 15,158 158 1,-119-1-1,1-39 1,-39-39 0,78 39-1,-39 0-15,78-40 16,-39 40 0,0 0-1,0 0 1,0 0-1,-39-39 1,39 39 0,-40 0-1,1 0-15,39 0 16,-78 0 0,78-39-1,-79 39 1,1 0-1,0 39 1,-40-39-16,40 0 16,-1 39-1,-38-39 1,77 79 0,-38-40-1,0 39 1,38 1-1,-38-1-15,0 0 16,38 1 0,-38-40-1,0 79 1,38-79 0,1 0-1,-39 79 1,-1-40-16,1 40 15,39-1 1,0-38 0,0-1-1,-1 0 1,40 1 0,-39 38-1,39-38-15,-39 38 16,0-38-1,39 38 1,0-38 0,0-1-1,0 1 1,0-40-16,0 39 16,0 1-1,0-1 1,78 0-1,-39 40 1,40 0 0,-40-40-1,39-39-15,1 40 16,38 38 0,-38-38-1,-1-1 1,0-78-1,-38 39 1,38-39 0,0 39-16,40 1 15,0-40 1,-1 39 0,-38-39-1,38 0 1,1 0-1,-40 0-15,40 0 16,39 0 0,-40-39-1,40 39 1,0-40 0,0-38-1,-1 39 1,-77 0-16,38-40 15,-77 40 1,-1-39 0,0 38-1,39-38 1,-38-40 0,38 1-1,-39 38-15,0-38 16,1 38-1,-40-38 1,0-1 0,-40 40-1,40-40 1,0-39 0,0 40-16,-39-40 15,0 39 1,0-38-1,0 38 1,-40-39 0,1 40-1,-40-1-15,-39 40 16,1-40 0,38 40-1,-39-1 1,79 1-1,-40 0 1,1 38 0,38 1-16,1 39 15,-40 0 1,40-39 0,-40 78-1,-39-39 1,40 39-1,-1 40 1,40-1-16,-1 0 16,1-38-1,0 38 1,38 40 0,-38 38-1,39-38 1,0-40-16</inkml:trace>
  <inkml:trace contextRef="#ctx0" brushRef="#br1" timeOffset="44233.8222">22695 15247 0,'79'235'16,"77"236"-16,1 195 16,0-39-1,-118-117 1,0-157-1,1-118 1,-158-39 0,-78-39-16</inkml:trace>
  <inkml:trace contextRef="#ctx0" brushRef="#br1" timeOffset="44586.7824">21363 16031 0,'-40'-117'15,"1"-40"1,39 0-1,0 39-15,0 79 16,39 118 0,118 117-1,157 78 1,195 79 0,79 117-1,0-117 1,0-39-16,39-79 15,0 78 1</inkml:trace>
  <inkml:trace contextRef="#ctx0" brushRef="#br1" timeOffset="54393.5317">12582 16031 0,'0'-117'16,"118"77"-1,78 1 1,0 0-1,-79 0-15,1 0 16,0 39 0,38-40-1,40 40 1,-78-39 0,-40 39-1,-78 0 1,40 0-16,38 39 15,0-39 1,79 0 0,39 40-1,-39-40 1,-39 0 0,78 39-16,39-78 15,39-1 1,79 40-1,-118 0 1,0 0 0,-39 0-1,-39 40 1,39-40-16,0-40 16,39 40-1,40 0 1,-1 0-1,-39 0 1,-39 0 0,39 0-1,0 40-15,1-1 16,-40 0 0,-40-39-1,1 0 1,0-39-1,39 0 1,0-1 0,-39 40-16,78-39 15,0 0 1,40 39 0,-40-39-1,-39 0 1,0 39-1,0 0-15,0 0 16,0 0 0,-40 0-1,40 0 1,40-40 0,-40 1-1,39 39 1,-39 0-16,-79-39 15,40 39 1,39-39 0,0 39-1,-39-39 1,-39-1 0</inkml:trace>
  <inkml:trace contextRef="#ctx0" brushRef="#br1" timeOffset="55985.1393">3606 17403 0,'0'0'16,"118"-78"-16,-1 39 15,79 39 1,79-118 0,-79 118-1,-40-39 1,1 39-1,-39-39 1,39 78-16,-118 39 16,39-39-1,1-39 1,38-39 0,1 39-1,39 0 1,-1 0-1,40 0-15,-39 0 16,39 0 0,-39 0-1,0 0 1,78 0 0,39 0-1,-39-39 1,-39 0-16,-39 39 15,0-39 1,78-1 0,-39 1-1,39 39 1,-39 0 0,40 0-1,-1 0-15,39-39 16,-78 39-1,39-39 1,0 39 0,1 0-1,-40 0 1,78 0 0,79-39-16,-40-1 15,40 40 1,-118 0-1,40 0 1,-40 79 0,0-40-16</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1:50.704"/>
    </inkml:context>
    <inkml:brush xml:id="br0">
      <inkml:brushProperty name="width" value="0.05292" units="cm"/>
      <inkml:brushProperty name="height" value="0.05292" units="cm"/>
      <inkml:brushProperty name="color" value="#C00000"/>
    </inkml:brush>
  </inkml:definitions>
  <inkml:trace contextRef="#ctx0" brushRef="#br0">18971 3527 0,'0'0'0,"0"0"16,-156 157-1,77-157 1,-77 118-1,-1-1 1,-39 118-16,117-39 16,-38-39-1,38-118 1,-117 118 0,79 0-1,38 39 1,40 39-1,0 39-15,78 40 16,0 39 0,79-40-1,-40-117 1,79-78 0,0-79-1,0 0-15,117-117 16,40-40-1,-40-117 1,40-39 0,-40-118-1,-117-39 1,-118 0 0,-78 39-16,-40 78 15,-77 40 1,-119 117-1,-117 118 1,-78 195 0,-79 236-1,-39 196 1,39 157-16,-39 39 16</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2:58.932"/>
    </inkml:context>
    <inkml:brush xml:id="br0">
      <inkml:brushProperty name="width" value="0.05292" units="cm"/>
      <inkml:brushProperty name="height" value="0.05292" units="cm"/>
      <inkml:brushProperty name="color" value="#C00000"/>
    </inkml:brush>
  </inkml:definitions>
  <inkml:trace contextRef="#ctx0" brushRef="#br0">19089 6506 0,'-196'275'16,"39"-40"0,1 78-1,77-38-15,-38 78 16,117-79-1,0 40 1,0 77 0,-40 1-1,1-78 1,39-118 0,39 0-16,1 157 15,-1 0 1,39-1-1,1-38 1,77-40 0,1 1-1,39 38 1,0-78-16,-39-39 16,0 0-1,39-78 1,0 0-1,0-40 1,0-39 0,39-39-16,0-78 15,0-40 1,-39-78 0,0-78-1,0-79 1,39-39-1,-39 0 1,-39-78-16,-39 78 16,-40 0-1,-39-39 1,-39-40 0,0-38-1,0-1 1,-39 40-1,0 117-15,-79 0 16,-39 40 0,1-1-1,38 40 1</inkml:trace>
  <inkml:trace contextRef="#ctx0" brushRef="#br0" timeOffset="162.8662">20696 4978 0,'-157'-79'0,"-78"1"16,-235 78-1,117 117 1,0 119 0,118 155-1,-78 41 1,38 116 0,-78 1-16,-39 0 15</inkml:trace>
  <inkml:trace contextRef="#ctx0" brushRef="#br0" timeOffset="9137.6407">24302 6624 0,'0'0'0,"0"0"15,-156 39 1,156 39-1,-79-78 1,1 40 0,-40 38-1,79 0 1,-39 1-16,-1-1 16,1-39-1,78 1 1,-79 38-1,1 79 1,-40 78 0,1 79-1,-1 38-15,40 119 16,39-1 0,39 40-1,0-40 1,39 40-1,78-1 1,1-38 0,39-80-16,-40 1 15,119-117 1,-1-158 0,-39-77-1,78-158 1,1-156-1,38-158 1,-78-116-16,-78-158 16,-39-117-1,-118-235 1,-79 78 0,-78 39-1,1 196 1,-1 196-16,0 275 15,-78 313 1,-79 236 0,-156 234-1,117 1 1,-39 117 0</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6:09.755"/>
    </inkml:context>
    <inkml:brush xml:id="br0">
      <inkml:brushProperty name="width" value="0.05292" units="cm"/>
      <inkml:brushProperty name="height" value="0.05292" units="cm"/>
      <inkml:brushProperty name="color" value="#C00000"/>
    </inkml:brush>
  </inkml:definitions>
  <inkml:trace contextRef="#ctx0" brushRef="#br0">5723 17834 0,'0'0'0,"0"0"16,78 196-1,40-78 1,-79-1 0,78-38-1,-38-1 1,-1 1-16,1-119 16,-40 1-1,-39 0 1,0 0-1,0 0 1,-39-79 0,39 1-1,39 38-15,-39 79 16,39 0 0,0 0-1,40 39 1,38 40-1,40 38 1</inkml:trace>
  <inkml:trace contextRef="#ctx0" brushRef="#br0" timeOffset="1008.5448">6859 18148 0,'0'0'0,"0"0"15,0 0 1,0 0 0,-117 39-1,117-39 1,-39-117-1,39 77-15,-40-38 16,80 78 0,38-39-1,0 39 1,-78-39 0,40 39-1,-1 0 1,39 0-16,-39 0 15,40 0 1,-1 39 0,-39 0-1,1 0 1,-40 40 0,39-40-1,-39 0-15,39 0 16,0-39-1,0 39 1</inkml:trace>
  <inkml:trace contextRef="#ctx0" brushRef="#br0" timeOffset="2410.3608">8114 17638 0,'0'0'15,"0"0"1,0 118 0,-39-40-1,39 40-15,-40 0 16,40 38 0,0-117-1,40 1 1,77-80-1,-38 1 1,-1 0 0,-39 0-16,-39-39 15,79-40 1,-79 40 0,0-1-1,0 40 1,-79 39-1,40 0 1,0 0-16,0 39 16,39-39-1,-40 39 1,40-39 0,40 0-1,-1-39 1,118 0-1,-1-39-15,40-1 16,-78 1 0,39 39-1,-40-1 1,-78 1 0,-39 39-1,0 0 1,-39 39-16,0 1 15,-39 77 1,39-38 0,-1 38-1,1-38 1,39-79 0,39 0-16,1 0 15,38-118 1,39-39-1,1-78 1,-40 0 0,1 39-1,-40 0 1,-39 78-16,0 40 16,-39 78-1,39 0 1,0 39-1,0 39 1,39 118 0,0 40-1,0-40-15,40-79 16,-1-38 0,1-79-1,-40 0 1,39-79-1,-39 1 1,-39-40 0,40 40-16,-80 39 15,40-1 1,0 80 0,-39 38-1,39 40 1,0-1-1,0-38 1,39 38-16,79-117 16,39 0-1,0-78 1,-1-79 0,1-39-1,-78-39 1,-40-40-16,-39 79 15,0 40 1,39 38 0,-39 79-1,0 78 1,-39 39 0,39 40-1,0 117-15,0 0 16,39 40-1,39-40 1,1-78 0,38-79-1</inkml:trace>
  <inkml:trace contextRef="#ctx0" brushRef="#br0" timeOffset="2845.9262">7996 18814 0,'0'0'16,"118"-39"0,39 78-1,39-117 1,156-1-1,236-77 1,79-1-16,156 0 16,39 0-1,-78 40 1,-118 38 0,-156 119-1,-196-1 1</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6:33.622"/>
    </inkml:context>
    <inkml:brush xml:id="br0">
      <inkml:brushProperty name="width" value="0.05292" units="cm"/>
      <inkml:brushProperty name="height" value="0.05292" units="cm"/>
      <inkml:brushProperty name="color" value="#C00000"/>
    </inkml:brush>
  </inkml:definitions>
  <inkml:trace contextRef="#ctx0" brushRef="#br0">11994 5056 0,'0'0'15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0:53.671"/>
    </inkml:context>
    <inkml:brush xml:id="br0">
      <inkml:brushProperty name="width" value="0.05292" units="cm"/>
      <inkml:brushProperty name="height" value="0.05292" units="cm"/>
      <inkml:brushProperty name="color" value="#FF0000"/>
    </inkml:brush>
  </inkml:definitions>
  <inkml:trace contextRef="#ctx0" brushRef="#br0">15405 17207 0,'0'0'0,"0"0"15,0-157 1,0 79 0,-40 78-1,1 39 1,0 0-1,-39 79-15,-40 0 16,-78-1 0,-39 1-1</inkml:trace>
  <inkml:trace contextRef="#ctx0" brushRef="#br0" timeOffset="204.244">14817 17874 0,'156'39'16,"1"39"-16,0 40 15,-157-1 1,0 1 0,0-79-1,-118 0 1,40-78 0,-40 78-1,40-78-15,0 39 16,38 0-1</inkml:trace>
  <inkml:trace contextRef="#ctx0" brushRef="#br0" timeOffset="491.9879">15522 18030 0,'0'0'16,"0"0"-1,0 0 1,-39 118-16,39-118 16,39 117-1,0-77 1,0-40-1,40 39 1,-79-78 0,39-40-16</inkml:trace>
  <inkml:trace contextRef="#ctx0" brushRef="#br0" timeOffset="639.5368">15522 17482 0,'0'0'16,"118"-40"-16,-40 80 16,0-40-1,-38 0 1</inkml:trace>
  <inkml:trace contextRef="#ctx0" brushRef="#br0" timeOffset="2314.2826">16345 17952 0,'0'0'16,"79"118"0,-1-158-1,-117-77-15,0 78 16,-1 39-1,-38 78 1,-40 0 0,-38 40-1,38-40 1,118 40 0,0-79-1,0-39-15,0 0 16,78-39-1,1 0 1,-1-1 0,-39-38-1,40 39 1,-40 0-16,-39 39 16,0 39-1,0 0 1,0 0-1,0 118 1,0 0 0,-39 78-1,0-39-15,-1-78 16,40-1 15,-39-78-31,39-78 16,0 0-1,-39-79 1,39-38-16,0 38 16,39 0-1,40 1 1,-1 38 0,0 1-1,1 0 1,38 38-1,-38 1 1,-1 39-16,-39-39 16,-39 0-1,0 39 1,0 0 0,0 0-1,0 0 1,0 39-16,0-39 15,-39 39 1,39 0 0,0 1-1,0-40 1,39 0 0,1 0-1,-1-79-15,39 79 16,1-39-1,-1 39 1,-78 0 0,39 39-1,0 0 1,1 1 0,-1-1-16,0-39 15,39 0 1,1 0-1,-40-79 1,79 1 0,-40-39-1,0 38 1,-38 79-16,-40-39 16,-40 78-1,1 0 1,0 1-1,0 38 1,0-39 0,-1 0-1,40 0-15,0 1 16,40-80 0,-40 1-1,78 39 1,-78-39-1,39 0 1,-39 39-16,39 0 16,1 0-1,-1 39 1,39 0 0,1-39-1,-1 0 1,-39-39-1,40-39-15,-40-1 16,39-117 0,1-39-1,-40-39 1,-39 39 0,39 117-1,-39 79 1,0 39-16,0 117 15,-39 40 1,39 78 0,0 1-1,39-1 1,0-78 0,0-40-16,40-78 15,-1 0 1</inkml:trace>
  <inkml:trace contextRef="#ctx0" brushRef="#br0" timeOffset="3254.5932">17992 17952 0,'0'0'15,"0"0"1,196 0 0,-40-78-1,-38-40-15,0 0 16,38 1 0,1 38-1,-39 79 1,-118 79-1,39 38 1,-78-77 0,39-40-16,0 39 15,0 0 1,0 39 0,0-38-1,39-40 1,-39 0-1,39-40 1,39 1-16,-38 0 16,38 0-1,-78 39 1,39 0 0,0 39-1,-39 0 1,40 40-1,-40-40-15,0 0 16,0-39 0,0-39-1,0-40 1,39-38 0,0 38-1,39-38-15,-38 78 16,-1 39-1,-39 0 1,39 0 0,-39 78-1,39 0 1,-39-38 0,39-1-16,1-39 15,38 0 1,0 0-1,-38-39 1,38-1 0,-78 1-1,0 39 1,0-39-16,-39 39 16,0 39-1,-1 40 1,40-1-1,0 40 1,40-79 0,38 0-1,0 0-15</inkml:trace>
  <inkml:trace contextRef="#ctx0" brushRef="#br0" timeOffset="4776.9648">11524 17129 0,'0'0'0,"0"0"16,0 0-1,0 0 1,0 0 0,0 0-1,157-79-15,-79 40 16,79-39 0,-39-1-1,78 40 1,-79 39-1,79-39 1,118 0 0,117 0-16,0-40 15,-39 1 1,-118 39 0,40-1-1,-79-38 1,0 0-1,-39 38 1,-39 40-16,-39 0 16,-40-39-1,0 39 1,-38 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1:48.143"/>
    </inkml:context>
    <inkml:brush xml:id="br0">
      <inkml:brushProperty name="width" value="0.05292" units="cm"/>
      <inkml:brushProperty name="height" value="0.05292" units="cm"/>
      <inkml:brushProperty name="color" value="#FF0000"/>
    </inkml:brush>
  </inkml:definitions>
  <inkml:trace contextRef="#ctx0" brushRef="#br0">20696 12543 0,'-78'-157'0,"156"39"15,157 40 1,40 78 0,-79 39-16,-39 79 15,-118 117 1,0 78 0,-78 79-1,0-156 1,-1-80-1,40-77-15,-39 78 16</inkml:trace>
  <inkml:trace contextRef="#ctx0" brushRef="#br0" timeOffset="368.1183">21598 15443 0,'0'0'16,"0"0"-1,0 0-15,117 79 16,-117-79-1,79 0 1,-197 0 0,40 0-1,-1 0 1,40-79 0,78 1-16,1-1 15,-1 40 1,39 0-1,1-39 1</inkml:trace>
  <inkml:trace contextRef="#ctx0" brushRef="#br0" timeOffset="18254.9638">15679 16658 0,'-79'0'0,"40"0"16,78 0-1,-39-78 1,-117 78 0,117 0-1,0 0 1,0 0-1,-39 0-15,39-39 16,39 0 0,-39 39-1,0-40 1,39 40 0,39-117-1,-38 38 1,38-38-16,0 38 15,40-38 1,-79-1 0,40 1-1,-1 38 1,0 1 0,-38-1-1,-1 1-15,0 39 16,0 0-1,-39-40 1,39 40 0,1-39-1,38 38 1,-78 1 0,39 0-16,0 39 15,-39 0 1,0 0-1,0 0 1,0 0 0</inkml:trace>
  <inkml:trace contextRef="#ctx0" brushRef="#br0" timeOffset="19275.4101">16776 15051 0,'0'0'15,"-156"0"1,77 0 0,79 0-1,0 0 1,39 0-16,1-39 15,-40-39 1,0 78 0,-40 0-1,40 0 1,0-39 0,0 39-1,0 0-15,0 0 16,0-40-1,0 1 1,0-39 0,-39-1-1,0 1 1,0-40 0,0 1-16,-1-1 15,1 1 1,-39 38-1,-1-38 1,-38 38 0,38-38-1,1-1 1,-40 40-16,40-40 16,0 0-1,78 40 1,-40 0-1,40-1 1,0 40 0,0-39-16,40-1 15,38-38 1,0 38 0,40 1-1,-40-1 1,1 40-1,-1-39 1,1 78-16,-1-39 16,-39-1-1,0 40 1,1 0 0,-1 0-1,-39 0 1,0 0-1,0 0-15,0 0 16,0 0 0,0 0-1</inkml:trace>
  <inkml:trace contextRef="#ctx0" brushRef="#br0" timeOffset="20952.014">16384 12307 0,'0'0'16,"0"0"0,0 0-1,118 118 1,-118-118 0,0 0-16,0 0 15,0 0 1,0 0-1,0 0 1,0 0 0,0 0-1,0 0-15,0 0 16,0 0 0,-39-78-1,39 78 1,0 0-1,0 0 1,0-40 0,0 40-16,0-39 15,0-39 1,0-1 0,0 40-1,0-39 1,39-1-1,-39 1 1,0 0-16,39-1 16,-39-38-1,39 38 1,-39-38 0,0 38-1,0-38 1,0-1-1,0 40-15,0-1 16,0 1 0,0 0-1,0-40 1,0 0 0,0 40-1,0 0-15,0-1 16,0 40-1,0-39 1,0 38 0,0 1-1,0 0 1,0 0 0,-39-40-16,39 79 15,0-39 1,0 39-1,0-39 1,0 39 0,0-39-1,0 0 1,39-1-16,-39 1 16,0-39-1,40 39 1,-1-79-1,0 79 1,0-40 0,40 1-1,-1-40-15,-39 40 16,0 0 0,40 38-1,-40-38 1,39 39-1,-38 0 1,-1 39-16,0-79 16,39 40-1,-38 0 1,-1 39 0,0-39-1,0-40 1,-39 40-1,39 39-15,-39 0 16,0-39 0,0 39-1,0 0 1,0-39 0,-39-40-1,39 40 1,-39 0-16,39-39 15,0 38 1,0-77 0,-39 38-1,0 1 1,39-40 0,-40 79-1,40-39-15,-39-1 16,0 1-1,0 0 1,0-1 0,39 79-1,-79-39 1,40 0 0,0 0-16,39 39 15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2:18.081"/>
    </inkml:context>
    <inkml:brush xml:id="br0">
      <inkml:brushProperty name="width" value="0.05292" units="cm"/>
      <inkml:brushProperty name="height" value="0.05292" units="cm"/>
      <inkml:brushProperty name="color" value="#FF0000"/>
    </inkml:brush>
  </inkml:definitions>
  <inkml:trace contextRef="#ctx0" brushRef="#br0">20304 7094 0,'0'0'0,"0"0"15,0 0 1,118 0 0,-40 0-1,-78 0-15,39 0 16,-78 79 0,39-79-1,-39 39 1,0-39-1,39 0 1,0 0 0,0 39-16,-39 0 15,39 0 1,0 1 0,-40 38-1,40-39 1,-39 40-1,39-1-15,0 0 16,0 1 0,0-40-1,0 39 1,0-38 0,0 38-1,0 40 1,0-40-1,0-39-15,0 79 16,-39-40 0,39-39-1,0 40 1,0-40 0,-39 39-1,39 40-15,0-79 16,0 39-1,0-38 1,0 38 0,0 0-1,0-38 1,39 77 0,-39-78-16,0 40 15,0-40 1,0 39-1,0-38 1,0 38 0,39 0-1,-39 1 1,0-1-16,0 1 16,0-1-1,0 0 1,0 1-1,0-40 1,0 39 0,0 1-1,0-1-15,0 1 16,0-40 0,39 78-1,-39-38 1,40 38-1,-40-77 1,0 38-16,0-39 16,0 79-1,0-40 1,0 1 0,0-1-1,39 0 1,-39 40-1,0-40-15,0 1 16,0-1 0,0-39-1,-39 0 1,39 40 0,0-40-1,0 0 1,0 0-16,0 40 15,-40-1 1,40 1 0,0-1-1,0 0 1,0 1 0,0-1-1,0 1-15,0-1 16,0-39-1,0 40 1,0-1 0,0 0-1,40 1 1,-40-1 0,0-39-16,0 1 15,0 38 1,0 0-1,0 1 1,0-40 0,-40 39-1,40-38-15,0 38 16,0-39 0,0 0-1,0 1 1,0-1-1,0 0 1,-39 39 0,39 1-16,0-40 15,0 0 1,-39 40 0,39-1-1,0 0 1,-39 1-1,0 38 1,39-38-16,0-1 16,0 1-1,0-1 1,0 0 0,-40 1-1,40-1 1,-39 0-16,39 40 15,0 0 1,-39-1 0,39-38-1,0 38 1,0-38 0,-39-1-1,0-39-15,78 0 16,-39 40-1,39-40 1,0 39 0,-39 1-1,0-1 1,39 40 0,1-1-16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2:41.833"/>
    </inkml:context>
    <inkml:brush xml:id="br0">
      <inkml:brushProperty name="width" value="0.05292" units="cm"/>
      <inkml:brushProperty name="height" value="0.05292" units="cm"/>
      <inkml:brushProperty name="color" value="#FF0000"/>
    </inkml:brush>
  </inkml:definitions>
  <inkml:trace contextRef="#ctx0" brushRef="#br0">8035 11915 0,'0'0'16,"0"0"-16,0 0 16,0 0-1,0 0 1,0 0 0,157 118-1,-39-79 1,-1 0-1,1-39-15,-118 40 16,39-40 0,0 0-1,1 0 1,77 0 0,-38 0-1,77 0-15,-38 0 16,78 0-1,0 0 1,-39 0 0,-1-40-1,1 1 1,39 0 0,39 0-1,-39-40-15,0 40 16,-78 0-1,39 0 1,39 0 0,0 0-1,-39 39 1,-1 0-16,-38 0 16,0 0-1,38 0 1,-38-40-1,39 40 1,-1 0 0,1-39-1,-39 39-15,-1 0 16,-38 0 0,78 0-1,39 0 1,0 0-1,-40 0 1,-38 0 0,39 39-16,0-39 15,39 40 1,0-80 0,0 40-1,-40 0 1,1 0-1,0-39-15,39 39 16,0 0 0,-79 0-1,1 0 1,-40-39 0,79 39-1,39-39 1,0 39-16,39 0 15,-39 39 1,0 0 0,40-39-1,-40 39 1,0 1 0,39-1-16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3:53:21.076"/>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9407 13248 0,'-117'-78'15,"-40"-1"-15,39 1 16,158 39 0,-1 0-1,0-1 1,39 1-1,-78 0 1,0 0 0,-78 39-16,39 0 15,-40 39 1,79 0 0,0 40-1,0-1 1,0 0-1,0-38 1,0 38-16,40-39 16,-1-39-1,-39 0 1,39 0 0,-39 0-1,0 0 1,0 0-1,0 0-15,0 0 16,-39 0 0,0 0-1,-1 39 1,40 1 0,-39-1-1,39-39-15,-39 39 16,39-39-1,39 0 1,-39 0 0,0-39-1,0 39 1,0-39 0,0 39-16,0 0 15,0 0 1,0 0-1,0 0 1,0 39 0,0 39-1,0-78 1,0 39-16,0-39 16,0 0-1,0 0 1,0-39-1,39 0 1,-39 0 0,0 0-1,0 39-15,0 0 16,0 0 0,0 39-1,0-39 1,0 39-1,0-39 1,0-39-16,40 0 16,-1-40-1,39 40 1,-39 0 0,-39 0-1,39 39 1,-39 0-1,-39 0-15,39 78 16,-39 0 0,0-38-1,0 38 1,39-78 0,0 0-1,39 0 1,39-39-16,-39 39 15,40-39 1,-40-1 0,0 1-1,-39 39 1,39 0 0,-78 39-1,39 1-15,0-1 16,-78 39-1,39-39 1,-1 1 0,1-1-1,0-39 1,-39 0 0,39 0-16,-1 39 15,-77-39 1,38 39-1,1 0 1,0-39 0,-1 0-1,1 0-15,78 0 16,0 0 0,0 0-1,0 0 1,39 0-1,0 0 1,0 0 0,40 0-16,-1 0 15,-39 0 1,40-39 0,-40 39-1,0 0 1,0 0-1,-39 0 1,0 0-16,0 0 16,0 0-1,-39 0 1,0 0 0,0 0-1,-40 0 1,79 0-1,-39 0-15,39 0 16,-39 0 0,39 0-1,0 0 1,39 0 0,-39 0-1,39-39-15,40 39 16,38 0-1,-38 0 1,38 0 0,-38-39-1,-1 39 1,-39-39 0,0 39-16,1 0 15,-40 39 1,39-39-1,-39 0 1,0 0 0,39 0-1,-39 0 1,0-39-16,39 39 16,-78 0-1,39 0 1,-39 0-1,-40 0 1,1 0 0,-40-40-16,1 40 15,-1 0 1,-38 40 0,-40-40-1,0 0 1,39 0-1,39-40 1,40 1-16,-1 39 16,40-39-1,-39 39 1,39-39 0,-1 39-1,1 0 1,39 0-1,-39 0-15,39-39 16,-39 39 0,39 0-1,0 0 1,0 0 0,0 0-1,0-40 1,39 1-16,0 0 15,40-39 1,-1-1 0,40 1-1,-1 39 1,1-1 0,-1 1-16,-38 39 15,38-39 1,-77 39-1,-1 0 1,0 0 0,-39 0-1,39 0 1,0 39-16,-39-39 16,0 0-1,0 0 1,0 0-1,0 0 1,-39 0 0,-39 0-1,-40 0-15,-39 39 16,40-39 0,-1 40-1,1-40 1,38 0-1,40 0 1,0 0-16,0-40 16,-1 40-1,1-39 1,39 39 0,-39 0-1,39 0 1,0 0-1,0-39-15,0 39 16,0 0 0,39 0-1,-39-39 1,39 39 0,1 0-1,38 0 1,-39 0-16,79 0 15,39-39 1,-40 39 0,1 0-1,-1-40 1,-77 40 0,38 0-1,-39 0-15,0 0 16,-39 0-1,40 0 1,-40 0 0,39 0-1,0-39 1,0 39-16,0 0 16,1 0-1,-40 0 1,0 0-1,0 0 1,0 0 0,0 0-1,-40 0-15,-38 0 16,-40 0 0,1 0-1,-79 39 1,78 1-1,1-1 1,38-39 0,1 0-16,39 0 15,-1 0 1,1 39 0,39-39-1,0 0 1,0 0-1,-39 0 1,39 0-16,0 0 16,39 0-1,40 0 1,38 39 0,1-39-1,39 0 1,-1 0-1,-77 0-15,38 0 16,-38 0 0,38 0-1,-77 0 1,-1 0 0,-39 39-1,0 40-15,-39-1 16,-1 1-1,1-1 1,0 0 0,0 1-1,0-40 1,39 0 0,0 0-16,39-39 15,-39-39 1,39 39-1,0 0 1,0-39 0,1 39-1,-40 0 1,0 39-16,-40 0 16,40 1-1,-39 38 1,0-39-1,39-39 1,0 39 0,39-39-16,0 0 15,118 79 1,39 78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E981F-7753-48C1-9278-A8E0EA2C4FAC}"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046F9-FFD8-4EA5-B066-52DBF1FAC188}" type="slidenum">
              <a:rPr lang="en-US" smtClean="0"/>
              <a:pPr/>
              <a:t>‹#›</a:t>
            </a:fld>
            <a:endParaRPr lang="en-US"/>
          </a:p>
        </p:txBody>
      </p:sp>
    </p:spTree>
    <p:extLst>
      <p:ext uri="{BB962C8B-B14F-4D97-AF65-F5344CB8AC3E}">
        <p14:creationId xmlns:p14="http://schemas.microsoft.com/office/powerpoint/2010/main" val="93370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Evaluation" TargetMode="External"/><Relationship Id="rId3" Type="http://schemas.openxmlformats.org/officeDocument/2006/relationships/hyperlink" Target="http://en.wikipedia.org/wiki/Semantics" TargetMode="External"/><Relationship Id="rId7" Type="http://schemas.openxmlformats.org/officeDocument/2006/relationships/hyperlink" Target="http://en.wikipedia.org/wiki/Formal_specification"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en.wikipedia.org/wiki/Software_prototyping" TargetMode="External"/><Relationship Id="rId5" Type="http://schemas.openxmlformats.org/officeDocument/2006/relationships/hyperlink" Target="http://en.wikipedia.org/wiki/Electronics" TargetMode="External"/><Relationship Id="rId4" Type="http://schemas.openxmlformats.org/officeDocument/2006/relationships/hyperlink" Target="http://en.wikipedia.org/wiki/Desig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page hyper</a:t>
            </a:r>
            <a:r>
              <a:rPr lang="en-US" baseline="0" dirty="0" smtClean="0"/>
              <a:t> text calling </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a:t>
            </a:fld>
            <a:endParaRPr lang="en-US"/>
          </a:p>
        </p:txBody>
      </p:sp>
    </p:spTree>
    <p:extLst>
      <p:ext uri="{BB962C8B-B14F-4D97-AF65-F5344CB8AC3E}">
        <p14:creationId xmlns:p14="http://schemas.microsoft.com/office/powerpoint/2010/main" val="65298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element</a:t>
            </a:r>
            <a:r>
              <a:rPr lang="en-US" baseline="0" dirty="0" smtClean="0"/>
              <a:t> </a:t>
            </a:r>
            <a:r>
              <a:rPr lang="en-US" baseline="0" dirty="0" err="1" smtClean="0"/>
              <a:t>seperated</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25</a:t>
            </a:fld>
            <a:endParaRPr lang="en-US"/>
          </a:p>
        </p:txBody>
      </p:sp>
    </p:spTree>
    <p:extLst>
      <p:ext uri="{BB962C8B-B14F-4D97-AF65-F5344CB8AC3E}">
        <p14:creationId xmlns:p14="http://schemas.microsoft.com/office/powerpoint/2010/main" val="263121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t>
            </a:r>
            <a:r>
              <a:rPr lang="en-US" dirty="0" err="1" smtClean="0"/>
              <a:t>differerntiate</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26</a:t>
            </a:fld>
            <a:endParaRPr lang="en-US"/>
          </a:p>
        </p:txBody>
      </p:sp>
    </p:spTree>
    <p:extLst>
      <p:ext uri="{BB962C8B-B14F-4D97-AF65-F5344CB8AC3E}">
        <p14:creationId xmlns:p14="http://schemas.microsoft.com/office/powerpoint/2010/main" val="1410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space between different groups to aid </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33</a:t>
            </a:fld>
            <a:endParaRPr lang="en-US"/>
          </a:p>
        </p:txBody>
      </p:sp>
    </p:spTree>
    <p:extLst>
      <p:ext uri="{BB962C8B-B14F-4D97-AF65-F5344CB8AC3E}">
        <p14:creationId xmlns:p14="http://schemas.microsoft.com/office/powerpoint/2010/main" val="379230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analysis confirm</a:t>
            </a:r>
            <a:r>
              <a:rPr lang="en-US" baseline="0" dirty="0" smtClean="0"/>
              <a:t> at down</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36</a:t>
            </a:fld>
            <a:endParaRPr lang="en-US"/>
          </a:p>
        </p:txBody>
      </p:sp>
    </p:spTree>
    <p:extLst>
      <p:ext uri="{BB962C8B-B14F-4D97-AF65-F5344CB8AC3E}">
        <p14:creationId xmlns:p14="http://schemas.microsoft.com/office/powerpoint/2010/main" val="407413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 or attitude</a:t>
            </a:r>
            <a:r>
              <a:rPr lang="en-US" baseline="0" dirty="0" smtClean="0"/>
              <a:t> may </a:t>
            </a:r>
            <a:r>
              <a:rPr lang="en-US" baseline="0" dirty="0" err="1" smtClean="0"/>
              <a:t>sugguest</a:t>
            </a:r>
            <a:r>
              <a:rPr lang="en-US" baseline="0" dirty="0" smtClean="0"/>
              <a:t> action</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39</a:t>
            </a:fld>
            <a:endParaRPr lang="en-US"/>
          </a:p>
        </p:txBody>
      </p:sp>
    </p:spTree>
    <p:extLst>
      <p:ext uri="{BB962C8B-B14F-4D97-AF65-F5344CB8AC3E}">
        <p14:creationId xmlns:p14="http://schemas.microsoft.com/office/powerpoint/2010/main" val="427077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Buttons</a:t>
            </a:r>
            <a:r>
              <a:rPr lang="en-US" baseline="0" dirty="0" smtClean="0"/>
              <a:t> or knob\</a:t>
            </a:r>
          </a:p>
          <a:p>
            <a:r>
              <a:rPr lang="en-US" baseline="0" dirty="0" smtClean="0"/>
              <a:t>Culture: every body know click or double clicking</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40</a:t>
            </a:fld>
            <a:endParaRPr lang="en-US"/>
          </a:p>
        </p:txBody>
      </p:sp>
    </p:spTree>
    <p:extLst>
      <p:ext uri="{BB962C8B-B14F-4D97-AF65-F5344CB8AC3E}">
        <p14:creationId xmlns:p14="http://schemas.microsoft.com/office/powerpoint/2010/main" val="197545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Beautiful or utility</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43</a:t>
            </a:fld>
            <a:endParaRPr lang="en-US"/>
          </a:p>
        </p:txBody>
      </p:sp>
    </p:spTree>
    <p:extLst>
      <p:ext uri="{BB962C8B-B14F-4D97-AF65-F5344CB8AC3E}">
        <p14:creationId xmlns:p14="http://schemas.microsoft.com/office/powerpoint/2010/main" val="39330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presenting</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44</a:t>
            </a:fld>
            <a:endParaRPr lang="en-US"/>
          </a:p>
        </p:txBody>
      </p:sp>
    </p:spTree>
    <p:extLst>
      <p:ext uri="{BB962C8B-B14F-4D97-AF65-F5344CB8AC3E}">
        <p14:creationId xmlns:p14="http://schemas.microsoft.com/office/powerpoint/2010/main" val="78913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530FBA0-4F76-4912-B648-4A7FB915EFAF}" type="slidenum">
              <a:rPr lang="en-GB" smtClean="0"/>
              <a:pPr/>
              <a:t>45</a:t>
            </a:fld>
            <a:endParaRPr lang="en-GB" smtClean="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38571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 o good</a:t>
            </a:r>
          </a:p>
          <a:p>
            <a:r>
              <a:rPr lang="en-US" dirty="0" smtClean="0"/>
              <a:t>Left</a:t>
            </a:r>
            <a:r>
              <a:rPr lang="en-US" baseline="0" dirty="0" smtClean="0"/>
              <a:t> right order</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47</a:t>
            </a:fld>
            <a:endParaRPr lang="en-US"/>
          </a:p>
        </p:txBody>
      </p:sp>
    </p:spTree>
    <p:extLst>
      <p:ext uri="{BB962C8B-B14F-4D97-AF65-F5344CB8AC3E}">
        <p14:creationId xmlns:p14="http://schemas.microsoft.com/office/powerpoint/2010/main" val="396091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logically</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6</a:t>
            </a:fld>
            <a:endParaRPr lang="en-US"/>
          </a:p>
        </p:txBody>
      </p:sp>
    </p:spTree>
    <p:extLst>
      <p:ext uri="{BB962C8B-B14F-4D97-AF65-F5344CB8AC3E}">
        <p14:creationId xmlns:p14="http://schemas.microsoft.com/office/powerpoint/2010/main" val="2267291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charset="0"/>
                <a:ea typeface="+mn-ea"/>
                <a:cs typeface="+mn-cs"/>
              </a:rPr>
              <a:t>A </a:t>
            </a:r>
            <a:r>
              <a:rPr lang="en-US" sz="1200" b="1" i="0" kern="1200" dirty="0" smtClean="0">
                <a:solidFill>
                  <a:schemeClr val="tx1"/>
                </a:solidFill>
                <a:latin typeface="Times" charset="0"/>
                <a:ea typeface="+mn-ea"/>
                <a:cs typeface="+mn-cs"/>
              </a:rPr>
              <a:t>prototype</a:t>
            </a:r>
            <a:r>
              <a:rPr lang="en-US" sz="1200" b="0" i="0" kern="1200" dirty="0" smtClean="0">
                <a:solidFill>
                  <a:schemeClr val="tx1"/>
                </a:solidFill>
                <a:latin typeface="Times" charset="0"/>
                <a:ea typeface="+mn-ea"/>
                <a:cs typeface="+mn-cs"/>
              </a:rPr>
              <a:t> is an early sample, model, or release of a product built to test a concept or process or to act as a thing to be replicated or learned from. It is a term used in a variety of contexts, including </a:t>
            </a:r>
            <a:r>
              <a:rPr lang="en-US" sz="1200" b="0" i="0" u="none" strike="noStrike" kern="1200" dirty="0" smtClean="0">
                <a:solidFill>
                  <a:schemeClr val="tx1"/>
                </a:solidFill>
                <a:latin typeface="Times" charset="0"/>
                <a:ea typeface="+mn-ea"/>
                <a:cs typeface="+mn-cs"/>
                <a:hlinkClick r:id="rId3" tooltip="Semantics"/>
              </a:rPr>
              <a:t>semantics</a:t>
            </a:r>
            <a:r>
              <a:rPr lang="en-US" sz="1200" b="0" i="0" kern="1200" dirty="0" smtClean="0">
                <a:solidFill>
                  <a:schemeClr val="tx1"/>
                </a:solidFill>
                <a:latin typeface="Times" charset="0"/>
                <a:ea typeface="+mn-ea"/>
                <a:cs typeface="+mn-cs"/>
              </a:rPr>
              <a:t>, </a:t>
            </a:r>
            <a:r>
              <a:rPr lang="en-US" sz="1200" b="0" i="0" u="none" strike="noStrike" kern="1200" dirty="0" smtClean="0">
                <a:solidFill>
                  <a:schemeClr val="tx1"/>
                </a:solidFill>
                <a:latin typeface="Times" charset="0"/>
                <a:ea typeface="+mn-ea"/>
                <a:cs typeface="+mn-cs"/>
                <a:hlinkClick r:id="rId4" tooltip="Design"/>
              </a:rPr>
              <a:t>design</a:t>
            </a:r>
            <a:r>
              <a:rPr lang="en-US" sz="1200" b="0" i="0" kern="1200" dirty="0" smtClean="0">
                <a:solidFill>
                  <a:schemeClr val="tx1"/>
                </a:solidFill>
                <a:latin typeface="Times" charset="0"/>
                <a:ea typeface="+mn-ea"/>
                <a:cs typeface="+mn-cs"/>
              </a:rPr>
              <a:t>, </a:t>
            </a:r>
            <a:r>
              <a:rPr lang="en-US" sz="1200" b="0" i="0" u="none" strike="noStrike" kern="1200" dirty="0" smtClean="0">
                <a:solidFill>
                  <a:schemeClr val="tx1"/>
                </a:solidFill>
                <a:latin typeface="Times" charset="0"/>
                <a:ea typeface="+mn-ea"/>
                <a:cs typeface="+mn-cs"/>
                <a:hlinkClick r:id="rId5" tooltip="Electronics"/>
              </a:rPr>
              <a:t>electronics</a:t>
            </a:r>
            <a:r>
              <a:rPr lang="en-US" sz="1200" b="0" i="0" kern="1200" dirty="0" smtClean="0">
                <a:solidFill>
                  <a:schemeClr val="tx1"/>
                </a:solidFill>
                <a:latin typeface="Times" charset="0"/>
                <a:ea typeface="+mn-ea"/>
                <a:cs typeface="+mn-cs"/>
              </a:rPr>
              <a:t>, and </a:t>
            </a:r>
            <a:r>
              <a:rPr lang="en-US" sz="1200" b="0" i="0" u="none" strike="noStrike" kern="1200" dirty="0" smtClean="0">
                <a:solidFill>
                  <a:schemeClr val="tx1"/>
                </a:solidFill>
                <a:latin typeface="Times" charset="0"/>
                <a:ea typeface="+mn-ea"/>
                <a:cs typeface="+mn-cs"/>
                <a:hlinkClick r:id="rId6" tooltip="Software prototyping"/>
              </a:rPr>
              <a:t>software programming</a:t>
            </a:r>
            <a:r>
              <a:rPr lang="en-US" sz="1200" b="0" i="0" kern="1200" dirty="0" smtClean="0">
                <a:solidFill>
                  <a:schemeClr val="tx1"/>
                </a:solidFill>
                <a:latin typeface="Times" charset="0"/>
                <a:ea typeface="+mn-ea"/>
                <a:cs typeface="+mn-cs"/>
              </a:rPr>
              <a:t>. A prototype is designed to test and trial a new design to enhance precision by system analysts and users. Prototyping serves to provide specifications for a real, working system rather than a theoretical </a:t>
            </a:r>
            <a:r>
              <a:rPr lang="en-US" sz="1200" b="0" i="0" kern="1200" dirty="0" err="1" smtClean="0">
                <a:solidFill>
                  <a:schemeClr val="tx1"/>
                </a:solidFill>
                <a:latin typeface="Times" charset="0"/>
                <a:ea typeface="+mn-ea"/>
                <a:cs typeface="+mn-cs"/>
              </a:rPr>
              <a:t>one.In</a:t>
            </a:r>
            <a:r>
              <a:rPr lang="en-US" sz="1200" b="0" i="0" kern="1200" dirty="0" smtClean="0">
                <a:solidFill>
                  <a:schemeClr val="tx1"/>
                </a:solidFill>
                <a:latin typeface="Times" charset="0"/>
                <a:ea typeface="+mn-ea"/>
                <a:cs typeface="+mn-cs"/>
              </a:rPr>
              <a:t> some workflow models, creating a prototype (a process sometimes called </a:t>
            </a:r>
            <a:r>
              <a:rPr lang="en-US" sz="1200" b="1" i="0" kern="1200" dirty="0" smtClean="0">
                <a:solidFill>
                  <a:schemeClr val="tx1"/>
                </a:solidFill>
                <a:latin typeface="Times" charset="0"/>
                <a:ea typeface="+mn-ea"/>
                <a:cs typeface="+mn-cs"/>
              </a:rPr>
              <a:t>materialization</a:t>
            </a:r>
            <a:r>
              <a:rPr lang="en-US" sz="1200" b="0" i="0" kern="1200" dirty="0" smtClean="0">
                <a:solidFill>
                  <a:schemeClr val="tx1"/>
                </a:solidFill>
                <a:latin typeface="Times" charset="0"/>
                <a:ea typeface="+mn-ea"/>
                <a:cs typeface="+mn-cs"/>
              </a:rPr>
              <a:t>) is the step between the </a:t>
            </a:r>
            <a:r>
              <a:rPr lang="en-US" sz="1200" b="0" i="0" u="none" strike="noStrike" kern="1200" dirty="0" smtClean="0">
                <a:solidFill>
                  <a:schemeClr val="tx1"/>
                </a:solidFill>
                <a:latin typeface="Times" charset="0"/>
                <a:ea typeface="+mn-ea"/>
                <a:cs typeface="+mn-cs"/>
                <a:hlinkClick r:id="rId7" tooltip="Formal specification"/>
              </a:rPr>
              <a:t>formalization</a:t>
            </a:r>
            <a:r>
              <a:rPr lang="en-US" sz="1200" b="0" i="0" kern="1200" dirty="0" smtClean="0">
                <a:solidFill>
                  <a:schemeClr val="tx1"/>
                </a:solidFill>
                <a:latin typeface="Times" charset="0"/>
                <a:ea typeface="+mn-ea"/>
                <a:cs typeface="+mn-cs"/>
              </a:rPr>
              <a:t> and the </a:t>
            </a:r>
            <a:r>
              <a:rPr lang="en-US" sz="1200" b="0" i="0" u="none" strike="noStrike" kern="1200" dirty="0" smtClean="0">
                <a:solidFill>
                  <a:schemeClr val="tx1"/>
                </a:solidFill>
                <a:latin typeface="Times" charset="0"/>
                <a:ea typeface="+mn-ea"/>
                <a:cs typeface="+mn-cs"/>
                <a:hlinkClick r:id="rId8" tooltip="Evaluation"/>
              </a:rPr>
              <a:t>evaluation</a:t>
            </a:r>
            <a:r>
              <a:rPr lang="en-US" sz="1200" b="0" i="0" kern="1200" dirty="0" smtClean="0">
                <a:solidFill>
                  <a:schemeClr val="tx1"/>
                </a:solidFill>
                <a:latin typeface="Times" charset="0"/>
                <a:ea typeface="+mn-ea"/>
                <a:cs typeface="+mn-cs"/>
              </a:rPr>
              <a:t> of an idea.</a:t>
            </a:r>
            <a:endParaRPr lang="en-US" dirty="0"/>
          </a:p>
        </p:txBody>
      </p:sp>
      <p:sp>
        <p:nvSpPr>
          <p:cNvPr id="4" name="Slide Number Placeholder 3"/>
          <p:cNvSpPr>
            <a:spLocks noGrp="1"/>
          </p:cNvSpPr>
          <p:nvPr>
            <p:ph type="sldNum" sz="quarter" idx="10"/>
          </p:nvPr>
        </p:nvSpPr>
        <p:spPr/>
        <p:txBody>
          <a:bodyPr/>
          <a:lstStyle/>
          <a:p>
            <a:pPr>
              <a:defRPr/>
            </a:pPr>
            <a:fld id="{302BFABB-74EF-4D67-B0FA-D157142BE223}" type="slidenum">
              <a:rPr lang="en-GB" smtClean="0"/>
              <a:pPr>
                <a:defRPr/>
              </a:pPr>
              <a:t>48</a:t>
            </a:fld>
            <a:endParaRPr lang="en-GB"/>
          </a:p>
        </p:txBody>
      </p:sp>
    </p:spTree>
    <p:extLst>
      <p:ext uri="{BB962C8B-B14F-4D97-AF65-F5344CB8AC3E}">
        <p14:creationId xmlns:p14="http://schemas.microsoft.com/office/powerpoint/2010/main" val="241336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top, variable down side</a:t>
            </a:r>
            <a:br>
              <a:rPr lang="en-US" dirty="0" smtClean="0"/>
            </a:br>
            <a:r>
              <a:rPr lang="en-US" dirty="0" smtClean="0"/>
              <a:t>tabbing:</a:t>
            </a:r>
            <a:r>
              <a:rPr lang="en-US" baseline="0" dirty="0" smtClean="0"/>
              <a:t> tab</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9</a:t>
            </a:fld>
            <a:endParaRPr lang="en-US"/>
          </a:p>
        </p:txBody>
      </p:sp>
    </p:spTree>
    <p:extLst>
      <p:ext uri="{BB962C8B-B14F-4D97-AF65-F5344CB8AC3E}">
        <p14:creationId xmlns:p14="http://schemas.microsoft.com/office/powerpoint/2010/main" val="211109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most bold</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12</a:t>
            </a:fld>
            <a:endParaRPr lang="en-US"/>
          </a:p>
        </p:txBody>
      </p:sp>
    </p:spTree>
    <p:extLst>
      <p:ext uri="{BB962C8B-B14F-4D97-AF65-F5344CB8AC3E}">
        <p14:creationId xmlns:p14="http://schemas.microsoft.com/office/powerpoint/2010/main" val="15863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13</a:t>
            </a:fld>
            <a:endParaRPr lang="en-US"/>
          </a:p>
        </p:txBody>
      </p:sp>
    </p:spTree>
    <p:extLst>
      <p:ext uri="{BB962C8B-B14F-4D97-AF65-F5344CB8AC3E}">
        <p14:creationId xmlns:p14="http://schemas.microsoft.com/office/powerpoint/2010/main" val="32322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the purpose first</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15</a:t>
            </a:fld>
            <a:endParaRPr lang="en-US"/>
          </a:p>
        </p:txBody>
      </p:sp>
    </p:spTree>
    <p:extLst>
      <p:ext uri="{BB962C8B-B14F-4D97-AF65-F5344CB8AC3E}">
        <p14:creationId xmlns:p14="http://schemas.microsoft.com/office/powerpoint/2010/main" val="45788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vs words alignment is different</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16</a:t>
            </a:fld>
            <a:endParaRPr lang="en-US"/>
          </a:p>
        </p:txBody>
      </p:sp>
    </p:spTree>
    <p:extLst>
      <p:ext uri="{BB962C8B-B14F-4D97-AF65-F5344CB8AC3E}">
        <p14:creationId xmlns:p14="http://schemas.microsoft.com/office/powerpoint/2010/main" val="85214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between</a:t>
            </a:r>
            <a:r>
              <a:rPr lang="en-US" baseline="0" dirty="0" smtClean="0"/>
              <a:t> alphabet, word or lines</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22</a:t>
            </a:fld>
            <a:endParaRPr lang="en-US"/>
          </a:p>
        </p:txBody>
      </p:sp>
    </p:spTree>
    <p:extLst>
      <p:ext uri="{BB962C8B-B14F-4D97-AF65-F5344CB8AC3E}">
        <p14:creationId xmlns:p14="http://schemas.microsoft.com/office/powerpoint/2010/main" val="421912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ready say too much content</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24</a:t>
            </a:fld>
            <a:endParaRPr lang="en-US"/>
          </a:p>
        </p:txBody>
      </p:sp>
    </p:spTree>
    <p:extLst>
      <p:ext uri="{BB962C8B-B14F-4D97-AF65-F5344CB8AC3E}">
        <p14:creationId xmlns:p14="http://schemas.microsoft.com/office/powerpoint/2010/main" val="319035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14D1426-D4A4-4BBE-935D-693A2DD0441C}" type="datetimeFigureOut">
              <a:rPr lang="en-US" smtClean="0"/>
              <a:pPr/>
              <a:t>11/20/2018</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8EC56E45-87CB-4A93-9D34-B3672F8102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11/20/2018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8EC56E45-87CB-4A93-9D34-B3672F8102DD}"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14D1426-D4A4-4BBE-935D-693A2DD0441C}" type="datetimeFigureOut">
              <a:rPr lang="en-US" smtClean="0"/>
              <a:pPr/>
              <a:t>11/20/2018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customXml" Target="../ink/ink14.xml"/><Relationship Id="rId18" Type="http://schemas.openxmlformats.org/officeDocument/2006/relationships/image" Target="../media/image20.emf"/><Relationship Id="rId26" Type="http://schemas.openxmlformats.org/officeDocument/2006/relationships/image" Target="../media/image24.emf"/><Relationship Id="rId3" Type="http://schemas.openxmlformats.org/officeDocument/2006/relationships/customXml" Target="../ink/ink9.xml"/><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17.emf"/><Relationship Id="rId17" Type="http://schemas.openxmlformats.org/officeDocument/2006/relationships/customXml" Target="../ink/ink16.xml"/><Relationship Id="rId25" Type="http://schemas.openxmlformats.org/officeDocument/2006/relationships/customXml" Target="../ink/ink20.xml"/><Relationship Id="rId2" Type="http://schemas.openxmlformats.org/officeDocument/2006/relationships/image" Target="../media/image12.jpeg"/><Relationship Id="rId16" Type="http://schemas.openxmlformats.org/officeDocument/2006/relationships/image" Target="../media/image19.emf"/><Relationship Id="rId20" Type="http://schemas.openxmlformats.org/officeDocument/2006/relationships/image" Target="../media/image21.emf"/><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customXml" Target="../ink/ink13.xml"/><Relationship Id="rId24" Type="http://schemas.openxmlformats.org/officeDocument/2006/relationships/image" Target="../media/image23.emf"/><Relationship Id="rId32" Type="http://schemas.openxmlformats.org/officeDocument/2006/relationships/image" Target="../media/image27.emf"/><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5.emf"/><Relationship Id="rId10" Type="http://schemas.openxmlformats.org/officeDocument/2006/relationships/image" Target="../media/image16.emf"/><Relationship Id="rId19" Type="http://schemas.openxmlformats.org/officeDocument/2006/relationships/customXml" Target="../ink/ink17.xml"/><Relationship Id="rId31" Type="http://schemas.openxmlformats.org/officeDocument/2006/relationships/customXml" Target="../ink/ink23.xml"/><Relationship Id="rId4" Type="http://schemas.openxmlformats.org/officeDocument/2006/relationships/image" Target="../media/image13.emf"/><Relationship Id="rId9" Type="http://schemas.openxmlformats.org/officeDocument/2006/relationships/customXml" Target="../ink/ink12.xml"/><Relationship Id="rId14" Type="http://schemas.openxmlformats.org/officeDocument/2006/relationships/image" Target="../media/image18.emf"/><Relationship Id="rId22" Type="http://schemas.openxmlformats.org/officeDocument/2006/relationships/image" Target="../media/image22.emf"/><Relationship Id="rId27" Type="http://schemas.openxmlformats.org/officeDocument/2006/relationships/customXml" Target="../ink/ink21.xml"/><Relationship Id="rId30"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26.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37.e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customXml" Target="../ink/ink31.xml"/><Relationship Id="rId5" Type="http://schemas.openxmlformats.org/officeDocument/2006/relationships/customXml" Target="../ink/ink28.xml"/><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customXml" Target="../ink/ink30.xml"/></Relationships>
</file>

<file path=ppt/slides/_rels/slide32.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37.xml"/><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42.e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customXml" Target="../ink/ink36.xml"/><Relationship Id="rId5" Type="http://schemas.openxmlformats.org/officeDocument/2006/relationships/customXml" Target="../ink/ink33.xml"/><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customXml" Target="../ink/ink35.xml"/><Relationship Id="rId14" Type="http://schemas.openxmlformats.org/officeDocument/2006/relationships/image" Target="../media/image43.emf"/></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39.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customXml" Target="../ink/ink43.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8.emf"/><Relationship Id="rId4" Type="http://schemas.openxmlformats.org/officeDocument/2006/relationships/customXml" Target="../ink/ink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209800"/>
            <a:ext cx="6629400" cy="1219200"/>
          </a:xfrm>
        </p:spPr>
        <p:txBody>
          <a:bodyPr/>
          <a:lstStyle/>
          <a:p>
            <a:pPr eaLnBrk="1" hangingPunct="1">
              <a:spcAft>
                <a:spcPct val="30000"/>
              </a:spcAft>
            </a:pPr>
            <a:r>
              <a:rPr lang="en-GB" sz="4000" dirty="0" smtClean="0">
                <a:solidFill>
                  <a:schemeClr val="bg1"/>
                </a:solidFill>
              </a:rPr>
              <a:t>Lecture</a:t>
            </a:r>
          </a:p>
        </p:txBody>
      </p:sp>
      <p:sp>
        <p:nvSpPr>
          <p:cNvPr id="3075" name="Rectangle 3"/>
          <p:cNvSpPr>
            <a:spLocks noGrp="1" noChangeArrowheads="1"/>
          </p:cNvSpPr>
          <p:nvPr>
            <p:ph type="subTitle" idx="1"/>
          </p:nvPr>
        </p:nvSpPr>
        <p:spPr>
          <a:xfrm>
            <a:off x="914400" y="4343400"/>
            <a:ext cx="7848600" cy="2286000"/>
          </a:xfrm>
        </p:spPr>
        <p:txBody>
          <a:bodyPr/>
          <a:lstStyle/>
          <a:p>
            <a:pPr algn="r" eaLnBrk="1" hangingPunct="1">
              <a:buFont typeface="Wingdings" charset="2"/>
              <a:buNone/>
            </a:pPr>
            <a:r>
              <a:rPr lang="en-GB" sz="4800" b="1" dirty="0" smtClean="0">
                <a:latin typeface="Lao UI" pitchFamily="34" charset="0"/>
                <a:ea typeface="Arial Unicode MS" pitchFamily="34" charset="-128"/>
                <a:cs typeface="Lao UI" pitchFamily="34" charset="0"/>
              </a:rPr>
              <a:t>Interaction Design </a:t>
            </a:r>
          </a:p>
          <a:p>
            <a:pPr algn="r" eaLnBrk="1" hangingPunct="1">
              <a:buFont typeface="Wingdings" charset="2"/>
              <a:buNone/>
            </a:pPr>
            <a:r>
              <a:rPr lang="en-GB" sz="4800" b="1" dirty="0" smtClean="0">
                <a:latin typeface="Lao UI" pitchFamily="34" charset="0"/>
                <a:ea typeface="Arial Unicode MS" pitchFamily="34" charset="-128"/>
                <a:cs typeface="Lao UI" pitchFamily="34" charset="0"/>
              </a:rPr>
              <a:t>          Basics– Part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Decoration</a:t>
            </a:r>
            <a:endParaRPr lang="en-US" dirty="0"/>
          </a:p>
        </p:txBody>
      </p:sp>
      <p:sp>
        <p:nvSpPr>
          <p:cNvPr id="3" name="Content Placeholder 2"/>
          <p:cNvSpPr>
            <a:spLocks noGrp="1"/>
          </p:cNvSpPr>
          <p:nvPr>
            <p:ph idx="1"/>
          </p:nvPr>
        </p:nvSpPr>
        <p:spPr/>
        <p:txBody>
          <a:bodyPr/>
          <a:lstStyle/>
          <a:p>
            <a:pPr algn="just"/>
            <a:r>
              <a:rPr lang="en-US" dirty="0" smtClean="0"/>
              <a:t>We can see how the design uses boxes and a separating line to make the grouping clear. Other decorative features like font style, and text or background colors can be used to emphasize groupings.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aseline="-25000" dirty="0" smtClean="0"/>
              <a:t>Example – A microwave control panel</a:t>
            </a:r>
            <a:endParaRPr lang="en-US" sz="5400" baseline="-25000" dirty="0"/>
          </a:p>
        </p:txBody>
      </p:sp>
      <p:pic>
        <p:nvPicPr>
          <p:cNvPr id="4" name="Content Placeholder 3" descr="6a0120a85dcdae970b0120a86dacdf970b-pi.jpg"/>
          <p:cNvPicPr>
            <a:picLocks noGrp="1" noChangeAspect="1"/>
          </p:cNvPicPr>
          <p:nvPr>
            <p:ph idx="1"/>
          </p:nvPr>
        </p:nvPicPr>
        <p:blipFill>
          <a:blip r:embed="rId2" cstate="print"/>
          <a:stretch>
            <a:fillRect/>
          </a:stretch>
        </p:blipFill>
        <p:spPr>
          <a:xfrm>
            <a:off x="3048000" y="1752600"/>
            <a:ext cx="3009213" cy="4495800"/>
          </a:xfrm>
        </p:spPr>
      </p:pic>
      <p:sp>
        <p:nvSpPr>
          <p:cNvPr id="5" name="TextBox 4"/>
          <p:cNvSpPr txBox="1"/>
          <p:nvPr/>
        </p:nvSpPr>
        <p:spPr>
          <a:xfrm>
            <a:off x="2286000" y="6488668"/>
            <a:ext cx="4861267" cy="369332"/>
          </a:xfrm>
          <a:prstGeom prst="rect">
            <a:avLst/>
          </a:prstGeom>
          <a:noFill/>
        </p:spPr>
        <p:txBody>
          <a:bodyPr wrap="none" rtlCol="0">
            <a:spAutoFit/>
          </a:bodyPr>
          <a:lstStyle/>
          <a:p>
            <a:r>
              <a:rPr lang="en-US" dirty="0" smtClean="0"/>
              <a:t>Decoration of different buttons in single layout</a:t>
            </a:r>
            <a:endParaRPr lang="en-US"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5545800" y="2737440"/>
              <a:ext cx="1510200" cy="1242000"/>
            </p14:xfrm>
          </p:contentPart>
        </mc:Choice>
        <mc:Fallback>
          <p:pic>
            <p:nvPicPr>
              <p:cNvPr id="3" name="Ink 2"/>
              <p:cNvPicPr/>
              <p:nvPr/>
            </p:nvPicPr>
            <p:blipFill>
              <a:blip r:embed="rId4"/>
              <a:stretch>
                <a:fillRect/>
              </a:stretch>
            </p:blipFill>
            <p:spPr>
              <a:xfrm>
                <a:off x="5536440" y="2728080"/>
                <a:ext cx="1528920" cy="126072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Decoration</a:t>
            </a:r>
          </a:p>
        </p:txBody>
      </p:sp>
      <p:sp>
        <p:nvSpPr>
          <p:cNvPr id="61443" name="Rectangle 3"/>
          <p:cNvSpPr>
            <a:spLocks noGrp="1" noChangeArrowheads="1"/>
          </p:cNvSpPr>
          <p:nvPr>
            <p:ph idx="1"/>
          </p:nvPr>
        </p:nvSpPr>
        <p:spPr/>
        <p:txBody>
          <a:bodyPr/>
          <a:lstStyle/>
          <a:p>
            <a:pPr eaLnBrk="1" hangingPunct="1"/>
            <a:r>
              <a:rPr lang="en-US" smtClean="0"/>
              <a:t>use boxes to group logical items</a:t>
            </a:r>
          </a:p>
          <a:p>
            <a:pPr eaLnBrk="1" hangingPunct="1"/>
            <a:r>
              <a:rPr lang="en-US" smtClean="0"/>
              <a:t>use fonts for emphasis, headings</a:t>
            </a:r>
          </a:p>
          <a:p>
            <a:pPr eaLnBrk="1" hangingPunct="1"/>
            <a:r>
              <a:rPr lang="en-US" smtClean="0"/>
              <a:t>but not too many!!</a:t>
            </a:r>
          </a:p>
        </p:txBody>
      </p:sp>
      <p:grpSp>
        <p:nvGrpSpPr>
          <p:cNvPr id="2" name="Group 4"/>
          <p:cNvGrpSpPr>
            <a:grpSpLocks/>
          </p:cNvGrpSpPr>
          <p:nvPr/>
        </p:nvGrpSpPr>
        <p:grpSpPr bwMode="auto">
          <a:xfrm>
            <a:off x="2514600" y="3886200"/>
            <a:ext cx="5410200" cy="2590800"/>
            <a:chOff x="1584" y="2448"/>
            <a:chExt cx="3408" cy="1632"/>
          </a:xfrm>
        </p:grpSpPr>
        <p:sp>
          <p:nvSpPr>
            <p:cNvPr id="61445" name="Rectangle 5"/>
            <p:cNvSpPr>
              <a:spLocks noChangeArrowheads="1"/>
            </p:cNvSpPr>
            <p:nvPr/>
          </p:nvSpPr>
          <p:spPr bwMode="auto">
            <a:xfrm>
              <a:off x="1584" y="2448"/>
              <a:ext cx="3408" cy="1632"/>
            </a:xfrm>
            <a:prstGeom prst="rect">
              <a:avLst/>
            </a:prstGeom>
            <a:solidFill>
              <a:schemeClr val="bg1"/>
            </a:solidFill>
            <a:ln w="28575">
              <a:solidFill>
                <a:schemeClr val="accent2"/>
              </a:solidFill>
              <a:miter lim="800000"/>
              <a:headEnd/>
              <a:tailEnd/>
            </a:ln>
          </p:spPr>
          <p:txBody>
            <a:bodyPr wrap="none" anchor="ctr"/>
            <a:lstStyle/>
            <a:p>
              <a:pPr algn="ctr"/>
              <a:endParaRPr lang="en-US">
                <a:latin typeface="Times New Roman" charset="0"/>
              </a:endParaRPr>
            </a:p>
          </p:txBody>
        </p:sp>
        <p:sp>
          <p:nvSpPr>
            <p:cNvPr id="61446" name="Rectangle 6"/>
            <p:cNvSpPr>
              <a:spLocks noChangeArrowheads="1"/>
            </p:cNvSpPr>
            <p:nvPr/>
          </p:nvSpPr>
          <p:spPr bwMode="auto">
            <a:xfrm>
              <a:off x="1680" y="2544"/>
              <a:ext cx="1536" cy="720"/>
            </a:xfrm>
            <a:prstGeom prst="rect">
              <a:avLst/>
            </a:prstGeom>
            <a:solidFill>
              <a:schemeClr val="bg1"/>
            </a:solidFill>
            <a:ln w="57150" cmpd="thinThick">
              <a:solidFill>
                <a:schemeClr val="accent2"/>
              </a:solidFill>
              <a:miter lim="800000"/>
              <a:headEnd/>
              <a:tailEnd/>
            </a:ln>
          </p:spPr>
          <p:txBody>
            <a:bodyPr wrap="none" anchor="ctr"/>
            <a:lstStyle/>
            <a:p>
              <a:endParaRPr lang="en-US"/>
            </a:p>
          </p:txBody>
        </p:sp>
        <p:sp>
          <p:nvSpPr>
            <p:cNvPr id="61447" name="Rectangle 7"/>
            <p:cNvSpPr>
              <a:spLocks noChangeArrowheads="1"/>
            </p:cNvSpPr>
            <p:nvPr/>
          </p:nvSpPr>
          <p:spPr bwMode="auto">
            <a:xfrm>
              <a:off x="1680" y="3360"/>
              <a:ext cx="3216" cy="624"/>
            </a:xfrm>
            <a:prstGeom prst="rect">
              <a:avLst/>
            </a:prstGeom>
            <a:solidFill>
              <a:schemeClr val="bg1"/>
            </a:solidFill>
            <a:ln w="57150" cmpd="thinThick">
              <a:solidFill>
                <a:schemeClr val="accent2"/>
              </a:solidFill>
              <a:miter lim="800000"/>
              <a:headEnd/>
              <a:tailEnd/>
            </a:ln>
          </p:spPr>
          <p:txBody>
            <a:bodyPr wrap="none" anchor="ctr"/>
            <a:lstStyle/>
            <a:p>
              <a:pPr algn="ctr"/>
              <a:r>
                <a:rPr lang="en-US">
                  <a:latin typeface="Abadi MT Condensed" pitchFamily="34" charset="0"/>
                </a:rPr>
                <a:t>A</a:t>
              </a:r>
              <a:r>
                <a:rPr lang="en-US">
                  <a:latin typeface="Arial" charset="0"/>
                </a:rPr>
                <a:t>B</a:t>
              </a:r>
              <a:r>
                <a:rPr lang="en-US">
                  <a:latin typeface="Arial Black" charset="0"/>
                </a:rPr>
                <a:t>C</a:t>
              </a:r>
              <a:r>
                <a:rPr lang="en-US">
                  <a:latin typeface="Arial Narrow" charset="0"/>
                </a:rPr>
                <a:t>D</a:t>
              </a:r>
              <a:r>
                <a:rPr lang="en-US">
                  <a:latin typeface="Book Antiqua" charset="0"/>
                </a:rPr>
                <a:t>E</a:t>
              </a:r>
              <a:r>
                <a:rPr lang="en-US">
                  <a:latin typeface="Bookman Old Style" charset="0"/>
                </a:rPr>
                <a:t>F</a:t>
              </a:r>
              <a:r>
                <a:rPr lang="en-US">
                  <a:latin typeface="Bookshelf Symbol 1" pitchFamily="34" charset="2"/>
                </a:rPr>
                <a:t>G</a:t>
              </a:r>
              <a:r>
                <a:rPr lang="en-US">
                  <a:latin typeface="Century Gothic" charset="0"/>
                </a:rPr>
                <a:t>H</a:t>
              </a:r>
              <a:r>
                <a:rPr lang="en-US">
                  <a:latin typeface="Comic Sans MS" pitchFamily="66" charset="0"/>
                </a:rPr>
                <a:t>I</a:t>
              </a:r>
              <a:r>
                <a:rPr lang="en-US">
                  <a:latin typeface="Century Schoolbook" charset="0"/>
                </a:rPr>
                <a:t>J</a:t>
              </a:r>
              <a:r>
                <a:rPr lang="en-US">
                  <a:latin typeface="Courier New" charset="0"/>
                </a:rPr>
                <a:t>K</a:t>
              </a:r>
              <a:r>
                <a:rPr lang="en-US">
                  <a:latin typeface="Garamond" charset="0"/>
                </a:rPr>
                <a:t>L</a:t>
              </a:r>
              <a:r>
                <a:rPr lang="en-US">
                  <a:latin typeface="Georgia" charset="0"/>
                </a:rPr>
                <a:t>M</a:t>
              </a:r>
              <a:endParaRPr lang="en-US">
                <a:latin typeface="Times New Roman" charset="0"/>
              </a:endParaRPr>
            </a:p>
            <a:p>
              <a:pPr algn="ctr"/>
              <a:r>
                <a:rPr lang="en-US">
                  <a:latin typeface="Haettenschweiler" pitchFamily="34" charset="0"/>
                </a:rPr>
                <a:t>N</a:t>
              </a:r>
              <a:r>
                <a:rPr lang="en-US">
                  <a:latin typeface="Impact" charset="0"/>
                </a:rPr>
                <a:t>O</a:t>
              </a:r>
              <a:r>
                <a:rPr lang="en-US">
                  <a:latin typeface="Letter Gothic MT" charset="0"/>
                </a:rPr>
                <a:t>P</a:t>
              </a:r>
              <a:r>
                <a:rPr lang="en-US">
                  <a:latin typeface="Lucida Console" pitchFamily="49" charset="0"/>
                </a:rPr>
                <a:t>Q</a:t>
              </a:r>
              <a:r>
                <a:rPr lang="en-US">
                  <a:latin typeface="Lucida Sans Unicode" pitchFamily="34" charset="0"/>
                </a:rPr>
                <a:t>R</a:t>
              </a:r>
              <a:r>
                <a:rPr lang="en-US">
                  <a:latin typeface="Modern" pitchFamily="50"/>
                </a:rPr>
                <a:t>S</a:t>
              </a:r>
              <a:r>
                <a:rPr lang="en-US">
                  <a:latin typeface="Roman" pitchFamily="18"/>
                </a:rPr>
                <a:t>T</a:t>
              </a:r>
              <a:r>
                <a:rPr lang="en-US">
                  <a:latin typeface="Script" pitchFamily="66"/>
                </a:rPr>
                <a:t>U</a:t>
              </a:r>
              <a:r>
                <a:rPr lang="en-US">
                  <a:latin typeface="Tahoma" charset="0"/>
                </a:rPr>
                <a:t>V</a:t>
              </a:r>
              <a:r>
                <a:rPr lang="en-US">
                  <a:latin typeface="Times New Roman MT Extra Bold" charset="0"/>
                </a:rPr>
                <a:t>W</a:t>
              </a:r>
              <a:r>
                <a:rPr lang="en-US">
                  <a:latin typeface="Trebuchet MS" charset="0"/>
                </a:rPr>
                <a:t>X</a:t>
              </a:r>
              <a:r>
                <a:rPr lang="en-US">
                  <a:latin typeface="Verdana" charset="0"/>
                </a:rPr>
                <a:t>Y</a:t>
              </a:r>
              <a:r>
                <a:rPr lang="en-US">
                  <a:latin typeface="Times New Roman" charset="0"/>
                </a:rPr>
                <a:t>Z</a:t>
              </a:r>
            </a:p>
          </p:txBody>
        </p:sp>
        <p:sp>
          <p:nvSpPr>
            <p:cNvPr id="61448" name="Rectangle 8"/>
            <p:cNvSpPr>
              <a:spLocks noChangeArrowheads="1"/>
            </p:cNvSpPr>
            <p:nvPr/>
          </p:nvSpPr>
          <p:spPr bwMode="auto">
            <a:xfrm>
              <a:off x="3360"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49" name="Rectangle 9"/>
            <p:cNvSpPr>
              <a:spLocks noChangeArrowheads="1"/>
            </p:cNvSpPr>
            <p:nvPr/>
          </p:nvSpPr>
          <p:spPr bwMode="auto">
            <a:xfrm>
              <a:off x="3888"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50" name="Rectangle 10"/>
            <p:cNvSpPr>
              <a:spLocks noChangeArrowheads="1"/>
            </p:cNvSpPr>
            <p:nvPr/>
          </p:nvSpPr>
          <p:spPr bwMode="auto">
            <a:xfrm>
              <a:off x="4416"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51" name="Rectangle 11"/>
            <p:cNvSpPr>
              <a:spLocks noChangeArrowheads="1"/>
            </p:cNvSpPr>
            <p:nvPr/>
          </p:nvSpPr>
          <p:spPr bwMode="auto">
            <a:xfrm>
              <a:off x="1776" y="2640"/>
              <a:ext cx="432" cy="288"/>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2" name="Rectangle 12"/>
            <p:cNvSpPr>
              <a:spLocks noChangeArrowheads="1"/>
            </p:cNvSpPr>
            <p:nvPr/>
          </p:nvSpPr>
          <p:spPr bwMode="auto">
            <a:xfrm>
              <a:off x="2304" y="2640"/>
              <a:ext cx="432" cy="288"/>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3" name="Rectangle 13"/>
            <p:cNvSpPr>
              <a:spLocks noChangeArrowheads="1"/>
            </p:cNvSpPr>
            <p:nvPr/>
          </p:nvSpPr>
          <p:spPr bwMode="auto">
            <a:xfrm>
              <a:off x="1776" y="3024"/>
              <a:ext cx="1344" cy="144"/>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4" name="Rectangle 14"/>
            <p:cNvSpPr>
              <a:spLocks noChangeArrowheads="1"/>
            </p:cNvSpPr>
            <p:nvPr/>
          </p:nvSpPr>
          <p:spPr bwMode="auto">
            <a:xfrm>
              <a:off x="2832" y="2640"/>
              <a:ext cx="240" cy="288"/>
            </a:xfrm>
            <a:prstGeom prst="rect">
              <a:avLst/>
            </a:prstGeom>
            <a:solidFill>
              <a:schemeClr val="bg1"/>
            </a:solidFill>
            <a:ln w="19050">
              <a:solidFill>
                <a:schemeClr val="accent2"/>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Alignment - text</a:t>
            </a:r>
          </a:p>
        </p:txBody>
      </p:sp>
      <p:sp>
        <p:nvSpPr>
          <p:cNvPr id="62467" name="Rectangle 3"/>
          <p:cNvSpPr>
            <a:spLocks noGrp="1" noChangeArrowheads="1"/>
          </p:cNvSpPr>
          <p:nvPr>
            <p:ph idx="1"/>
          </p:nvPr>
        </p:nvSpPr>
        <p:spPr>
          <a:xfrm>
            <a:off x="457200" y="1828800"/>
            <a:ext cx="8229600" cy="4495800"/>
          </a:xfrm>
        </p:spPr>
        <p:txBody>
          <a:bodyPr/>
          <a:lstStyle/>
          <a:p>
            <a:pPr eaLnBrk="1" hangingPunct="1"/>
            <a:r>
              <a:rPr lang="en-US" dirty="0" smtClean="0"/>
              <a:t>you read from left to right   </a:t>
            </a:r>
            <a:r>
              <a:rPr lang="en-US" sz="1800" dirty="0" smtClean="0"/>
              <a:t>(English and European)</a:t>
            </a:r>
            <a:r>
              <a:rPr lang="en-US" dirty="0" smtClean="0"/>
              <a:t>                        </a:t>
            </a:r>
          </a:p>
          <a:p>
            <a:pPr eaLnBrk="1" hangingPunct="1">
              <a:buFontTx/>
              <a:buNone/>
            </a:pPr>
            <a:r>
              <a:rPr lang="en-US" dirty="0" smtClean="0">
                <a:sym typeface="Symbol" charset="2"/>
              </a:rPr>
              <a:t>			</a:t>
            </a:r>
            <a:r>
              <a:rPr lang="en-US" dirty="0" smtClean="0"/>
              <a:t>  align left hand side</a:t>
            </a:r>
          </a:p>
          <a:p>
            <a:pPr eaLnBrk="1" hangingPunct="1"/>
            <a:endParaRPr lang="en-US" dirty="0" smtClean="0"/>
          </a:p>
        </p:txBody>
      </p:sp>
      <p:sp>
        <p:nvSpPr>
          <p:cNvPr id="62468" name="Text Box 4"/>
          <p:cNvSpPr txBox="1">
            <a:spLocks noChangeArrowheads="1"/>
          </p:cNvSpPr>
          <p:nvPr/>
        </p:nvSpPr>
        <p:spPr bwMode="auto">
          <a:xfrm>
            <a:off x="914400" y="3505200"/>
            <a:ext cx="3886200" cy="1190625"/>
          </a:xfrm>
          <a:prstGeom prst="rect">
            <a:avLst/>
          </a:prstGeom>
          <a:noFill/>
          <a:ln w="9525">
            <a:noFill/>
            <a:miter lim="800000"/>
            <a:headEnd/>
            <a:tailEnd/>
          </a:ln>
        </p:spPr>
        <p:txBody>
          <a:bodyPr wrap="none">
            <a:spAutoFit/>
          </a:bodyPr>
          <a:lstStyle/>
          <a:p>
            <a:r>
              <a:rPr lang="en-US" sz="1800">
                <a:latin typeface="Times New Roman" charset="0"/>
              </a:rPr>
              <a:t>Willy Wonka and the Chocolate Factory</a:t>
            </a:r>
          </a:p>
          <a:p>
            <a:r>
              <a:rPr lang="en-US" sz="1800">
                <a:latin typeface="Times New Roman" charset="0"/>
              </a:rPr>
              <a:t>Winston Churchill - A Biography</a:t>
            </a:r>
          </a:p>
          <a:p>
            <a:r>
              <a:rPr lang="en-US" sz="1800">
                <a:latin typeface="Times New Roman" charset="0"/>
              </a:rPr>
              <a:t>Wizard of Oz</a:t>
            </a:r>
          </a:p>
          <a:p>
            <a:r>
              <a:rPr lang="en-US" sz="1800">
                <a:latin typeface="Times New Roman" charset="0"/>
              </a:rPr>
              <a:t>Xena - Warrior Princess</a:t>
            </a:r>
            <a:endParaRPr lang="en-US">
              <a:latin typeface="Times New Roman" charset="0"/>
            </a:endParaRPr>
          </a:p>
        </p:txBody>
      </p:sp>
      <p:sp>
        <p:nvSpPr>
          <p:cNvPr id="62469" name="Text Box 5"/>
          <p:cNvSpPr txBox="1">
            <a:spLocks noChangeArrowheads="1"/>
          </p:cNvSpPr>
          <p:nvPr/>
        </p:nvSpPr>
        <p:spPr bwMode="auto">
          <a:xfrm>
            <a:off x="4648200" y="4953000"/>
            <a:ext cx="3886200" cy="1190625"/>
          </a:xfrm>
          <a:prstGeom prst="rect">
            <a:avLst/>
          </a:prstGeom>
          <a:noFill/>
          <a:ln w="9525">
            <a:noFill/>
            <a:miter lim="800000"/>
            <a:headEnd/>
            <a:tailEnd/>
          </a:ln>
        </p:spPr>
        <p:txBody>
          <a:bodyPr wrap="none">
            <a:spAutoFit/>
          </a:bodyPr>
          <a:lstStyle/>
          <a:p>
            <a:pPr algn="r"/>
            <a:r>
              <a:rPr lang="en-US" sz="1800">
                <a:latin typeface="Times New Roman" charset="0"/>
              </a:rPr>
              <a:t>Willy Wonka and the Chocolate Factory</a:t>
            </a:r>
          </a:p>
          <a:p>
            <a:pPr algn="r"/>
            <a:r>
              <a:rPr lang="en-US" sz="1800">
                <a:latin typeface="Times New Roman" charset="0"/>
              </a:rPr>
              <a:t>Winston Churchill - A Biography</a:t>
            </a:r>
          </a:p>
          <a:p>
            <a:pPr algn="r"/>
            <a:r>
              <a:rPr lang="en-US" sz="1800">
                <a:latin typeface="Times New Roman" charset="0"/>
              </a:rPr>
              <a:t>Wizard of Oz</a:t>
            </a:r>
          </a:p>
          <a:p>
            <a:pPr algn="r"/>
            <a:r>
              <a:rPr lang="en-US" sz="1800">
                <a:latin typeface="Times New Roman" charset="0"/>
              </a:rPr>
              <a:t>Xena - Warrior Princess</a:t>
            </a:r>
            <a:endParaRPr lang="en-US">
              <a:latin typeface="Times New Roman" charset="0"/>
            </a:endParaRPr>
          </a:p>
        </p:txBody>
      </p:sp>
      <p:sp>
        <p:nvSpPr>
          <p:cNvPr id="62470" name="Text Box 6"/>
          <p:cNvSpPr txBox="1">
            <a:spLocks noChangeArrowheads="1"/>
          </p:cNvSpPr>
          <p:nvPr/>
        </p:nvSpPr>
        <p:spPr bwMode="auto">
          <a:xfrm>
            <a:off x="838200" y="5562600"/>
            <a:ext cx="3048000" cy="822325"/>
          </a:xfrm>
          <a:prstGeom prst="rect">
            <a:avLst/>
          </a:prstGeom>
          <a:noFill/>
          <a:ln w="9525">
            <a:noFill/>
            <a:miter lim="800000"/>
            <a:headEnd/>
            <a:tailEnd/>
          </a:ln>
        </p:spPr>
        <p:txBody>
          <a:bodyPr>
            <a:spAutoFit/>
          </a:bodyPr>
          <a:lstStyle/>
          <a:p>
            <a:r>
              <a:rPr lang="en-US">
                <a:latin typeface="Times New Roman" charset="0"/>
              </a:rPr>
              <a:t>fine for special effects but hard to scan</a:t>
            </a:r>
          </a:p>
        </p:txBody>
      </p:sp>
      <p:sp>
        <p:nvSpPr>
          <p:cNvPr id="62471" name="AutoShape 7"/>
          <p:cNvSpPr>
            <a:spLocks noChangeArrowheads="1"/>
          </p:cNvSpPr>
          <p:nvPr/>
        </p:nvSpPr>
        <p:spPr bwMode="auto">
          <a:xfrm rot="-838425">
            <a:off x="3810000" y="5638800"/>
            <a:ext cx="1143000" cy="3048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en-US"/>
          </a:p>
        </p:txBody>
      </p:sp>
      <p:sp>
        <p:nvSpPr>
          <p:cNvPr id="62472" name="Text Box 8"/>
          <p:cNvSpPr txBox="1">
            <a:spLocks noChangeArrowheads="1"/>
          </p:cNvSpPr>
          <p:nvPr/>
        </p:nvSpPr>
        <p:spPr bwMode="auto">
          <a:xfrm>
            <a:off x="6096000" y="3276600"/>
            <a:ext cx="1447800" cy="822325"/>
          </a:xfrm>
          <a:prstGeom prst="rect">
            <a:avLst/>
          </a:prstGeom>
          <a:noFill/>
          <a:ln w="9525">
            <a:noFill/>
            <a:miter lim="800000"/>
            <a:headEnd/>
            <a:tailEnd/>
          </a:ln>
        </p:spPr>
        <p:txBody>
          <a:bodyPr>
            <a:spAutoFit/>
          </a:bodyPr>
          <a:lstStyle/>
          <a:p>
            <a:r>
              <a:rPr lang="en-US">
                <a:latin typeface="Times New Roman" charset="0"/>
              </a:rPr>
              <a:t>boring but</a:t>
            </a:r>
          </a:p>
          <a:p>
            <a:r>
              <a:rPr lang="en-US">
                <a:latin typeface="Times New Roman" charset="0"/>
              </a:rPr>
              <a:t>readable!</a:t>
            </a:r>
          </a:p>
        </p:txBody>
      </p:sp>
      <p:sp>
        <p:nvSpPr>
          <p:cNvPr id="62473" name="AutoShape 9"/>
          <p:cNvSpPr>
            <a:spLocks noChangeArrowheads="1"/>
          </p:cNvSpPr>
          <p:nvPr/>
        </p:nvSpPr>
        <p:spPr bwMode="auto">
          <a:xfrm rot="-838425" flipH="1" flipV="1">
            <a:off x="4800600" y="3657600"/>
            <a:ext cx="1143000" cy="3048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54855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148640" y="5841720"/>
              <a:ext cx="3104640" cy="1086840"/>
            </p14:xfrm>
          </p:contentPart>
        </mc:Choice>
        <mc:Fallback>
          <p:pic>
            <p:nvPicPr>
              <p:cNvPr id="2" name="Ink 1"/>
              <p:cNvPicPr/>
              <p:nvPr/>
            </p:nvPicPr>
            <p:blipFill>
              <a:blip r:embed="rId5"/>
              <a:stretch>
                <a:fillRect/>
              </a:stretch>
            </p:blipFill>
            <p:spPr>
              <a:xfrm>
                <a:off x="4139280" y="5832360"/>
                <a:ext cx="3123360" cy="110556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Alignment - names</a:t>
            </a:r>
          </a:p>
        </p:txBody>
      </p:sp>
      <p:sp>
        <p:nvSpPr>
          <p:cNvPr id="63491" name="Rectangle 3"/>
          <p:cNvSpPr>
            <a:spLocks noGrp="1" noChangeArrowheads="1"/>
          </p:cNvSpPr>
          <p:nvPr>
            <p:ph idx="1"/>
          </p:nvPr>
        </p:nvSpPr>
        <p:spPr/>
        <p:txBody>
          <a:bodyPr/>
          <a:lstStyle/>
          <a:p>
            <a:pPr eaLnBrk="1" hangingPunct="1"/>
            <a:r>
              <a:rPr lang="en-US" smtClean="0"/>
              <a:t>Usually scanning for surnames   </a:t>
            </a:r>
            <a:r>
              <a:rPr lang="en-US" smtClean="0">
                <a:sym typeface="Symbol" charset="2"/>
              </a:rPr>
              <a:t>			</a:t>
            </a:r>
            <a:r>
              <a:rPr lang="en-US" smtClean="0"/>
              <a:t>  make it easy!</a:t>
            </a:r>
          </a:p>
          <a:p>
            <a:pPr eaLnBrk="1" hangingPunct="1"/>
            <a:endParaRPr lang="en-US" smtClean="0"/>
          </a:p>
        </p:txBody>
      </p:sp>
      <p:sp>
        <p:nvSpPr>
          <p:cNvPr id="63492" name="Text Box 4"/>
          <p:cNvSpPr txBox="1">
            <a:spLocks noChangeArrowheads="1"/>
          </p:cNvSpPr>
          <p:nvPr/>
        </p:nvSpPr>
        <p:spPr bwMode="auto">
          <a:xfrm>
            <a:off x="1066800" y="3429000"/>
            <a:ext cx="170497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Alan Dix</a:t>
            </a:r>
          </a:p>
          <a:p>
            <a:r>
              <a:rPr lang="en-US" sz="1800">
                <a:latin typeface="Times New Roman" charset="0"/>
              </a:rPr>
              <a:t>Janet Finlay</a:t>
            </a:r>
          </a:p>
          <a:p>
            <a:r>
              <a:rPr lang="en-US" sz="1800">
                <a:latin typeface="Times New Roman" charset="0"/>
              </a:rPr>
              <a:t>Gregory Abowd</a:t>
            </a:r>
          </a:p>
          <a:p>
            <a:r>
              <a:rPr lang="en-US" sz="1800">
                <a:latin typeface="Times New Roman" charset="0"/>
              </a:rPr>
              <a:t>Russell Beale</a:t>
            </a:r>
            <a:endParaRPr lang="en-US">
              <a:latin typeface="Times New Roman" charset="0"/>
            </a:endParaRPr>
          </a:p>
        </p:txBody>
      </p:sp>
      <p:sp>
        <p:nvSpPr>
          <p:cNvPr id="63493" name="Text Box 5"/>
          <p:cNvSpPr txBox="1">
            <a:spLocks noChangeArrowheads="1"/>
          </p:cNvSpPr>
          <p:nvPr/>
        </p:nvSpPr>
        <p:spPr bwMode="auto">
          <a:xfrm>
            <a:off x="3733800" y="4953000"/>
            <a:ext cx="176212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Alan        Dix</a:t>
            </a:r>
          </a:p>
          <a:p>
            <a:r>
              <a:rPr lang="en-US" sz="1800">
                <a:latin typeface="Times New Roman" charset="0"/>
              </a:rPr>
              <a:t>Janet        Finlay</a:t>
            </a:r>
          </a:p>
          <a:p>
            <a:r>
              <a:rPr lang="en-US" sz="1800">
                <a:latin typeface="Times New Roman" charset="0"/>
              </a:rPr>
              <a:t>Gregory  Abowd</a:t>
            </a:r>
          </a:p>
          <a:p>
            <a:r>
              <a:rPr lang="en-US" sz="1800">
                <a:latin typeface="Times New Roman" charset="0"/>
              </a:rPr>
              <a:t>Russell    Beale</a:t>
            </a:r>
            <a:endParaRPr lang="en-US">
              <a:latin typeface="Times New Roman" charset="0"/>
            </a:endParaRPr>
          </a:p>
        </p:txBody>
      </p:sp>
      <p:sp>
        <p:nvSpPr>
          <p:cNvPr id="63494" name="Text Box 6"/>
          <p:cNvSpPr txBox="1">
            <a:spLocks noChangeArrowheads="1"/>
          </p:cNvSpPr>
          <p:nvPr/>
        </p:nvSpPr>
        <p:spPr bwMode="auto">
          <a:xfrm>
            <a:off x="6400800" y="3810000"/>
            <a:ext cx="176212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Dix , Alan</a:t>
            </a:r>
          </a:p>
          <a:p>
            <a:r>
              <a:rPr lang="en-US" sz="1800">
                <a:latin typeface="Times New Roman" charset="0"/>
              </a:rPr>
              <a:t>Finlay, Janet</a:t>
            </a:r>
          </a:p>
          <a:p>
            <a:r>
              <a:rPr lang="en-US" sz="1800">
                <a:latin typeface="Times New Roman" charset="0"/>
              </a:rPr>
              <a:t>Abowd, Gregory</a:t>
            </a:r>
          </a:p>
          <a:p>
            <a:r>
              <a:rPr lang="en-US" sz="1800">
                <a:latin typeface="Times New Roman" charset="0"/>
              </a:rPr>
              <a:t>Beale, Russell</a:t>
            </a:r>
          </a:p>
        </p:txBody>
      </p:sp>
      <p:sp>
        <p:nvSpPr>
          <p:cNvPr id="63495" name="Text Box 7"/>
          <p:cNvSpPr txBox="1">
            <a:spLocks noChangeArrowheads="1"/>
          </p:cNvSpPr>
          <p:nvPr/>
        </p:nvSpPr>
        <p:spPr bwMode="auto">
          <a:xfrm>
            <a:off x="2286000" y="2743200"/>
            <a:ext cx="958850" cy="1555750"/>
          </a:xfrm>
          <a:prstGeom prst="rect">
            <a:avLst/>
          </a:prstGeom>
          <a:noFill/>
          <a:ln w="9525">
            <a:noFill/>
            <a:miter lim="800000"/>
            <a:headEnd/>
            <a:tailEnd/>
          </a:ln>
        </p:spPr>
        <p:txBody>
          <a:bodyPr wrap="none">
            <a:spAutoFit/>
          </a:bodyPr>
          <a:lstStyle/>
          <a:p>
            <a:r>
              <a:rPr lang="en-US" sz="9600">
                <a:solidFill>
                  <a:srgbClr val="FF0000"/>
                </a:solidFill>
                <a:latin typeface="Times New Roman" charset="0"/>
                <a:sym typeface="Wingdings" charset="2"/>
              </a:rPr>
              <a:t></a:t>
            </a:r>
            <a:endParaRPr lang="en-US">
              <a:latin typeface="Times New Roman" charset="0"/>
            </a:endParaRPr>
          </a:p>
        </p:txBody>
      </p:sp>
      <p:sp>
        <p:nvSpPr>
          <p:cNvPr id="63496" name="Text Box 8"/>
          <p:cNvSpPr txBox="1">
            <a:spLocks noChangeArrowheads="1"/>
          </p:cNvSpPr>
          <p:nvPr/>
        </p:nvSpPr>
        <p:spPr bwMode="auto">
          <a:xfrm>
            <a:off x="7543800" y="3157538"/>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endParaRPr lang="en-US" sz="9600">
              <a:solidFill>
                <a:srgbClr val="66FF33"/>
              </a:solidFill>
              <a:latin typeface="Times New Roman" charset="0"/>
              <a:sym typeface="Wingdings 2" charset="2"/>
            </a:endParaRPr>
          </a:p>
        </p:txBody>
      </p:sp>
      <p:sp>
        <p:nvSpPr>
          <p:cNvPr id="63497" name="Text Box 9"/>
          <p:cNvSpPr txBox="1">
            <a:spLocks noChangeArrowheads="1"/>
          </p:cNvSpPr>
          <p:nvPr/>
        </p:nvSpPr>
        <p:spPr bwMode="auto">
          <a:xfrm>
            <a:off x="4876800" y="4148138"/>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Alignment - numbers</a:t>
            </a:r>
          </a:p>
        </p:txBody>
      </p:sp>
      <p:sp>
        <p:nvSpPr>
          <p:cNvPr id="64515" name="Rectangle 3"/>
          <p:cNvSpPr>
            <a:spLocks noGrp="1" noChangeArrowheads="1"/>
          </p:cNvSpPr>
          <p:nvPr>
            <p:ph idx="1"/>
          </p:nvPr>
        </p:nvSpPr>
        <p:spPr/>
        <p:txBody>
          <a:bodyPr/>
          <a:lstStyle/>
          <a:p>
            <a:pPr eaLnBrk="1" hangingPunct="1">
              <a:buFontTx/>
              <a:buNone/>
            </a:pPr>
            <a:endParaRPr lang="en-US" smtClean="0"/>
          </a:p>
          <a:p>
            <a:pPr eaLnBrk="1" hangingPunct="1">
              <a:buFontTx/>
              <a:buNone/>
            </a:pPr>
            <a:r>
              <a:rPr lang="en-US" smtClean="0"/>
              <a:t>think purpose!</a:t>
            </a:r>
          </a:p>
          <a:p>
            <a:pPr eaLnBrk="1" hangingPunct="1">
              <a:buFontTx/>
              <a:buNone/>
            </a:pPr>
            <a:endParaRPr lang="en-US" smtClean="0"/>
          </a:p>
          <a:p>
            <a:pPr eaLnBrk="1" hangingPunct="1">
              <a:buFontTx/>
              <a:buNone/>
            </a:pPr>
            <a:r>
              <a:rPr lang="en-US" smtClean="0"/>
              <a:t>which is biggest?</a:t>
            </a:r>
          </a:p>
          <a:p>
            <a:pPr eaLnBrk="1" hangingPunct="1"/>
            <a:endParaRPr lang="en-US" smtClean="0"/>
          </a:p>
        </p:txBody>
      </p:sp>
      <p:sp>
        <p:nvSpPr>
          <p:cNvPr id="64516" name="Text Box 4"/>
          <p:cNvSpPr txBox="1">
            <a:spLocks noChangeArrowheads="1"/>
          </p:cNvSpPr>
          <p:nvPr/>
        </p:nvSpPr>
        <p:spPr bwMode="auto">
          <a:xfrm>
            <a:off x="4800600" y="2133600"/>
            <a:ext cx="1828800" cy="4019550"/>
          </a:xfrm>
          <a:prstGeom prst="rect">
            <a:avLst/>
          </a:prstGeom>
          <a:noFill/>
          <a:ln w="28575">
            <a:solidFill>
              <a:schemeClr val="accent2"/>
            </a:solidFill>
            <a:miter lim="800000"/>
            <a:headEnd/>
            <a:tailEnd/>
          </a:ln>
        </p:spPr>
        <p:txBody>
          <a:bodyPr>
            <a:spAutoFit/>
          </a:bodyPr>
          <a:lstStyle/>
          <a:p>
            <a:pPr algn="r" defTabSz="1050925">
              <a:spcBef>
                <a:spcPct val="50000"/>
              </a:spcBef>
            </a:pPr>
            <a:r>
              <a:rPr lang="en-US" sz="3200">
                <a:latin typeface="Times New Roman" charset="0"/>
              </a:rPr>
              <a:t>532.56</a:t>
            </a:r>
            <a:br>
              <a:rPr lang="en-US" sz="3200">
                <a:latin typeface="Times New Roman" charset="0"/>
              </a:rPr>
            </a:br>
            <a:r>
              <a:rPr lang="en-US" sz="3200">
                <a:latin typeface="Times New Roman" charset="0"/>
              </a:rPr>
              <a:t>179.3</a:t>
            </a:r>
            <a:br>
              <a:rPr lang="en-US" sz="3200">
                <a:latin typeface="Times New Roman" charset="0"/>
              </a:rPr>
            </a:br>
            <a:r>
              <a:rPr lang="en-US" sz="3200">
                <a:latin typeface="Times New Roman" charset="0"/>
              </a:rPr>
              <a:t>256.317</a:t>
            </a:r>
            <a:br>
              <a:rPr lang="en-US" sz="3200">
                <a:latin typeface="Times New Roman" charset="0"/>
              </a:rPr>
            </a:br>
            <a:r>
              <a:rPr lang="en-US" sz="3200">
                <a:latin typeface="Times New Roman" charset="0"/>
              </a:rPr>
              <a:t>15</a:t>
            </a:r>
            <a:br>
              <a:rPr lang="en-US" sz="3200">
                <a:latin typeface="Times New Roman" charset="0"/>
              </a:rPr>
            </a:br>
            <a:r>
              <a:rPr lang="en-US" sz="3200">
                <a:latin typeface="Times New Roman" charset="0"/>
              </a:rPr>
              <a:t>73.948</a:t>
            </a:r>
            <a:br>
              <a:rPr lang="en-US" sz="3200">
                <a:latin typeface="Times New Roman" charset="0"/>
              </a:rPr>
            </a:br>
            <a:r>
              <a:rPr lang="en-US" sz="3200">
                <a:latin typeface="Times New Roman" charset="0"/>
              </a:rPr>
              <a:t>1035</a:t>
            </a:r>
            <a:br>
              <a:rPr lang="en-US" sz="3200">
                <a:latin typeface="Times New Roman" charset="0"/>
              </a:rPr>
            </a:br>
            <a:r>
              <a:rPr lang="en-US" sz="3200">
                <a:latin typeface="Times New Roman" charset="0"/>
              </a:rPr>
              <a:t>3.142</a:t>
            </a:r>
            <a:br>
              <a:rPr lang="en-US" sz="3200">
                <a:latin typeface="Times New Roman" charset="0"/>
              </a:rPr>
            </a:br>
            <a:r>
              <a:rPr lang="en-US" sz="3200">
                <a:latin typeface="Times New Roman" charset="0"/>
              </a:rPr>
              <a:t>497.6256</a:t>
            </a:r>
            <a:endParaRPr lang="en-US">
              <a:latin typeface="Times New Roman"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559840" y="2582280"/>
              <a:ext cx="2286360" cy="3414960"/>
            </p14:xfrm>
          </p:contentPart>
        </mc:Choice>
        <mc:Fallback>
          <p:pic>
            <p:nvPicPr>
              <p:cNvPr id="2" name="Ink 1"/>
              <p:cNvPicPr/>
              <p:nvPr/>
            </p:nvPicPr>
            <p:blipFill>
              <a:blip r:embed="rId4"/>
              <a:stretch>
                <a:fillRect/>
              </a:stretch>
            </p:blipFill>
            <p:spPr>
              <a:xfrm>
                <a:off x="5550480" y="2572920"/>
                <a:ext cx="2305080" cy="343368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Alignment - numbers</a:t>
            </a:r>
          </a:p>
        </p:txBody>
      </p:sp>
      <p:sp>
        <p:nvSpPr>
          <p:cNvPr id="65539" name="Rectangle 3"/>
          <p:cNvSpPr>
            <a:spLocks noGrp="1" noChangeArrowheads="1"/>
          </p:cNvSpPr>
          <p:nvPr>
            <p:ph idx="1"/>
          </p:nvPr>
        </p:nvSpPr>
        <p:spPr/>
        <p:txBody>
          <a:bodyPr/>
          <a:lstStyle/>
          <a:p>
            <a:pPr eaLnBrk="1" hangingPunct="1">
              <a:buFontTx/>
              <a:buNone/>
            </a:pPr>
            <a:endParaRPr lang="en-US" smtClean="0"/>
          </a:p>
          <a:p>
            <a:pPr eaLnBrk="1" hangingPunct="1">
              <a:buFontTx/>
              <a:buNone/>
            </a:pPr>
            <a:r>
              <a:rPr lang="en-US" sz="2400" smtClean="0"/>
              <a:t>visually:</a:t>
            </a:r>
          </a:p>
          <a:p>
            <a:pPr eaLnBrk="1" hangingPunct="1">
              <a:buFontTx/>
              <a:buNone/>
            </a:pPr>
            <a:r>
              <a:rPr lang="en-US" sz="2400" smtClean="0"/>
              <a:t> long number = big number</a:t>
            </a:r>
          </a:p>
          <a:p>
            <a:pPr eaLnBrk="1" hangingPunct="1">
              <a:buFontTx/>
              <a:buNone/>
            </a:pPr>
            <a:endParaRPr lang="en-US" sz="2400" smtClean="0"/>
          </a:p>
          <a:p>
            <a:pPr eaLnBrk="1" hangingPunct="1">
              <a:buFontTx/>
              <a:buNone/>
            </a:pPr>
            <a:r>
              <a:rPr lang="en-US" sz="2400" smtClean="0"/>
              <a:t>align decimal points</a:t>
            </a:r>
          </a:p>
          <a:p>
            <a:pPr eaLnBrk="1" hangingPunct="1">
              <a:buFontTx/>
              <a:buNone/>
            </a:pPr>
            <a:r>
              <a:rPr lang="en-US" sz="2400" smtClean="0"/>
              <a:t>or right align integers</a:t>
            </a:r>
          </a:p>
          <a:p>
            <a:pPr eaLnBrk="1" hangingPunct="1"/>
            <a:endParaRPr lang="en-US" sz="2400" smtClean="0"/>
          </a:p>
        </p:txBody>
      </p:sp>
      <p:sp>
        <p:nvSpPr>
          <p:cNvPr id="65540" name="Text Box 4"/>
          <p:cNvSpPr txBox="1">
            <a:spLocks noChangeArrowheads="1"/>
          </p:cNvSpPr>
          <p:nvPr/>
        </p:nvSpPr>
        <p:spPr bwMode="auto">
          <a:xfrm>
            <a:off x="5867400" y="2209800"/>
            <a:ext cx="2895600" cy="4019550"/>
          </a:xfrm>
          <a:prstGeom prst="rect">
            <a:avLst/>
          </a:prstGeom>
          <a:noFill/>
          <a:ln w="28575">
            <a:solidFill>
              <a:schemeClr val="accent2"/>
            </a:solidFill>
            <a:miter lim="800000"/>
            <a:headEnd/>
            <a:tailEnd/>
          </a:ln>
        </p:spPr>
        <p:txBody>
          <a:bodyPr>
            <a:spAutoFit/>
          </a:bodyPr>
          <a:lstStyle/>
          <a:p>
            <a:pPr defTabSz="854075">
              <a:spcBef>
                <a:spcPct val="50000"/>
              </a:spcBef>
              <a:tabLst>
                <a:tab pos="1236663" algn="dec"/>
              </a:tabLst>
            </a:pPr>
            <a:r>
              <a:rPr lang="en-US" sz="3200">
                <a:latin typeface="Times New Roman" charset="0"/>
              </a:rPr>
              <a:t>	627.865</a:t>
            </a:r>
            <a:br>
              <a:rPr lang="en-US" sz="3200">
                <a:latin typeface="Times New Roman" charset="0"/>
              </a:rPr>
            </a:br>
            <a:r>
              <a:rPr lang="en-US" sz="3200">
                <a:latin typeface="Times New Roman" charset="0"/>
              </a:rPr>
              <a:t>	1.005763</a:t>
            </a:r>
            <a:br>
              <a:rPr lang="en-US" sz="3200">
                <a:latin typeface="Times New Roman" charset="0"/>
              </a:rPr>
            </a:br>
            <a:r>
              <a:rPr lang="en-US" sz="3200">
                <a:latin typeface="Times New Roman" charset="0"/>
              </a:rPr>
              <a:t>	382.583</a:t>
            </a:r>
            <a:br>
              <a:rPr lang="en-US" sz="3200">
                <a:latin typeface="Times New Roman" charset="0"/>
              </a:rPr>
            </a:br>
            <a:r>
              <a:rPr lang="en-US" sz="3200">
                <a:latin typeface="Times New Roman" charset="0"/>
              </a:rPr>
              <a:t>	2502.56</a:t>
            </a:r>
            <a:br>
              <a:rPr lang="en-US" sz="3200">
                <a:latin typeface="Times New Roman" charset="0"/>
              </a:rPr>
            </a:br>
            <a:r>
              <a:rPr lang="en-US" sz="3200">
                <a:latin typeface="Times New Roman" charset="0"/>
              </a:rPr>
              <a:t>	432.935</a:t>
            </a:r>
            <a:br>
              <a:rPr lang="en-US" sz="3200">
                <a:latin typeface="Times New Roman" charset="0"/>
              </a:rPr>
            </a:br>
            <a:r>
              <a:rPr lang="en-US" sz="3200">
                <a:latin typeface="Times New Roman" charset="0"/>
              </a:rPr>
              <a:t>	2.0175</a:t>
            </a:r>
            <a:br>
              <a:rPr lang="en-US" sz="3200">
                <a:latin typeface="Times New Roman" charset="0"/>
              </a:rPr>
            </a:br>
            <a:r>
              <a:rPr lang="en-US" sz="3200">
                <a:latin typeface="Times New Roman" charset="0"/>
              </a:rPr>
              <a:t>	652.87</a:t>
            </a:r>
            <a:br>
              <a:rPr lang="en-US" sz="3200">
                <a:latin typeface="Times New Roman" charset="0"/>
              </a:rPr>
            </a:br>
            <a:r>
              <a:rPr lang="en-US" sz="3200">
                <a:latin typeface="Times New Roman" charset="0"/>
              </a:rPr>
              <a:t>	56.34</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196760" y="2553840"/>
              <a:ext cx="197640" cy="3443400"/>
            </p14:xfrm>
          </p:contentPart>
        </mc:Choice>
        <mc:Fallback>
          <p:pic>
            <p:nvPicPr>
              <p:cNvPr id="2" name="Ink 1"/>
              <p:cNvPicPr/>
              <p:nvPr/>
            </p:nvPicPr>
            <p:blipFill>
              <a:blip r:embed="rId4"/>
              <a:stretch>
                <a:fillRect/>
              </a:stretch>
            </p:blipFill>
            <p:spPr>
              <a:xfrm>
                <a:off x="7187400" y="2544480"/>
                <a:ext cx="216360" cy="346212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Multiple  columns</a:t>
            </a:r>
          </a:p>
        </p:txBody>
      </p:sp>
      <p:sp>
        <p:nvSpPr>
          <p:cNvPr id="66563" name="Rectangle 3"/>
          <p:cNvSpPr>
            <a:spLocks noGrp="1" noChangeArrowheads="1"/>
          </p:cNvSpPr>
          <p:nvPr>
            <p:ph idx="1"/>
          </p:nvPr>
        </p:nvSpPr>
        <p:spPr/>
        <p:txBody>
          <a:bodyPr/>
          <a:lstStyle/>
          <a:p>
            <a:pPr eaLnBrk="1" hangingPunct="1"/>
            <a:r>
              <a:rPr lang="en-US" smtClean="0"/>
              <a:t>scanning across gaps hard:</a:t>
            </a:r>
            <a:br>
              <a:rPr lang="en-US" smtClean="0"/>
            </a:br>
            <a:r>
              <a:rPr lang="en-US" smtClean="0"/>
              <a:t>		</a:t>
            </a:r>
            <a:r>
              <a:rPr lang="en-US" sz="1800" smtClean="0"/>
              <a:t>(often hard to avoid with large data base fields)</a:t>
            </a:r>
            <a:endParaRPr lang="en-US" smtClean="0"/>
          </a:p>
          <a:p>
            <a:pPr eaLnBrk="1" hangingPunct="1"/>
            <a:endParaRPr lang="en-US" smtClean="0"/>
          </a:p>
        </p:txBody>
      </p:sp>
      <p:sp>
        <p:nvSpPr>
          <p:cNvPr id="66564" name="Text Box 4"/>
          <p:cNvSpPr txBox="1">
            <a:spLocks noChangeArrowheads="1"/>
          </p:cNvSpPr>
          <p:nvPr/>
        </p:nvSpPr>
        <p:spPr bwMode="auto">
          <a:xfrm>
            <a:off x="1295400" y="3505200"/>
            <a:ext cx="6324600" cy="1974850"/>
          </a:xfrm>
          <a:prstGeom prst="rect">
            <a:avLst/>
          </a:prstGeom>
          <a:noFill/>
          <a:ln w="57150">
            <a:solidFill>
              <a:schemeClr val="accent1"/>
            </a:solidFill>
            <a:miter lim="800000"/>
            <a:headEnd/>
            <a:tailEnd/>
          </a:ln>
        </p:spPr>
        <p:txBody>
          <a:bodyPr>
            <a:spAutoFit/>
          </a:bodyPr>
          <a:lstStyle/>
          <a:p>
            <a:pPr defTabSz="1527175">
              <a:spcBef>
                <a:spcPct val="50000"/>
              </a:spcBef>
              <a:tabLst>
                <a:tab pos="5900738" algn="r"/>
              </a:tabLst>
            </a:pPr>
            <a:r>
              <a:rPr lang="en-US">
                <a:latin typeface="Arial" charset="0"/>
              </a:rPr>
              <a:t>sherbert	75</a:t>
            </a:r>
            <a:br>
              <a:rPr lang="en-US">
                <a:latin typeface="Arial" charset="0"/>
              </a:rPr>
            </a:br>
            <a:r>
              <a:rPr lang="en-US">
                <a:latin typeface="Arial" charset="0"/>
              </a:rPr>
              <a:t>toffee	120</a:t>
            </a:r>
            <a:br>
              <a:rPr lang="en-US">
                <a:latin typeface="Arial" charset="0"/>
              </a:rPr>
            </a:br>
            <a:r>
              <a:rPr lang="en-US">
                <a:latin typeface="Arial" charset="0"/>
              </a:rPr>
              <a:t>chocolate	35</a:t>
            </a:r>
            <a:br>
              <a:rPr lang="en-US">
                <a:latin typeface="Arial" charset="0"/>
              </a:rPr>
            </a:br>
            <a:r>
              <a:rPr lang="en-US">
                <a:latin typeface="Arial" charset="0"/>
              </a:rPr>
              <a:t>fruit gums	27</a:t>
            </a:r>
            <a:br>
              <a:rPr lang="en-US">
                <a:latin typeface="Arial" charset="0"/>
              </a:rPr>
            </a:br>
            <a:r>
              <a:rPr lang="en-US">
                <a:latin typeface="Arial" charset="0"/>
              </a:rPr>
              <a:t>coconut dreams	85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Multiple  columns - </a:t>
            </a:r>
            <a:r>
              <a:rPr lang="en-US" sz="2800" smtClean="0"/>
              <a:t>2</a:t>
            </a:r>
            <a:endParaRPr lang="en-US" smtClean="0"/>
          </a:p>
        </p:txBody>
      </p:sp>
      <p:sp>
        <p:nvSpPr>
          <p:cNvPr id="67587" name="Rectangle 3"/>
          <p:cNvSpPr>
            <a:spLocks noGrp="1" noChangeArrowheads="1"/>
          </p:cNvSpPr>
          <p:nvPr>
            <p:ph idx="1"/>
          </p:nvPr>
        </p:nvSpPr>
        <p:spPr/>
        <p:txBody>
          <a:bodyPr/>
          <a:lstStyle/>
          <a:p>
            <a:pPr eaLnBrk="1" hangingPunct="1"/>
            <a:r>
              <a:rPr lang="en-US" smtClean="0"/>
              <a:t>use leaders </a:t>
            </a:r>
          </a:p>
          <a:p>
            <a:pPr lvl="1" eaLnBrk="1" hangingPunct="1">
              <a:buFontTx/>
              <a:buNone/>
            </a:pPr>
            <a:endParaRPr lang="en-US" smtClean="0"/>
          </a:p>
          <a:p>
            <a:pPr eaLnBrk="1" hangingPunct="1"/>
            <a:endParaRPr lang="en-US" smtClean="0"/>
          </a:p>
        </p:txBody>
      </p:sp>
      <p:grpSp>
        <p:nvGrpSpPr>
          <p:cNvPr id="2" name="Group 12"/>
          <p:cNvGrpSpPr>
            <a:grpSpLocks/>
          </p:cNvGrpSpPr>
          <p:nvPr/>
        </p:nvGrpSpPr>
        <p:grpSpPr bwMode="auto">
          <a:xfrm>
            <a:off x="1295400" y="3505200"/>
            <a:ext cx="6324600" cy="1974850"/>
            <a:chOff x="816" y="2208"/>
            <a:chExt cx="3984" cy="1244"/>
          </a:xfrm>
        </p:grpSpPr>
        <p:sp>
          <p:nvSpPr>
            <p:cNvPr id="67589" name="Text Box 5"/>
            <p:cNvSpPr txBox="1">
              <a:spLocks noChangeArrowheads="1"/>
            </p:cNvSpPr>
            <p:nvPr/>
          </p:nvSpPr>
          <p:spPr bwMode="auto">
            <a:xfrm>
              <a:off x="816" y="2208"/>
              <a:ext cx="3984" cy="1244"/>
            </a:xfrm>
            <a:prstGeom prst="rect">
              <a:avLst/>
            </a:prstGeom>
            <a:noFill/>
            <a:ln w="57150">
              <a:solidFill>
                <a:schemeClr val="accent1"/>
              </a:solidFill>
              <a:miter lim="800000"/>
              <a:headEnd/>
              <a:tailEnd/>
            </a:ln>
          </p:spPr>
          <p:txBody>
            <a:bodyPr>
              <a:spAutoFit/>
            </a:bodyPr>
            <a:lstStyle/>
            <a:p>
              <a:pPr defTabSz="1527175">
                <a:spcBef>
                  <a:spcPct val="50000"/>
                </a:spcBef>
                <a:tabLst>
                  <a:tab pos="5813425" algn="r"/>
                </a:tabLst>
              </a:pPr>
              <a:r>
                <a:rPr lang="en-US">
                  <a:latin typeface="Arial" charset="0"/>
                </a:rPr>
                <a:t>sherbert	75</a:t>
              </a:r>
              <a:br>
                <a:rPr lang="en-US">
                  <a:latin typeface="Arial" charset="0"/>
                </a:rPr>
              </a:br>
              <a:r>
                <a:rPr lang="en-US">
                  <a:latin typeface="Arial" charset="0"/>
                </a:rPr>
                <a:t>toffee	120</a:t>
              </a:r>
              <a:br>
                <a:rPr lang="en-US">
                  <a:latin typeface="Arial" charset="0"/>
                </a:rPr>
              </a:br>
              <a:r>
                <a:rPr lang="en-US">
                  <a:latin typeface="Arial" charset="0"/>
                </a:rPr>
                <a:t>chocolate	35</a:t>
              </a:r>
              <a:br>
                <a:rPr lang="en-US">
                  <a:latin typeface="Arial" charset="0"/>
                </a:rPr>
              </a:br>
              <a:r>
                <a:rPr lang="en-US">
                  <a:latin typeface="Arial" charset="0"/>
                </a:rPr>
                <a:t>fruit gums	27</a:t>
              </a:r>
              <a:br>
                <a:rPr lang="en-US">
                  <a:latin typeface="Arial" charset="0"/>
                </a:rPr>
              </a:br>
              <a:r>
                <a:rPr lang="en-US">
                  <a:latin typeface="Arial" charset="0"/>
                </a:rPr>
                <a:t>coconut dreams	85</a:t>
              </a:r>
            </a:p>
          </p:txBody>
        </p:sp>
        <p:sp>
          <p:nvSpPr>
            <p:cNvPr id="67590" name="Line 6"/>
            <p:cNvSpPr>
              <a:spLocks noChangeShapeType="1"/>
            </p:cNvSpPr>
            <p:nvPr/>
          </p:nvSpPr>
          <p:spPr bwMode="auto">
            <a:xfrm>
              <a:off x="1680" y="2408"/>
              <a:ext cx="2592" cy="0"/>
            </a:xfrm>
            <a:prstGeom prst="line">
              <a:avLst/>
            </a:prstGeom>
            <a:noFill/>
            <a:ln w="9525" cap="rnd">
              <a:solidFill>
                <a:schemeClr val="tx1"/>
              </a:solidFill>
              <a:prstDash val="sysDot"/>
              <a:round/>
              <a:headEnd/>
              <a:tailEnd/>
            </a:ln>
          </p:spPr>
          <p:txBody>
            <a:bodyPr wrap="none" anchor="ctr"/>
            <a:lstStyle/>
            <a:p>
              <a:endParaRPr lang="en-US"/>
            </a:p>
          </p:txBody>
        </p:sp>
        <p:sp>
          <p:nvSpPr>
            <p:cNvPr id="67591" name="Line 7"/>
            <p:cNvSpPr>
              <a:spLocks noChangeShapeType="1"/>
            </p:cNvSpPr>
            <p:nvPr/>
          </p:nvSpPr>
          <p:spPr bwMode="auto">
            <a:xfrm>
              <a:off x="1440" y="2648"/>
              <a:ext cx="2736" cy="0"/>
            </a:xfrm>
            <a:prstGeom prst="line">
              <a:avLst/>
            </a:prstGeom>
            <a:noFill/>
            <a:ln w="9525" cap="rnd">
              <a:solidFill>
                <a:schemeClr val="tx1"/>
              </a:solidFill>
              <a:prstDash val="sysDot"/>
              <a:round/>
              <a:headEnd/>
              <a:tailEnd/>
            </a:ln>
          </p:spPr>
          <p:txBody>
            <a:bodyPr wrap="none" anchor="ctr"/>
            <a:lstStyle/>
            <a:p>
              <a:endParaRPr lang="en-US"/>
            </a:p>
          </p:txBody>
        </p:sp>
        <p:sp>
          <p:nvSpPr>
            <p:cNvPr id="67592" name="Line 8"/>
            <p:cNvSpPr>
              <a:spLocks noChangeShapeType="1"/>
            </p:cNvSpPr>
            <p:nvPr/>
          </p:nvSpPr>
          <p:spPr bwMode="auto">
            <a:xfrm>
              <a:off x="1776" y="2888"/>
              <a:ext cx="2496" cy="0"/>
            </a:xfrm>
            <a:prstGeom prst="line">
              <a:avLst/>
            </a:prstGeom>
            <a:noFill/>
            <a:ln w="9525" cap="rnd">
              <a:solidFill>
                <a:schemeClr val="tx1"/>
              </a:solidFill>
              <a:prstDash val="sysDot"/>
              <a:round/>
              <a:headEnd/>
              <a:tailEnd/>
            </a:ln>
          </p:spPr>
          <p:txBody>
            <a:bodyPr wrap="none" anchor="ctr"/>
            <a:lstStyle/>
            <a:p>
              <a:endParaRPr lang="en-US"/>
            </a:p>
          </p:txBody>
        </p:sp>
        <p:sp>
          <p:nvSpPr>
            <p:cNvPr id="67593" name="Line 9"/>
            <p:cNvSpPr>
              <a:spLocks noChangeShapeType="1"/>
            </p:cNvSpPr>
            <p:nvPr/>
          </p:nvSpPr>
          <p:spPr bwMode="auto">
            <a:xfrm>
              <a:off x="1776" y="3128"/>
              <a:ext cx="2496" cy="0"/>
            </a:xfrm>
            <a:prstGeom prst="line">
              <a:avLst/>
            </a:prstGeom>
            <a:noFill/>
            <a:ln w="9525" cap="rnd">
              <a:solidFill>
                <a:schemeClr val="tx1"/>
              </a:solidFill>
              <a:prstDash val="sysDot"/>
              <a:round/>
              <a:headEnd/>
              <a:tailEnd/>
            </a:ln>
          </p:spPr>
          <p:txBody>
            <a:bodyPr wrap="none" anchor="ctr"/>
            <a:lstStyle/>
            <a:p>
              <a:endParaRPr lang="en-US"/>
            </a:p>
          </p:txBody>
        </p:sp>
        <p:sp>
          <p:nvSpPr>
            <p:cNvPr id="67594" name="Line 10"/>
            <p:cNvSpPr>
              <a:spLocks noChangeShapeType="1"/>
            </p:cNvSpPr>
            <p:nvPr/>
          </p:nvSpPr>
          <p:spPr bwMode="auto">
            <a:xfrm>
              <a:off x="2304" y="3320"/>
              <a:ext cx="1968" cy="0"/>
            </a:xfrm>
            <a:prstGeom prst="line">
              <a:avLst/>
            </a:prstGeom>
            <a:noFill/>
            <a:ln w="9525" cap="rnd">
              <a:solidFill>
                <a:schemeClr val="tx1"/>
              </a:solidFill>
              <a:prstDash val="sysDot"/>
              <a:round/>
              <a:headEnd/>
              <a:tailEnd/>
            </a:ln>
          </p:spPr>
          <p:txBody>
            <a:bodyPr wrap="none" anchor="ctr"/>
            <a:lstStyle/>
            <a:p>
              <a:endParaRPr lang="en-US"/>
            </a:p>
          </p:txBody>
        </p:sp>
      </p:gr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892600" y="4162680"/>
              <a:ext cx="3598920" cy="212040"/>
            </p14:xfrm>
          </p:contentPart>
        </mc:Choice>
        <mc:Fallback>
          <p:pic>
            <p:nvPicPr>
              <p:cNvPr id="3" name="Ink 2"/>
              <p:cNvPicPr/>
              <p:nvPr/>
            </p:nvPicPr>
            <p:blipFill>
              <a:blip r:embed="rId3"/>
              <a:stretch>
                <a:fillRect/>
              </a:stretch>
            </p:blipFill>
            <p:spPr>
              <a:xfrm>
                <a:off x="2883240" y="4153320"/>
                <a:ext cx="3617640" cy="23076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71600" y="4724400"/>
            <a:ext cx="6172200" cy="304800"/>
          </a:xfrm>
          <a:prstGeom prst="rect">
            <a:avLst/>
          </a:prstGeom>
          <a:solidFill>
            <a:schemeClr val="hlink"/>
          </a:solidFill>
          <a:ln w="9525">
            <a:noFill/>
            <a:miter lim="800000"/>
            <a:headEnd/>
            <a:tailEnd/>
          </a:ln>
        </p:spPr>
        <p:txBody>
          <a:bodyPr wrap="none" anchor="ctr"/>
          <a:lstStyle/>
          <a:p>
            <a:pPr algn="ctr"/>
            <a:endParaRPr lang="en-US" sz="1800">
              <a:latin typeface="Times New Roman" charset="0"/>
            </a:endParaRPr>
          </a:p>
        </p:txBody>
      </p:sp>
      <p:sp>
        <p:nvSpPr>
          <p:cNvPr id="68611" name="Rectangle 3"/>
          <p:cNvSpPr>
            <a:spLocks noChangeArrowheads="1"/>
          </p:cNvSpPr>
          <p:nvPr/>
        </p:nvSpPr>
        <p:spPr bwMode="auto">
          <a:xfrm>
            <a:off x="1371600" y="3962400"/>
            <a:ext cx="6172200" cy="304800"/>
          </a:xfrm>
          <a:prstGeom prst="rect">
            <a:avLst/>
          </a:prstGeom>
          <a:solidFill>
            <a:schemeClr val="hlink"/>
          </a:solidFill>
          <a:ln w="9525">
            <a:noFill/>
            <a:miter lim="800000"/>
            <a:headEnd/>
            <a:tailEnd/>
          </a:ln>
        </p:spPr>
        <p:txBody>
          <a:bodyPr wrap="none" anchor="ctr"/>
          <a:lstStyle/>
          <a:p>
            <a:pPr algn="ctr"/>
            <a:endParaRPr lang="en-US" sz="1800">
              <a:latin typeface="Times New Roman" charset="0"/>
            </a:endParaRPr>
          </a:p>
        </p:txBody>
      </p:sp>
      <p:sp>
        <p:nvSpPr>
          <p:cNvPr id="68612" name="Rectangle 4"/>
          <p:cNvSpPr>
            <a:spLocks noGrp="1" noChangeArrowheads="1"/>
          </p:cNvSpPr>
          <p:nvPr>
            <p:ph type="title"/>
          </p:nvPr>
        </p:nvSpPr>
        <p:spPr/>
        <p:txBody>
          <a:bodyPr/>
          <a:lstStyle/>
          <a:p>
            <a:pPr eaLnBrk="1" hangingPunct="1"/>
            <a:r>
              <a:rPr lang="en-US" smtClean="0"/>
              <a:t>Multiple  columns - </a:t>
            </a:r>
            <a:r>
              <a:rPr lang="en-US" sz="2800" smtClean="0"/>
              <a:t>3</a:t>
            </a:r>
          </a:p>
        </p:txBody>
      </p:sp>
      <p:sp>
        <p:nvSpPr>
          <p:cNvPr id="68613" name="Rectangle 5"/>
          <p:cNvSpPr>
            <a:spLocks noGrp="1" noChangeArrowheads="1"/>
          </p:cNvSpPr>
          <p:nvPr>
            <p:ph idx="1"/>
          </p:nvPr>
        </p:nvSpPr>
        <p:spPr/>
        <p:txBody>
          <a:bodyPr/>
          <a:lstStyle/>
          <a:p>
            <a:pPr eaLnBrk="1" hangingPunct="1"/>
            <a:r>
              <a:rPr lang="en-US" smtClean="0"/>
              <a:t>or greying    (vertical too)</a:t>
            </a:r>
          </a:p>
          <a:p>
            <a:pPr eaLnBrk="1" hangingPunct="1"/>
            <a:endParaRPr lang="en-US" smtClean="0"/>
          </a:p>
        </p:txBody>
      </p:sp>
      <p:sp>
        <p:nvSpPr>
          <p:cNvPr id="68614" name="Text Box 6"/>
          <p:cNvSpPr txBox="1">
            <a:spLocks noChangeArrowheads="1"/>
          </p:cNvSpPr>
          <p:nvPr/>
        </p:nvSpPr>
        <p:spPr bwMode="auto">
          <a:xfrm>
            <a:off x="1295400" y="3581400"/>
            <a:ext cx="6324600" cy="1974850"/>
          </a:xfrm>
          <a:prstGeom prst="rect">
            <a:avLst/>
          </a:prstGeom>
          <a:noFill/>
          <a:ln w="57150">
            <a:solidFill>
              <a:schemeClr val="accent1"/>
            </a:solidFill>
            <a:miter lim="800000"/>
            <a:headEnd/>
            <a:tailEnd/>
          </a:ln>
        </p:spPr>
        <p:txBody>
          <a:bodyPr>
            <a:spAutoFit/>
          </a:bodyPr>
          <a:lstStyle/>
          <a:p>
            <a:pPr defTabSz="1527175">
              <a:spcBef>
                <a:spcPct val="50000"/>
              </a:spcBef>
              <a:tabLst>
                <a:tab pos="5900738" algn="r"/>
              </a:tabLst>
            </a:pPr>
            <a:r>
              <a:rPr lang="en-US" dirty="0" err="1">
                <a:latin typeface="Arial" charset="0"/>
              </a:rPr>
              <a:t>sherbert</a:t>
            </a:r>
            <a:r>
              <a:rPr lang="en-US" dirty="0">
                <a:latin typeface="Arial" charset="0"/>
              </a:rPr>
              <a:t>	75</a:t>
            </a:r>
            <a:br>
              <a:rPr lang="en-US" dirty="0">
                <a:latin typeface="Arial" charset="0"/>
              </a:rPr>
            </a:br>
            <a:r>
              <a:rPr lang="en-US" dirty="0">
                <a:latin typeface="Arial" charset="0"/>
              </a:rPr>
              <a:t>toffee	120</a:t>
            </a:r>
            <a:br>
              <a:rPr lang="en-US" dirty="0">
                <a:latin typeface="Arial" charset="0"/>
              </a:rPr>
            </a:br>
            <a:r>
              <a:rPr lang="en-US" dirty="0">
                <a:latin typeface="Arial" charset="0"/>
              </a:rPr>
              <a:t>chocolate	35</a:t>
            </a:r>
            <a:br>
              <a:rPr lang="en-US" dirty="0">
                <a:latin typeface="Arial" charset="0"/>
              </a:rPr>
            </a:br>
            <a:r>
              <a:rPr lang="en-US" dirty="0">
                <a:latin typeface="Arial" charset="0"/>
              </a:rPr>
              <a:t>fruit gums	27</a:t>
            </a:r>
            <a:br>
              <a:rPr lang="en-US" dirty="0">
                <a:latin typeface="Arial" charset="0"/>
              </a:rPr>
            </a:br>
            <a:r>
              <a:rPr lang="en-US" dirty="0">
                <a:latin typeface="Arial" charset="0"/>
              </a:rPr>
              <a:t>coconut dreams	85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Today’s Outline</a:t>
            </a:r>
          </a:p>
        </p:txBody>
      </p:sp>
      <p:sp>
        <p:nvSpPr>
          <p:cNvPr id="56323" name="Content Placeholder 2"/>
          <p:cNvSpPr>
            <a:spLocks noGrp="1"/>
          </p:cNvSpPr>
          <p:nvPr>
            <p:ph idx="1"/>
          </p:nvPr>
        </p:nvSpPr>
        <p:spPr/>
        <p:txBody>
          <a:bodyPr/>
          <a:lstStyle/>
          <a:p>
            <a:pPr eaLnBrk="1" hangingPunct="1"/>
            <a:r>
              <a:rPr lang="en-US" smtClean="0"/>
              <a:t>Basic principles</a:t>
            </a:r>
          </a:p>
          <a:p>
            <a:pPr eaLnBrk="1" hangingPunct="1"/>
            <a:r>
              <a:rPr lang="en-US" smtClean="0"/>
              <a:t>Grouping, structure, order</a:t>
            </a:r>
          </a:p>
          <a:p>
            <a:pPr eaLnBrk="1" hangingPunct="1"/>
            <a:r>
              <a:rPr lang="en-US" smtClean="0"/>
              <a:t>Alignment</a:t>
            </a:r>
          </a:p>
          <a:p>
            <a:pPr eaLnBrk="1" hangingPunct="1"/>
            <a:r>
              <a:rPr lang="en-US" smtClean="0"/>
              <a:t>Use of white space</a:t>
            </a:r>
            <a:endParaRPr lang="en-GB" smtClean="0"/>
          </a:p>
          <a:p>
            <a:pPr>
              <a:buFont typeface="Wingdings" charset="2"/>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295400" y="3505200"/>
            <a:ext cx="6324600" cy="1974850"/>
          </a:xfrm>
          <a:prstGeom prst="rect">
            <a:avLst/>
          </a:prstGeom>
          <a:noFill/>
          <a:ln w="57150">
            <a:solidFill>
              <a:schemeClr val="accent1"/>
            </a:solidFill>
            <a:miter lim="800000"/>
            <a:headEnd/>
            <a:tailEnd/>
          </a:ln>
        </p:spPr>
        <p:txBody>
          <a:bodyPr>
            <a:spAutoFit/>
          </a:bodyPr>
          <a:lstStyle/>
          <a:p>
            <a:pPr defTabSz="1527175">
              <a:spcBef>
                <a:spcPct val="50000"/>
              </a:spcBef>
              <a:tabLst>
                <a:tab pos="5146675" algn="r"/>
                <a:tab pos="5900738" algn="r"/>
              </a:tabLst>
            </a:pPr>
            <a:r>
              <a:rPr lang="en-US">
                <a:latin typeface="Arial" charset="0"/>
              </a:rPr>
              <a:t>	sherbert	75</a:t>
            </a:r>
            <a:br>
              <a:rPr lang="en-US">
                <a:latin typeface="Arial" charset="0"/>
              </a:rPr>
            </a:br>
            <a:r>
              <a:rPr lang="en-US">
                <a:latin typeface="Arial" charset="0"/>
              </a:rPr>
              <a:t>	toffee	120</a:t>
            </a:r>
            <a:br>
              <a:rPr lang="en-US">
                <a:latin typeface="Arial" charset="0"/>
              </a:rPr>
            </a:br>
            <a:r>
              <a:rPr lang="en-US">
                <a:latin typeface="Arial" charset="0"/>
              </a:rPr>
              <a:t>	chocolate	35</a:t>
            </a:r>
            <a:br>
              <a:rPr lang="en-US">
                <a:latin typeface="Arial" charset="0"/>
              </a:rPr>
            </a:br>
            <a:r>
              <a:rPr lang="en-US">
                <a:latin typeface="Arial" charset="0"/>
              </a:rPr>
              <a:t>	fruit gums	27</a:t>
            </a:r>
            <a:br>
              <a:rPr lang="en-US">
                <a:latin typeface="Arial" charset="0"/>
              </a:rPr>
            </a:br>
            <a:r>
              <a:rPr lang="en-US">
                <a:latin typeface="Arial" charset="0"/>
              </a:rPr>
              <a:t>	coconut dreams	85</a:t>
            </a:r>
          </a:p>
        </p:txBody>
      </p:sp>
      <p:sp>
        <p:nvSpPr>
          <p:cNvPr id="69635" name="Rectangle 3"/>
          <p:cNvSpPr>
            <a:spLocks noGrp="1" noChangeArrowheads="1"/>
          </p:cNvSpPr>
          <p:nvPr>
            <p:ph type="title"/>
          </p:nvPr>
        </p:nvSpPr>
        <p:spPr/>
        <p:txBody>
          <a:bodyPr/>
          <a:lstStyle/>
          <a:p>
            <a:pPr eaLnBrk="1" hangingPunct="1"/>
            <a:r>
              <a:rPr lang="en-US" smtClean="0"/>
              <a:t>Multiple  columns - </a:t>
            </a:r>
            <a:r>
              <a:rPr lang="en-US" sz="2800" smtClean="0"/>
              <a:t>4</a:t>
            </a:r>
          </a:p>
        </p:txBody>
      </p:sp>
      <p:sp>
        <p:nvSpPr>
          <p:cNvPr id="69636" name="Rectangle 4"/>
          <p:cNvSpPr>
            <a:spLocks noGrp="1" noChangeArrowheads="1"/>
          </p:cNvSpPr>
          <p:nvPr>
            <p:ph idx="1"/>
          </p:nvPr>
        </p:nvSpPr>
        <p:spPr/>
        <p:txBody>
          <a:bodyPr/>
          <a:lstStyle/>
          <a:p>
            <a:pPr eaLnBrk="1" hangingPunct="1"/>
            <a:r>
              <a:rPr lang="en-US" smtClean="0"/>
              <a:t>or even (with care!) ‘bad’ alignment</a:t>
            </a: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1066800"/>
          </a:xfrm>
        </p:spPr>
        <p:txBody>
          <a:bodyPr/>
          <a:lstStyle/>
          <a:p>
            <a:pPr eaLnBrk="1" hangingPunct="1"/>
            <a:r>
              <a:rPr lang="en-US" dirty="0" smtClean="0"/>
              <a:t>White space - the counter</a:t>
            </a:r>
          </a:p>
        </p:txBody>
      </p:sp>
      <p:sp>
        <p:nvSpPr>
          <p:cNvPr id="70659" name="Rectangle 3"/>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z="1600" smtClean="0"/>
          </a:p>
        </p:txBody>
      </p:sp>
      <p:sp>
        <p:nvSpPr>
          <p:cNvPr id="70660" name="Text Box 4"/>
          <p:cNvSpPr txBox="1">
            <a:spLocks noChangeArrowheads="1"/>
          </p:cNvSpPr>
          <p:nvPr/>
        </p:nvSpPr>
        <p:spPr bwMode="auto">
          <a:xfrm>
            <a:off x="1600200" y="4343400"/>
            <a:ext cx="5432425" cy="952500"/>
          </a:xfrm>
          <a:prstGeom prst="rect">
            <a:avLst/>
          </a:prstGeom>
          <a:noFill/>
          <a:ln w="9525">
            <a:noFill/>
            <a:miter lim="800000"/>
            <a:headEnd/>
            <a:tailEnd/>
          </a:ln>
        </p:spPr>
        <p:txBody>
          <a:bodyPr wrap="none">
            <a:spAutoFit/>
          </a:bodyPr>
          <a:lstStyle/>
          <a:p>
            <a:r>
              <a:rPr lang="en-US" sz="4800" dirty="0">
                <a:latin typeface="Arial Black" charset="0"/>
              </a:rPr>
              <a:t>WHAT YOU SEE</a:t>
            </a:r>
            <a:endParaRPr lang="en-US" dirty="0">
              <a:latin typeface="Times New Roman" charset="0"/>
            </a:endParaRPr>
          </a:p>
        </p:txBody>
      </p:sp>
      <p:pic>
        <p:nvPicPr>
          <p:cNvPr id="5" name="Picture 4" descr="see.jpg"/>
          <p:cNvPicPr>
            <a:picLocks noChangeAspect="1"/>
          </p:cNvPicPr>
          <p:nvPr/>
        </p:nvPicPr>
        <p:blipFill>
          <a:blip r:embed="rId2" cstate="print"/>
          <a:stretch>
            <a:fillRect/>
          </a:stretch>
        </p:blipFill>
        <p:spPr>
          <a:xfrm>
            <a:off x="1143000" y="1219200"/>
            <a:ext cx="5715000" cy="3333750"/>
          </a:xfrm>
          <a:prstGeom prst="ellipse">
            <a:avLst/>
          </a:prstGeom>
          <a:ln>
            <a:noFill/>
          </a:ln>
          <a:effectLst>
            <a:softEdge rad="112500"/>
          </a:effec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779920" y="4557600"/>
              <a:ext cx="677520" cy="452160"/>
            </p14:xfrm>
          </p:contentPart>
        </mc:Choice>
        <mc:Fallback>
          <p:pic>
            <p:nvPicPr>
              <p:cNvPr id="2" name="Ink 1"/>
              <p:cNvPicPr/>
              <p:nvPr/>
            </p:nvPicPr>
            <p:blipFill>
              <a:blip r:embed="rId4"/>
              <a:stretch>
                <a:fillRect/>
              </a:stretch>
            </p:blipFill>
            <p:spPr>
              <a:xfrm>
                <a:off x="2764080" y="4494240"/>
                <a:ext cx="70920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301920" y="5319720"/>
              <a:ext cx="268560" cy="367200"/>
            </p14:xfrm>
          </p:contentPart>
        </mc:Choice>
        <mc:Fallback>
          <p:pic>
            <p:nvPicPr>
              <p:cNvPr id="3" name="Ink 2"/>
              <p:cNvPicPr/>
              <p:nvPr/>
            </p:nvPicPr>
            <p:blipFill>
              <a:blip r:embed="rId6"/>
              <a:stretch>
                <a:fillRect/>
              </a:stretch>
            </p:blipFill>
            <p:spPr>
              <a:xfrm>
                <a:off x="3286080" y="5256360"/>
                <a:ext cx="30024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3697200" y="5940720"/>
              <a:ext cx="99000" cy="42480"/>
            </p14:xfrm>
          </p:contentPart>
        </mc:Choice>
        <mc:Fallback>
          <p:pic>
            <p:nvPicPr>
              <p:cNvPr id="4" name="Ink 3"/>
              <p:cNvPicPr/>
              <p:nvPr/>
            </p:nvPicPr>
            <p:blipFill>
              <a:blip r:embed="rId8"/>
              <a:stretch>
                <a:fillRect/>
              </a:stretch>
            </p:blipFill>
            <p:spPr>
              <a:xfrm>
                <a:off x="3681360" y="5877000"/>
                <a:ext cx="130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3697200" y="5940720"/>
              <a:ext cx="155520" cy="141480"/>
            </p14:xfrm>
          </p:contentPart>
        </mc:Choice>
        <mc:Fallback>
          <p:pic>
            <p:nvPicPr>
              <p:cNvPr id="6" name="Ink 5"/>
              <p:cNvPicPr/>
              <p:nvPr/>
            </p:nvPicPr>
            <p:blipFill>
              <a:blip r:embed="rId10"/>
              <a:stretch>
                <a:fillRect/>
              </a:stretch>
            </p:blipFill>
            <p:spPr>
              <a:xfrm>
                <a:off x="3681360" y="5877000"/>
                <a:ext cx="1872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5573880" y="5573520"/>
              <a:ext cx="649440" cy="776520"/>
            </p14:xfrm>
          </p:contentPart>
        </mc:Choice>
        <mc:Fallback>
          <p:pic>
            <p:nvPicPr>
              <p:cNvPr id="7" name="Ink 6"/>
              <p:cNvPicPr/>
              <p:nvPr/>
            </p:nvPicPr>
            <p:blipFill>
              <a:blip r:embed="rId12"/>
              <a:stretch>
                <a:fillRect/>
              </a:stretch>
            </p:blipFill>
            <p:spPr>
              <a:xfrm>
                <a:off x="5558040" y="5510160"/>
                <a:ext cx="681120" cy="90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p14:cNvContentPartPr/>
              <p14:nvPr/>
            </p14:nvContentPartPr>
            <p14:xfrm>
              <a:off x="6237000" y="5404320"/>
              <a:ext cx="409680" cy="480240"/>
            </p14:xfrm>
          </p:contentPart>
        </mc:Choice>
        <mc:Fallback>
          <p:pic>
            <p:nvPicPr>
              <p:cNvPr id="8" name="Ink 7"/>
              <p:cNvPicPr/>
              <p:nvPr/>
            </p:nvPicPr>
            <p:blipFill>
              <a:blip r:embed="rId14"/>
              <a:stretch>
                <a:fillRect/>
              </a:stretch>
            </p:blipFill>
            <p:spPr>
              <a:xfrm>
                <a:off x="6221160" y="5340960"/>
                <a:ext cx="44136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p14:cNvContentPartPr/>
              <p14:nvPr/>
            </p14:nvContentPartPr>
            <p14:xfrm>
              <a:off x="6815520" y="5587920"/>
              <a:ext cx="84960" cy="226080"/>
            </p14:xfrm>
          </p:contentPart>
        </mc:Choice>
        <mc:Fallback>
          <p:pic>
            <p:nvPicPr>
              <p:cNvPr id="9" name="Ink 8"/>
              <p:cNvPicPr/>
              <p:nvPr/>
            </p:nvPicPr>
            <p:blipFill>
              <a:blip r:embed="rId16"/>
              <a:stretch>
                <a:fillRect/>
              </a:stretch>
            </p:blipFill>
            <p:spPr>
              <a:xfrm>
                <a:off x="6799680" y="5524200"/>
                <a:ext cx="1170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p14:cNvContentPartPr/>
              <p14:nvPr/>
            </p14:nvContentPartPr>
            <p14:xfrm>
              <a:off x="6660360" y="5305680"/>
              <a:ext cx="99000" cy="70920"/>
            </p14:xfrm>
          </p:contentPart>
        </mc:Choice>
        <mc:Fallback>
          <p:pic>
            <p:nvPicPr>
              <p:cNvPr id="10" name="Ink 9"/>
              <p:cNvPicPr/>
              <p:nvPr/>
            </p:nvPicPr>
            <p:blipFill>
              <a:blip r:embed="rId18"/>
              <a:stretch>
                <a:fillRect/>
              </a:stretch>
            </p:blipFill>
            <p:spPr>
              <a:xfrm>
                <a:off x="6644520" y="5241960"/>
                <a:ext cx="131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p14:cNvContentPartPr/>
              <p14:nvPr/>
            </p14:nvContentPartPr>
            <p14:xfrm>
              <a:off x="6914520" y="5094000"/>
              <a:ext cx="310680" cy="550440"/>
            </p14:xfrm>
          </p:contentPart>
        </mc:Choice>
        <mc:Fallback>
          <p:pic>
            <p:nvPicPr>
              <p:cNvPr id="11" name="Ink 10"/>
              <p:cNvPicPr/>
              <p:nvPr/>
            </p:nvPicPr>
            <p:blipFill>
              <a:blip r:embed="rId20"/>
              <a:stretch>
                <a:fillRect/>
              </a:stretch>
            </p:blipFill>
            <p:spPr>
              <a:xfrm>
                <a:off x="6898680" y="5030280"/>
                <a:ext cx="34236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p14:cNvContentPartPr/>
              <p14:nvPr/>
            </p14:nvContentPartPr>
            <p14:xfrm>
              <a:off x="7069680" y="5333760"/>
              <a:ext cx="183600" cy="169560"/>
            </p14:xfrm>
          </p:contentPart>
        </mc:Choice>
        <mc:Fallback>
          <p:pic>
            <p:nvPicPr>
              <p:cNvPr id="12" name="Ink 11"/>
              <p:cNvPicPr/>
              <p:nvPr/>
            </p:nvPicPr>
            <p:blipFill>
              <a:blip r:embed="rId22"/>
              <a:stretch>
                <a:fillRect/>
              </a:stretch>
            </p:blipFill>
            <p:spPr>
              <a:xfrm>
                <a:off x="7053840" y="5270400"/>
                <a:ext cx="2156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p14:cNvContentPartPr/>
              <p14:nvPr/>
            </p14:nvContentPartPr>
            <p14:xfrm>
              <a:off x="7380000" y="5051520"/>
              <a:ext cx="325080" cy="282600"/>
            </p14:xfrm>
          </p:contentPart>
        </mc:Choice>
        <mc:Fallback>
          <p:pic>
            <p:nvPicPr>
              <p:cNvPr id="13" name="Ink 12"/>
              <p:cNvPicPr/>
              <p:nvPr/>
            </p:nvPicPr>
            <p:blipFill>
              <a:blip r:embed="rId24"/>
              <a:stretch>
                <a:fillRect/>
              </a:stretch>
            </p:blipFill>
            <p:spPr>
              <a:xfrm>
                <a:off x="7364160" y="4988160"/>
                <a:ext cx="3567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p14:cNvContentPartPr/>
              <p14:nvPr/>
            </p14:nvContentPartPr>
            <p14:xfrm>
              <a:off x="6985080" y="6039360"/>
              <a:ext cx="621000" cy="635400"/>
            </p14:xfrm>
          </p:contentPart>
        </mc:Choice>
        <mc:Fallback>
          <p:pic>
            <p:nvPicPr>
              <p:cNvPr id="14" name="Ink 13"/>
              <p:cNvPicPr/>
              <p:nvPr/>
            </p:nvPicPr>
            <p:blipFill>
              <a:blip r:embed="rId26"/>
              <a:stretch>
                <a:fillRect/>
              </a:stretch>
            </p:blipFill>
            <p:spPr>
              <a:xfrm>
                <a:off x="6969240" y="5976000"/>
                <a:ext cx="652680" cy="76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p14:cNvContentPartPr/>
              <p14:nvPr/>
            </p14:nvContentPartPr>
            <p14:xfrm>
              <a:off x="7408440" y="6067440"/>
              <a:ext cx="338760" cy="282600"/>
            </p14:xfrm>
          </p:contentPart>
        </mc:Choice>
        <mc:Fallback>
          <p:pic>
            <p:nvPicPr>
              <p:cNvPr id="15" name="Ink 14"/>
              <p:cNvPicPr/>
              <p:nvPr/>
            </p:nvPicPr>
            <p:blipFill>
              <a:blip r:embed="rId28"/>
              <a:stretch>
                <a:fillRect/>
              </a:stretch>
            </p:blipFill>
            <p:spPr>
              <a:xfrm>
                <a:off x="7392240" y="6004080"/>
                <a:ext cx="3708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Ink 15"/>
              <p14:cNvContentPartPr/>
              <p14:nvPr/>
            </p14:nvContentPartPr>
            <p14:xfrm>
              <a:off x="7831800" y="5855760"/>
              <a:ext cx="296640" cy="268560"/>
            </p14:xfrm>
          </p:contentPart>
        </mc:Choice>
        <mc:Fallback>
          <p:pic>
            <p:nvPicPr>
              <p:cNvPr id="16" name="Ink 15"/>
              <p:cNvPicPr/>
              <p:nvPr/>
            </p:nvPicPr>
            <p:blipFill>
              <a:blip r:embed="rId30"/>
              <a:stretch>
                <a:fillRect/>
              </a:stretch>
            </p:blipFill>
            <p:spPr>
              <a:xfrm>
                <a:off x="7815600" y="5792400"/>
                <a:ext cx="3286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Ink 16"/>
              <p14:cNvContentPartPr/>
              <p14:nvPr/>
            </p14:nvContentPartPr>
            <p14:xfrm>
              <a:off x="8240760" y="5460840"/>
              <a:ext cx="452160" cy="536400"/>
            </p14:xfrm>
          </p:contentPart>
        </mc:Choice>
        <mc:Fallback>
          <p:pic>
            <p:nvPicPr>
              <p:cNvPr id="17" name="Ink 16"/>
              <p:cNvPicPr/>
              <p:nvPr/>
            </p:nvPicPr>
            <p:blipFill>
              <a:blip r:embed="rId32"/>
              <a:stretch>
                <a:fillRect/>
              </a:stretch>
            </p:blipFill>
            <p:spPr>
              <a:xfrm>
                <a:off x="8224920" y="5397120"/>
                <a:ext cx="483840" cy="6638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p:txBody>
          <a:bodyPr/>
          <a:lstStyle/>
          <a:p>
            <a:pPr algn="just"/>
            <a:r>
              <a:rPr lang="en-US" dirty="0" smtClean="0"/>
              <a:t>In typography the space between the letters is called the counter. </a:t>
            </a:r>
          </a:p>
          <a:p>
            <a:pPr algn="just"/>
            <a:r>
              <a:rPr lang="en-US" dirty="0" smtClean="0"/>
              <a:t>In painting this is also important and artists may focus as much on the space between the foreground elements such as figures and buildings as on the elements themselves.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White space - the counter</a:t>
            </a:r>
          </a:p>
        </p:txBody>
      </p:sp>
      <p:sp>
        <p:nvSpPr>
          <p:cNvPr id="71683" name="Rectangle 3"/>
          <p:cNvSpPr>
            <a:spLocks noGrp="1" noChangeArrowheads="1"/>
          </p:cNvSpPr>
          <p:nvPr>
            <p:ph idx="1"/>
          </p:nvPr>
        </p:nvSpPr>
        <p:spPr>
          <a:xfrm>
            <a:off x="457200" y="1524000"/>
            <a:ext cx="8229600" cy="4495800"/>
          </a:xfrm>
        </p:spPr>
        <p:txBody>
          <a:bodyPr/>
          <a:lstStyle/>
          <a:p>
            <a:pPr eaLnBrk="1" hangingPunct="1"/>
            <a:endParaRPr lang="en-US" smtClean="0"/>
          </a:p>
          <a:p>
            <a:pPr eaLnBrk="1" hangingPunct="1"/>
            <a:endParaRPr lang="en-US" smtClean="0"/>
          </a:p>
          <a:p>
            <a:pPr eaLnBrk="1" hangingPunct="1"/>
            <a:endParaRPr lang="en-US" sz="1600" smtClean="0"/>
          </a:p>
        </p:txBody>
      </p:sp>
      <p:sp>
        <p:nvSpPr>
          <p:cNvPr id="71684" name="Text Box 4"/>
          <p:cNvSpPr txBox="1">
            <a:spLocks noChangeArrowheads="1"/>
          </p:cNvSpPr>
          <p:nvPr/>
        </p:nvSpPr>
        <p:spPr bwMode="auto">
          <a:xfrm>
            <a:off x="1828800" y="2605088"/>
            <a:ext cx="5432425" cy="952500"/>
          </a:xfrm>
          <a:prstGeom prst="rect">
            <a:avLst/>
          </a:prstGeom>
          <a:noFill/>
          <a:ln w="9525">
            <a:noFill/>
            <a:miter lim="800000"/>
            <a:headEnd/>
            <a:tailEnd/>
          </a:ln>
        </p:spPr>
        <p:txBody>
          <a:bodyPr wrap="none">
            <a:spAutoFit/>
          </a:bodyPr>
          <a:lstStyle/>
          <a:p>
            <a:r>
              <a:rPr lang="en-US" sz="4800">
                <a:latin typeface="Arial Black" charset="0"/>
              </a:rPr>
              <a:t>WHAT YOU SEE</a:t>
            </a:r>
            <a:endParaRPr lang="en-US">
              <a:latin typeface="Times New Roman" charset="0"/>
            </a:endParaRPr>
          </a:p>
        </p:txBody>
      </p:sp>
      <p:grpSp>
        <p:nvGrpSpPr>
          <p:cNvPr id="2" name="Group 5"/>
          <p:cNvGrpSpPr>
            <a:grpSpLocks/>
          </p:cNvGrpSpPr>
          <p:nvPr/>
        </p:nvGrpSpPr>
        <p:grpSpPr bwMode="auto">
          <a:xfrm>
            <a:off x="533400" y="4038600"/>
            <a:ext cx="8610600" cy="1333500"/>
            <a:chOff x="254" y="2496"/>
            <a:chExt cx="5362" cy="600"/>
          </a:xfrm>
        </p:grpSpPr>
        <p:sp>
          <p:nvSpPr>
            <p:cNvPr id="71686" name="Rectangle 6"/>
            <p:cNvSpPr>
              <a:spLocks noChangeArrowheads="1"/>
            </p:cNvSpPr>
            <p:nvPr/>
          </p:nvSpPr>
          <p:spPr bwMode="auto">
            <a:xfrm>
              <a:off x="254" y="2530"/>
              <a:ext cx="5218" cy="398"/>
            </a:xfrm>
            <a:prstGeom prst="rect">
              <a:avLst/>
            </a:prstGeom>
            <a:solidFill>
              <a:schemeClr val="bg2"/>
            </a:solidFill>
            <a:ln w="9525">
              <a:noFill/>
              <a:miter lim="800000"/>
              <a:headEnd/>
              <a:tailEnd/>
            </a:ln>
          </p:spPr>
          <p:txBody>
            <a:bodyPr wrap="none" anchor="ctr"/>
            <a:lstStyle/>
            <a:p>
              <a:endParaRPr lang="en-US"/>
            </a:p>
          </p:txBody>
        </p:sp>
        <p:sp>
          <p:nvSpPr>
            <p:cNvPr id="71687" name="Text Box 7"/>
            <p:cNvSpPr txBox="1">
              <a:spLocks noChangeArrowheads="1"/>
            </p:cNvSpPr>
            <p:nvPr/>
          </p:nvSpPr>
          <p:spPr bwMode="auto">
            <a:xfrm>
              <a:off x="254" y="2496"/>
              <a:ext cx="5362" cy="600"/>
            </a:xfrm>
            <a:prstGeom prst="rect">
              <a:avLst/>
            </a:prstGeom>
            <a:noFill/>
            <a:ln w="9525">
              <a:noFill/>
              <a:miter lim="800000"/>
              <a:headEnd/>
              <a:tailEnd/>
            </a:ln>
          </p:spPr>
          <p:txBody>
            <a:bodyPr wrap="none">
              <a:spAutoFit/>
            </a:bodyPr>
            <a:lstStyle/>
            <a:p>
              <a:r>
                <a:rPr lang="en-US" sz="4800" b="1">
                  <a:solidFill>
                    <a:schemeClr val="bg1"/>
                  </a:solidFill>
                  <a:latin typeface="Arial Black" charset="0"/>
                </a:rPr>
                <a:t>THE  GAPS  BETWEEN</a:t>
              </a:r>
              <a:endParaRPr lang="en-US" sz="4800">
                <a:solidFill>
                  <a:schemeClr val="bg1"/>
                </a:solidFill>
                <a:latin typeface="Times New Roman" charset="0"/>
              </a:endParaRPr>
            </a:p>
          </p:txBody>
        </p:sp>
      </p:gr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4261680" y="5079960"/>
              <a:ext cx="465840" cy="508320"/>
            </p14:xfrm>
          </p:contentPart>
        </mc:Choice>
        <mc:Fallback>
          <p:pic>
            <p:nvPicPr>
              <p:cNvPr id="3" name="Ink 2"/>
              <p:cNvPicPr/>
              <p:nvPr/>
            </p:nvPicPr>
            <p:blipFill>
              <a:blip r:embed="rId3"/>
              <a:stretch>
                <a:fillRect/>
              </a:stretch>
            </p:blipFill>
            <p:spPr>
              <a:xfrm>
                <a:off x="4245480" y="5016240"/>
                <a:ext cx="497880" cy="63540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p:txBody>
          <a:bodyPr/>
          <a:lstStyle/>
          <a:p>
            <a:pPr algn="just"/>
            <a:r>
              <a:rPr lang="en-US" dirty="0" smtClean="0"/>
              <a:t>Often the shape of the counter is the most important part of the composition of a painting and in calligraphy and typography the balance of a word is determined by giving an even weight to the counters.</a:t>
            </a:r>
          </a:p>
          <a:p>
            <a:pPr lvl="1" algn="just"/>
            <a:r>
              <a:rPr lang="en-US" dirty="0" smtClean="0"/>
              <a:t>If one ignores the ‘content’ of a screen and instead concentrates on the counter – the space between the elements – one can get an overall feel for the layout.</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8029080" y="493560"/>
              <a:ext cx="437760" cy="833040"/>
            </p14:xfrm>
          </p:contentPart>
        </mc:Choice>
        <mc:Fallback>
          <p:pic>
            <p:nvPicPr>
              <p:cNvPr id="4" name="Ink 3"/>
              <p:cNvPicPr/>
              <p:nvPr/>
            </p:nvPicPr>
            <p:blipFill>
              <a:blip r:embed="rId4"/>
              <a:stretch>
                <a:fillRect/>
              </a:stretch>
            </p:blipFill>
            <p:spPr>
              <a:xfrm>
                <a:off x="8013240" y="430200"/>
                <a:ext cx="469440" cy="9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8029080" y="719640"/>
              <a:ext cx="339120" cy="691560"/>
            </p14:xfrm>
          </p:contentPart>
        </mc:Choice>
        <mc:Fallback>
          <p:pic>
            <p:nvPicPr>
              <p:cNvPr id="5" name="Ink 4"/>
              <p:cNvPicPr/>
              <p:nvPr/>
            </p:nvPicPr>
            <p:blipFill>
              <a:blip r:embed="rId6"/>
              <a:stretch>
                <a:fillRect/>
              </a:stretch>
            </p:blipFill>
            <p:spPr>
              <a:xfrm>
                <a:off x="8013240" y="655920"/>
                <a:ext cx="370800" cy="81900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Space to separate</a:t>
            </a:r>
          </a:p>
        </p:txBody>
      </p:sp>
      <p:sp>
        <p:nvSpPr>
          <p:cNvPr id="72707" name="Rectangle 3"/>
          <p:cNvSpPr>
            <a:spLocks noGrp="1" noChangeArrowheads="1"/>
          </p:cNvSpPr>
          <p:nvPr>
            <p:ph idx="1"/>
          </p:nvPr>
        </p:nvSpPr>
        <p:spPr/>
        <p:txBody>
          <a:bodyPr/>
          <a:lstStyle/>
          <a:p>
            <a:pPr marL="1517650" eaLnBrk="1" hangingPunct="1"/>
            <a:endParaRPr lang="en-US" sz="900" smtClean="0"/>
          </a:p>
        </p:txBody>
      </p:sp>
      <p:grpSp>
        <p:nvGrpSpPr>
          <p:cNvPr id="2" name="Group 4"/>
          <p:cNvGrpSpPr>
            <a:grpSpLocks/>
          </p:cNvGrpSpPr>
          <p:nvPr/>
        </p:nvGrpSpPr>
        <p:grpSpPr bwMode="auto">
          <a:xfrm>
            <a:off x="2819400" y="2438400"/>
            <a:ext cx="3200400" cy="3352800"/>
            <a:chOff x="1776" y="1536"/>
            <a:chExt cx="2016" cy="2112"/>
          </a:xfrm>
        </p:grpSpPr>
        <p:sp>
          <p:nvSpPr>
            <p:cNvPr id="72709" name="Rectangle 5"/>
            <p:cNvSpPr>
              <a:spLocks noChangeArrowheads="1"/>
            </p:cNvSpPr>
            <p:nvPr/>
          </p:nvSpPr>
          <p:spPr bwMode="auto">
            <a:xfrm>
              <a:off x="1776" y="1536"/>
              <a:ext cx="2016" cy="576"/>
            </a:xfrm>
            <a:prstGeom prst="rect">
              <a:avLst/>
            </a:prstGeom>
            <a:solidFill>
              <a:schemeClr val="bg2"/>
            </a:solidFill>
            <a:ln w="9525">
              <a:noFill/>
              <a:miter lim="800000"/>
              <a:headEnd/>
              <a:tailEnd/>
            </a:ln>
          </p:spPr>
          <p:txBody>
            <a:bodyPr wrap="none" anchor="ctr"/>
            <a:lstStyle/>
            <a:p>
              <a:endParaRPr lang="en-US"/>
            </a:p>
          </p:txBody>
        </p:sp>
        <p:sp>
          <p:nvSpPr>
            <p:cNvPr id="72710" name="Rectangle 6"/>
            <p:cNvSpPr>
              <a:spLocks noChangeArrowheads="1"/>
            </p:cNvSpPr>
            <p:nvPr/>
          </p:nvSpPr>
          <p:spPr bwMode="auto">
            <a:xfrm>
              <a:off x="1776" y="2304"/>
              <a:ext cx="2016" cy="576"/>
            </a:xfrm>
            <a:prstGeom prst="rect">
              <a:avLst/>
            </a:prstGeom>
            <a:solidFill>
              <a:schemeClr val="bg2"/>
            </a:solidFill>
            <a:ln w="9525">
              <a:noFill/>
              <a:miter lim="800000"/>
              <a:headEnd/>
              <a:tailEnd/>
            </a:ln>
          </p:spPr>
          <p:txBody>
            <a:bodyPr wrap="none" anchor="ctr"/>
            <a:lstStyle/>
            <a:p>
              <a:endParaRPr lang="en-US"/>
            </a:p>
          </p:txBody>
        </p:sp>
        <p:sp>
          <p:nvSpPr>
            <p:cNvPr id="72711" name="Rectangle 7"/>
            <p:cNvSpPr>
              <a:spLocks noChangeArrowheads="1"/>
            </p:cNvSpPr>
            <p:nvPr/>
          </p:nvSpPr>
          <p:spPr bwMode="auto">
            <a:xfrm>
              <a:off x="1776" y="3072"/>
              <a:ext cx="2016" cy="576"/>
            </a:xfrm>
            <a:prstGeom prst="rect">
              <a:avLst/>
            </a:prstGeom>
            <a:solidFill>
              <a:schemeClr val="bg2"/>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space to structure</a:t>
            </a:r>
          </a:p>
        </p:txBody>
      </p:sp>
      <p:grpSp>
        <p:nvGrpSpPr>
          <p:cNvPr id="2" name="Group 4"/>
          <p:cNvGrpSpPr>
            <a:grpSpLocks/>
          </p:cNvGrpSpPr>
          <p:nvPr/>
        </p:nvGrpSpPr>
        <p:grpSpPr bwMode="auto">
          <a:xfrm>
            <a:off x="1828800" y="2438400"/>
            <a:ext cx="5486400" cy="3276600"/>
            <a:chOff x="1152" y="1536"/>
            <a:chExt cx="3456" cy="2064"/>
          </a:xfrm>
        </p:grpSpPr>
        <p:sp>
          <p:nvSpPr>
            <p:cNvPr id="73732" name="Rectangle 5"/>
            <p:cNvSpPr>
              <a:spLocks noChangeArrowheads="1"/>
            </p:cNvSpPr>
            <p:nvPr/>
          </p:nvSpPr>
          <p:spPr bwMode="auto">
            <a:xfrm>
              <a:off x="1152" y="2688"/>
              <a:ext cx="1584" cy="912"/>
            </a:xfrm>
            <a:prstGeom prst="rect">
              <a:avLst/>
            </a:prstGeom>
            <a:solidFill>
              <a:schemeClr val="bg2"/>
            </a:solidFill>
            <a:ln w="9525">
              <a:noFill/>
              <a:miter lim="800000"/>
              <a:headEnd/>
              <a:tailEnd/>
            </a:ln>
          </p:spPr>
          <p:txBody>
            <a:bodyPr wrap="none" anchor="ctr"/>
            <a:lstStyle/>
            <a:p>
              <a:endParaRPr lang="en-US"/>
            </a:p>
          </p:txBody>
        </p:sp>
        <p:sp>
          <p:nvSpPr>
            <p:cNvPr id="73733" name="Rectangle 6"/>
            <p:cNvSpPr>
              <a:spLocks noChangeArrowheads="1"/>
            </p:cNvSpPr>
            <p:nvPr/>
          </p:nvSpPr>
          <p:spPr bwMode="auto">
            <a:xfrm>
              <a:off x="3024" y="2688"/>
              <a:ext cx="1584" cy="912"/>
            </a:xfrm>
            <a:prstGeom prst="rect">
              <a:avLst/>
            </a:prstGeom>
            <a:solidFill>
              <a:schemeClr val="bg2"/>
            </a:solidFill>
            <a:ln w="9525">
              <a:noFill/>
              <a:miter lim="800000"/>
              <a:headEnd/>
              <a:tailEnd/>
            </a:ln>
          </p:spPr>
          <p:txBody>
            <a:bodyPr wrap="none" anchor="ctr"/>
            <a:lstStyle/>
            <a:p>
              <a:endParaRPr lang="en-US"/>
            </a:p>
          </p:txBody>
        </p:sp>
        <p:sp>
          <p:nvSpPr>
            <p:cNvPr id="73734" name="Rectangle 7"/>
            <p:cNvSpPr>
              <a:spLocks noChangeArrowheads="1"/>
            </p:cNvSpPr>
            <p:nvPr/>
          </p:nvSpPr>
          <p:spPr bwMode="auto">
            <a:xfrm>
              <a:off x="3024" y="1536"/>
              <a:ext cx="1584" cy="912"/>
            </a:xfrm>
            <a:prstGeom prst="rect">
              <a:avLst/>
            </a:prstGeom>
            <a:solidFill>
              <a:schemeClr val="bg2"/>
            </a:solidFill>
            <a:ln w="9525">
              <a:noFill/>
              <a:miter lim="800000"/>
              <a:headEnd/>
              <a:tailEnd/>
            </a:ln>
          </p:spPr>
          <p:txBody>
            <a:bodyPr wrap="none" anchor="ctr"/>
            <a:lstStyle/>
            <a:p>
              <a:endParaRPr lang="en-US"/>
            </a:p>
          </p:txBody>
        </p:sp>
        <p:grpSp>
          <p:nvGrpSpPr>
            <p:cNvPr id="3" name="Group 8"/>
            <p:cNvGrpSpPr>
              <a:grpSpLocks/>
            </p:cNvGrpSpPr>
            <p:nvPr/>
          </p:nvGrpSpPr>
          <p:grpSpPr bwMode="auto">
            <a:xfrm>
              <a:off x="1152" y="1536"/>
              <a:ext cx="1584" cy="912"/>
              <a:chOff x="1056" y="1440"/>
              <a:chExt cx="1584" cy="912"/>
            </a:xfrm>
          </p:grpSpPr>
          <p:sp>
            <p:nvSpPr>
              <p:cNvPr id="73736" name="Rectangle 9"/>
              <p:cNvSpPr>
                <a:spLocks noChangeArrowheads="1"/>
              </p:cNvSpPr>
              <p:nvPr/>
            </p:nvSpPr>
            <p:spPr bwMode="auto">
              <a:xfrm>
                <a:off x="1056" y="1872"/>
                <a:ext cx="912" cy="480"/>
              </a:xfrm>
              <a:prstGeom prst="rect">
                <a:avLst/>
              </a:prstGeom>
              <a:solidFill>
                <a:schemeClr val="bg2"/>
              </a:solidFill>
              <a:ln w="9525">
                <a:noFill/>
                <a:miter lim="800000"/>
                <a:headEnd/>
                <a:tailEnd/>
              </a:ln>
            </p:spPr>
            <p:txBody>
              <a:bodyPr wrap="none" anchor="ctr"/>
              <a:lstStyle/>
              <a:p>
                <a:endParaRPr lang="en-US"/>
              </a:p>
            </p:txBody>
          </p:sp>
          <p:sp>
            <p:nvSpPr>
              <p:cNvPr id="73737" name="Rectangle 10"/>
              <p:cNvSpPr>
                <a:spLocks noChangeArrowheads="1"/>
              </p:cNvSpPr>
              <p:nvPr/>
            </p:nvSpPr>
            <p:spPr bwMode="auto">
              <a:xfrm>
                <a:off x="2064" y="1872"/>
                <a:ext cx="576" cy="480"/>
              </a:xfrm>
              <a:prstGeom prst="rect">
                <a:avLst/>
              </a:prstGeom>
              <a:solidFill>
                <a:schemeClr val="bg2"/>
              </a:solidFill>
              <a:ln w="9525">
                <a:noFill/>
                <a:miter lim="800000"/>
                <a:headEnd/>
                <a:tailEnd/>
              </a:ln>
            </p:spPr>
            <p:txBody>
              <a:bodyPr wrap="none" anchor="ctr"/>
              <a:lstStyle/>
              <a:p>
                <a:endParaRPr lang="en-US"/>
              </a:p>
            </p:txBody>
          </p:sp>
          <p:sp>
            <p:nvSpPr>
              <p:cNvPr id="73738" name="Rectangle 11"/>
              <p:cNvSpPr>
                <a:spLocks noChangeArrowheads="1"/>
              </p:cNvSpPr>
              <p:nvPr/>
            </p:nvSpPr>
            <p:spPr bwMode="auto">
              <a:xfrm>
                <a:off x="1056" y="1440"/>
                <a:ext cx="1584" cy="336"/>
              </a:xfrm>
              <a:prstGeom prst="rect">
                <a:avLst/>
              </a:prstGeom>
              <a:solidFill>
                <a:schemeClr val="bg2"/>
              </a:solidFill>
              <a:ln w="9525">
                <a:noFill/>
                <a:miter lim="800000"/>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Space to highlight</a:t>
            </a:r>
          </a:p>
        </p:txBody>
      </p:sp>
      <p:grpSp>
        <p:nvGrpSpPr>
          <p:cNvPr id="2" name="Group 4"/>
          <p:cNvGrpSpPr>
            <a:grpSpLocks/>
          </p:cNvGrpSpPr>
          <p:nvPr/>
        </p:nvGrpSpPr>
        <p:grpSpPr bwMode="auto">
          <a:xfrm>
            <a:off x="1828800" y="2438400"/>
            <a:ext cx="5486400" cy="3276600"/>
            <a:chOff x="1152" y="1536"/>
            <a:chExt cx="3456" cy="2064"/>
          </a:xfrm>
        </p:grpSpPr>
        <p:grpSp>
          <p:nvGrpSpPr>
            <p:cNvPr id="3" name="Group 5"/>
            <p:cNvGrpSpPr>
              <a:grpSpLocks/>
            </p:cNvGrpSpPr>
            <p:nvPr/>
          </p:nvGrpSpPr>
          <p:grpSpPr bwMode="auto">
            <a:xfrm>
              <a:off x="1152" y="1536"/>
              <a:ext cx="1584" cy="2064"/>
              <a:chOff x="1152" y="1536"/>
              <a:chExt cx="1584" cy="2064"/>
            </a:xfrm>
          </p:grpSpPr>
          <p:sp>
            <p:nvSpPr>
              <p:cNvPr id="74762" name="Rectangle 6"/>
              <p:cNvSpPr>
                <a:spLocks noChangeArrowheads="1"/>
              </p:cNvSpPr>
              <p:nvPr/>
            </p:nvSpPr>
            <p:spPr bwMode="auto">
              <a:xfrm>
                <a:off x="1152" y="2880"/>
                <a:ext cx="1584" cy="720"/>
              </a:xfrm>
              <a:prstGeom prst="rect">
                <a:avLst/>
              </a:prstGeom>
              <a:solidFill>
                <a:schemeClr val="bg2"/>
              </a:solidFill>
              <a:ln w="9525">
                <a:noFill/>
                <a:miter lim="800000"/>
                <a:headEnd/>
                <a:tailEnd/>
              </a:ln>
            </p:spPr>
            <p:txBody>
              <a:bodyPr wrap="none" anchor="ctr"/>
              <a:lstStyle/>
              <a:p>
                <a:endParaRPr lang="en-US"/>
              </a:p>
            </p:txBody>
          </p:sp>
          <p:sp>
            <p:nvSpPr>
              <p:cNvPr id="74763" name="Rectangle 7"/>
              <p:cNvSpPr>
                <a:spLocks noChangeArrowheads="1"/>
              </p:cNvSpPr>
              <p:nvPr/>
            </p:nvSpPr>
            <p:spPr bwMode="auto">
              <a:xfrm>
                <a:off x="1152" y="1536"/>
                <a:ext cx="1584" cy="624"/>
              </a:xfrm>
              <a:prstGeom prst="rect">
                <a:avLst/>
              </a:prstGeom>
              <a:solidFill>
                <a:schemeClr val="bg2"/>
              </a:solidFill>
              <a:ln w="9525">
                <a:noFill/>
                <a:miter lim="800000"/>
                <a:headEnd/>
                <a:tailEnd/>
              </a:ln>
            </p:spPr>
            <p:txBody>
              <a:bodyPr wrap="none" anchor="ctr"/>
              <a:lstStyle/>
              <a:p>
                <a:endParaRPr lang="en-US"/>
              </a:p>
            </p:txBody>
          </p:sp>
          <p:sp>
            <p:nvSpPr>
              <p:cNvPr id="74764" name="Rectangle 8"/>
              <p:cNvSpPr>
                <a:spLocks noChangeArrowheads="1"/>
              </p:cNvSpPr>
              <p:nvPr/>
            </p:nvSpPr>
            <p:spPr bwMode="auto">
              <a:xfrm>
                <a:off x="1152" y="2160"/>
                <a:ext cx="1008" cy="720"/>
              </a:xfrm>
              <a:prstGeom prst="rect">
                <a:avLst/>
              </a:prstGeom>
              <a:solidFill>
                <a:schemeClr val="bg2"/>
              </a:solidFill>
              <a:ln w="9525">
                <a:noFill/>
                <a:miter lim="800000"/>
                <a:headEnd/>
                <a:tailEnd/>
              </a:ln>
            </p:spPr>
            <p:txBody>
              <a:bodyPr wrap="none" anchor="ctr"/>
              <a:lstStyle/>
              <a:p>
                <a:endParaRPr lang="en-US"/>
              </a:p>
            </p:txBody>
          </p:sp>
        </p:grpSp>
        <p:grpSp>
          <p:nvGrpSpPr>
            <p:cNvPr id="4" name="Group 9"/>
            <p:cNvGrpSpPr>
              <a:grpSpLocks/>
            </p:cNvGrpSpPr>
            <p:nvPr/>
          </p:nvGrpSpPr>
          <p:grpSpPr bwMode="auto">
            <a:xfrm flipH="1">
              <a:off x="3024" y="1536"/>
              <a:ext cx="1584" cy="2064"/>
              <a:chOff x="1152" y="1536"/>
              <a:chExt cx="1584" cy="2064"/>
            </a:xfrm>
          </p:grpSpPr>
          <p:sp>
            <p:nvSpPr>
              <p:cNvPr id="74759" name="Rectangle 10"/>
              <p:cNvSpPr>
                <a:spLocks noChangeArrowheads="1"/>
              </p:cNvSpPr>
              <p:nvPr/>
            </p:nvSpPr>
            <p:spPr bwMode="auto">
              <a:xfrm>
                <a:off x="1152" y="2880"/>
                <a:ext cx="1584" cy="720"/>
              </a:xfrm>
              <a:prstGeom prst="rect">
                <a:avLst/>
              </a:prstGeom>
              <a:solidFill>
                <a:schemeClr val="bg2"/>
              </a:solidFill>
              <a:ln w="9525">
                <a:noFill/>
                <a:miter lim="800000"/>
                <a:headEnd/>
                <a:tailEnd/>
              </a:ln>
            </p:spPr>
            <p:txBody>
              <a:bodyPr wrap="none" anchor="ctr"/>
              <a:lstStyle/>
              <a:p>
                <a:endParaRPr lang="en-US"/>
              </a:p>
            </p:txBody>
          </p:sp>
          <p:sp>
            <p:nvSpPr>
              <p:cNvPr id="74760" name="Rectangle 11"/>
              <p:cNvSpPr>
                <a:spLocks noChangeArrowheads="1"/>
              </p:cNvSpPr>
              <p:nvPr/>
            </p:nvSpPr>
            <p:spPr bwMode="auto">
              <a:xfrm>
                <a:off x="1152" y="1536"/>
                <a:ext cx="1584" cy="624"/>
              </a:xfrm>
              <a:prstGeom prst="rect">
                <a:avLst/>
              </a:prstGeom>
              <a:solidFill>
                <a:schemeClr val="bg2"/>
              </a:solidFill>
              <a:ln w="9525">
                <a:noFill/>
                <a:miter lim="800000"/>
                <a:headEnd/>
                <a:tailEnd/>
              </a:ln>
            </p:spPr>
            <p:txBody>
              <a:bodyPr wrap="none" anchor="ctr"/>
              <a:lstStyle/>
              <a:p>
                <a:endParaRPr lang="en-US"/>
              </a:p>
            </p:txBody>
          </p:sp>
          <p:sp>
            <p:nvSpPr>
              <p:cNvPr id="74761" name="Rectangle 12"/>
              <p:cNvSpPr>
                <a:spLocks noChangeArrowheads="1"/>
              </p:cNvSpPr>
              <p:nvPr/>
            </p:nvSpPr>
            <p:spPr bwMode="auto">
              <a:xfrm>
                <a:off x="1152" y="2160"/>
                <a:ext cx="1008" cy="720"/>
              </a:xfrm>
              <a:prstGeom prst="rect">
                <a:avLst/>
              </a:prstGeom>
              <a:solidFill>
                <a:schemeClr val="bg2"/>
              </a:solidFill>
              <a:ln w="9525">
                <a:noFill/>
                <a:miter lim="800000"/>
                <a:headEnd/>
                <a:tailEnd/>
              </a:ln>
            </p:spPr>
            <p:txBody>
              <a:bodyPr wrap="none" anchor="ctr"/>
              <a:lstStyle/>
              <a:p>
                <a:endParaRPr lang="en-US"/>
              </a:p>
            </p:txBody>
          </p:sp>
        </p:grpSp>
        <p:sp>
          <p:nvSpPr>
            <p:cNvPr id="74758" name="Rectangle 13"/>
            <p:cNvSpPr>
              <a:spLocks noChangeArrowheads="1"/>
            </p:cNvSpPr>
            <p:nvPr/>
          </p:nvSpPr>
          <p:spPr bwMode="auto">
            <a:xfrm>
              <a:off x="2448" y="2400"/>
              <a:ext cx="864" cy="240"/>
            </a:xfrm>
            <a:prstGeom prst="rect">
              <a:avLst/>
            </a:prstGeom>
            <a:solidFill>
              <a:schemeClr val="bg2"/>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 Animation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76400"/>
            <a:ext cx="8216584" cy="4617721"/>
          </a:xfrm>
        </p:spPr>
      </p:pic>
    </p:spTree>
    <p:extLst>
      <p:ext uri="{BB962C8B-B14F-4D97-AF65-F5344CB8AC3E}">
        <p14:creationId xmlns:p14="http://schemas.microsoft.com/office/powerpoint/2010/main" val="20202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z="3600" dirty="0" smtClean="0"/>
              <a:t>We covered so far: Physical controls</a:t>
            </a:r>
          </a:p>
        </p:txBody>
      </p:sp>
      <p:sp>
        <p:nvSpPr>
          <p:cNvPr id="75779" name="Rectangle 3"/>
          <p:cNvSpPr>
            <a:spLocks noGrp="1" noChangeArrowheads="1"/>
          </p:cNvSpPr>
          <p:nvPr>
            <p:ph idx="1"/>
          </p:nvPr>
        </p:nvSpPr>
        <p:spPr/>
        <p:txBody>
          <a:bodyPr/>
          <a:lstStyle/>
          <a:p>
            <a:pPr marL="381000" indent="-381000" eaLnBrk="1" hangingPunct="1">
              <a:lnSpc>
                <a:spcPct val="120000"/>
              </a:lnSpc>
            </a:pPr>
            <a:r>
              <a:rPr lang="en-US" dirty="0" smtClean="0"/>
              <a:t>grouping of items</a:t>
            </a:r>
          </a:p>
          <a:p>
            <a:pPr marL="857250" lvl="1" eaLnBrk="1" hangingPunct="1">
              <a:lnSpc>
                <a:spcPct val="120000"/>
              </a:lnSpc>
            </a:pPr>
            <a:r>
              <a:rPr lang="en-US" dirty="0" smtClean="0"/>
              <a:t>defrost settings</a:t>
            </a:r>
          </a:p>
          <a:p>
            <a:pPr marL="857250" lvl="1" eaLnBrk="1" hangingPunct="1">
              <a:lnSpc>
                <a:spcPct val="120000"/>
              </a:lnSpc>
            </a:pPr>
            <a:r>
              <a:rPr lang="en-US" dirty="0" smtClean="0"/>
              <a:t>type of food</a:t>
            </a:r>
          </a:p>
          <a:p>
            <a:pPr marL="857250" lvl="1" eaLnBrk="1" hangingPunct="1">
              <a:lnSpc>
                <a:spcPct val="120000"/>
              </a:lnSpc>
            </a:pPr>
            <a:r>
              <a:rPr lang="en-US" dirty="0" smtClean="0"/>
              <a:t>time to cook</a:t>
            </a:r>
          </a:p>
        </p:txBody>
      </p:sp>
      <p:pic>
        <p:nvPicPr>
          <p:cNvPr id="75780"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5781" name="Rectangle 14"/>
          <p:cNvSpPr>
            <a:spLocks noChangeArrowheads="1"/>
          </p:cNvSpPr>
          <p:nvPr/>
        </p:nvSpPr>
        <p:spPr bwMode="auto">
          <a:xfrm>
            <a:off x="990600" y="2743200"/>
            <a:ext cx="3429000" cy="18288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17"/>
          <p:cNvGrpSpPr>
            <a:grpSpLocks/>
          </p:cNvGrpSpPr>
          <p:nvPr/>
        </p:nvGrpSpPr>
        <p:grpSpPr bwMode="auto">
          <a:xfrm>
            <a:off x="1374775" y="3429000"/>
            <a:ext cx="7007225" cy="1828800"/>
            <a:chOff x="866" y="2160"/>
            <a:chExt cx="4414" cy="1152"/>
          </a:xfrm>
        </p:grpSpPr>
        <p:sp>
          <p:nvSpPr>
            <p:cNvPr id="75791" name="Oval 6"/>
            <p:cNvSpPr>
              <a:spLocks noChangeArrowheads="1"/>
            </p:cNvSpPr>
            <p:nvPr/>
          </p:nvSpPr>
          <p:spPr bwMode="auto">
            <a:xfrm>
              <a:off x="4656" y="2400"/>
              <a:ext cx="624" cy="912"/>
            </a:xfrm>
            <a:prstGeom prst="ellipse">
              <a:avLst/>
            </a:prstGeom>
            <a:noFill/>
            <a:ln w="57150">
              <a:solidFill>
                <a:srgbClr val="FF0000"/>
              </a:solidFill>
              <a:round/>
              <a:headEnd/>
              <a:tailEnd/>
            </a:ln>
          </p:spPr>
          <p:txBody>
            <a:bodyPr wrap="none" anchor="ctr"/>
            <a:lstStyle/>
            <a:p>
              <a:endParaRPr lang="en-US"/>
            </a:p>
          </p:txBody>
        </p:sp>
        <p:sp>
          <p:nvSpPr>
            <p:cNvPr id="75792" name="Line 9"/>
            <p:cNvSpPr>
              <a:spLocks noChangeShapeType="1"/>
            </p:cNvSpPr>
            <p:nvPr/>
          </p:nvSpPr>
          <p:spPr bwMode="auto">
            <a:xfrm>
              <a:off x="2400" y="2400"/>
              <a:ext cx="2256" cy="336"/>
            </a:xfrm>
            <a:prstGeom prst="line">
              <a:avLst/>
            </a:prstGeom>
            <a:noFill/>
            <a:ln w="57150">
              <a:solidFill>
                <a:srgbClr val="FF0000"/>
              </a:solidFill>
              <a:round/>
              <a:headEnd/>
              <a:tailEnd/>
            </a:ln>
          </p:spPr>
          <p:txBody>
            <a:bodyPr wrap="none" anchor="ctr"/>
            <a:lstStyle/>
            <a:p>
              <a:endParaRPr lang="en-US"/>
            </a:p>
          </p:txBody>
        </p:sp>
        <p:sp>
          <p:nvSpPr>
            <p:cNvPr id="75793" name="Rectangle 11"/>
            <p:cNvSpPr>
              <a:spLocks noChangeArrowheads="1"/>
            </p:cNvSpPr>
            <p:nvPr/>
          </p:nvSpPr>
          <p:spPr bwMode="auto">
            <a:xfrm>
              <a:off x="866" y="2160"/>
              <a:ext cx="1474"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type of food</a:t>
              </a:r>
              <a:endParaRPr lang="en-GB" sz="2800">
                <a:latin typeface="Verdana" charset="0"/>
              </a:endParaRPr>
            </a:p>
          </p:txBody>
        </p:sp>
      </p:grpSp>
      <p:grpSp>
        <p:nvGrpSpPr>
          <p:cNvPr id="3" name="Group 18"/>
          <p:cNvGrpSpPr>
            <a:grpSpLocks/>
          </p:cNvGrpSpPr>
          <p:nvPr/>
        </p:nvGrpSpPr>
        <p:grpSpPr bwMode="auto">
          <a:xfrm>
            <a:off x="1374775" y="4114800"/>
            <a:ext cx="6931025" cy="2209800"/>
            <a:chOff x="866" y="2592"/>
            <a:chExt cx="4366" cy="1392"/>
          </a:xfrm>
        </p:grpSpPr>
        <p:sp>
          <p:nvSpPr>
            <p:cNvPr id="75788" name="Oval 7"/>
            <p:cNvSpPr>
              <a:spLocks noChangeArrowheads="1"/>
            </p:cNvSpPr>
            <p:nvPr/>
          </p:nvSpPr>
          <p:spPr bwMode="auto">
            <a:xfrm rot="510320">
              <a:off x="4176" y="3456"/>
              <a:ext cx="1056" cy="528"/>
            </a:xfrm>
            <a:prstGeom prst="ellipse">
              <a:avLst/>
            </a:prstGeom>
            <a:noFill/>
            <a:ln w="57150">
              <a:solidFill>
                <a:srgbClr val="FF0000"/>
              </a:solidFill>
              <a:round/>
              <a:headEnd/>
              <a:tailEnd/>
            </a:ln>
          </p:spPr>
          <p:txBody>
            <a:bodyPr wrap="none" anchor="ctr"/>
            <a:lstStyle/>
            <a:p>
              <a:endParaRPr lang="en-US"/>
            </a:p>
          </p:txBody>
        </p:sp>
        <p:sp>
          <p:nvSpPr>
            <p:cNvPr id="75789" name="Line 10"/>
            <p:cNvSpPr>
              <a:spLocks noChangeShapeType="1"/>
            </p:cNvSpPr>
            <p:nvPr/>
          </p:nvSpPr>
          <p:spPr bwMode="auto">
            <a:xfrm>
              <a:off x="2448" y="2880"/>
              <a:ext cx="1776" cy="720"/>
            </a:xfrm>
            <a:prstGeom prst="line">
              <a:avLst/>
            </a:prstGeom>
            <a:noFill/>
            <a:ln w="57150">
              <a:solidFill>
                <a:srgbClr val="FF0000"/>
              </a:solidFill>
              <a:round/>
              <a:headEnd/>
              <a:tailEnd/>
            </a:ln>
          </p:spPr>
          <p:txBody>
            <a:bodyPr wrap="none" anchor="ctr"/>
            <a:lstStyle/>
            <a:p>
              <a:endParaRPr lang="en-US"/>
            </a:p>
          </p:txBody>
        </p:sp>
        <p:sp>
          <p:nvSpPr>
            <p:cNvPr id="75790" name="Rectangle 13"/>
            <p:cNvSpPr>
              <a:spLocks noChangeArrowheads="1"/>
            </p:cNvSpPr>
            <p:nvPr/>
          </p:nvSpPr>
          <p:spPr bwMode="auto">
            <a:xfrm>
              <a:off x="866" y="2592"/>
              <a:ext cx="1520"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time to cook</a:t>
              </a:r>
              <a:endParaRPr lang="en-GB" sz="2800">
                <a:latin typeface="Verdana" charset="0"/>
              </a:endParaRPr>
            </a:p>
          </p:txBody>
        </p:sp>
      </p:grpSp>
      <p:grpSp>
        <p:nvGrpSpPr>
          <p:cNvPr id="4" name="Group 16"/>
          <p:cNvGrpSpPr>
            <a:grpSpLocks/>
          </p:cNvGrpSpPr>
          <p:nvPr/>
        </p:nvGrpSpPr>
        <p:grpSpPr bwMode="auto">
          <a:xfrm>
            <a:off x="1374775" y="2743200"/>
            <a:ext cx="6245225" cy="1066800"/>
            <a:chOff x="866" y="1728"/>
            <a:chExt cx="3934" cy="672"/>
          </a:xfrm>
        </p:grpSpPr>
        <p:sp>
          <p:nvSpPr>
            <p:cNvPr id="75785" name="Oval 5"/>
            <p:cNvSpPr>
              <a:spLocks noChangeArrowheads="1"/>
            </p:cNvSpPr>
            <p:nvPr/>
          </p:nvSpPr>
          <p:spPr bwMode="auto">
            <a:xfrm>
              <a:off x="4032" y="1824"/>
              <a:ext cx="768" cy="576"/>
            </a:xfrm>
            <a:prstGeom prst="ellipse">
              <a:avLst/>
            </a:prstGeom>
            <a:noFill/>
            <a:ln w="57150">
              <a:solidFill>
                <a:srgbClr val="FF0000"/>
              </a:solidFill>
              <a:round/>
              <a:headEnd/>
              <a:tailEnd/>
            </a:ln>
          </p:spPr>
          <p:txBody>
            <a:bodyPr wrap="none" anchor="ctr"/>
            <a:lstStyle/>
            <a:p>
              <a:endParaRPr lang="en-US"/>
            </a:p>
          </p:txBody>
        </p:sp>
        <p:sp>
          <p:nvSpPr>
            <p:cNvPr id="75786" name="Line 8"/>
            <p:cNvSpPr>
              <a:spLocks noChangeShapeType="1"/>
            </p:cNvSpPr>
            <p:nvPr/>
          </p:nvSpPr>
          <p:spPr bwMode="auto">
            <a:xfrm>
              <a:off x="2832" y="1920"/>
              <a:ext cx="1200" cy="144"/>
            </a:xfrm>
            <a:prstGeom prst="line">
              <a:avLst/>
            </a:prstGeom>
            <a:noFill/>
            <a:ln w="57150">
              <a:solidFill>
                <a:srgbClr val="FF0000"/>
              </a:solidFill>
              <a:round/>
              <a:headEnd/>
              <a:tailEnd/>
            </a:ln>
          </p:spPr>
          <p:txBody>
            <a:bodyPr wrap="none" anchor="ctr"/>
            <a:lstStyle/>
            <a:p>
              <a:endParaRPr lang="en-US"/>
            </a:p>
          </p:txBody>
        </p:sp>
        <p:sp>
          <p:nvSpPr>
            <p:cNvPr id="75787" name="Rectangle 12"/>
            <p:cNvSpPr>
              <a:spLocks noChangeArrowheads="1"/>
            </p:cNvSpPr>
            <p:nvPr/>
          </p:nvSpPr>
          <p:spPr bwMode="auto">
            <a:xfrm>
              <a:off x="866" y="1728"/>
              <a:ext cx="1870"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defrost settings</a:t>
              </a:r>
              <a:endParaRPr lang="en-GB" sz="2800">
                <a:latin typeface="Verdana"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Basic principles of design</a:t>
            </a:r>
          </a:p>
        </p:txBody>
      </p:sp>
      <p:sp>
        <p:nvSpPr>
          <p:cNvPr id="57347" name="Rectangle 3"/>
          <p:cNvSpPr>
            <a:spLocks noGrp="1" noChangeArrowheads="1"/>
          </p:cNvSpPr>
          <p:nvPr>
            <p:ph idx="1"/>
          </p:nvPr>
        </p:nvSpPr>
        <p:spPr/>
        <p:txBody>
          <a:bodyPr/>
          <a:lstStyle/>
          <a:p>
            <a:pPr eaLnBrk="1" hangingPunct="1"/>
            <a:r>
              <a:rPr lang="en-US" sz="3600" dirty="0" smtClean="0"/>
              <a:t>ask</a:t>
            </a:r>
          </a:p>
          <a:p>
            <a:pPr marL="1438275" lvl="1" eaLnBrk="1" hangingPunct="1"/>
            <a:r>
              <a:rPr lang="en-US" dirty="0" smtClean="0"/>
              <a:t>what is the user doing?</a:t>
            </a:r>
          </a:p>
          <a:p>
            <a:pPr eaLnBrk="1" hangingPunct="1"/>
            <a:r>
              <a:rPr lang="en-US" sz="3600" dirty="0" smtClean="0"/>
              <a:t>think</a:t>
            </a:r>
          </a:p>
          <a:p>
            <a:pPr marL="1438275" lvl="1" eaLnBrk="1" hangingPunct="1"/>
            <a:r>
              <a:rPr lang="en-US" dirty="0" smtClean="0"/>
              <a:t>what information, comparisons, order</a:t>
            </a:r>
            <a:endParaRPr lang="en-US" sz="3200" dirty="0" smtClean="0"/>
          </a:p>
          <a:p>
            <a:pPr eaLnBrk="1" hangingPunct="1"/>
            <a:r>
              <a:rPr lang="en-US" sz="3600" dirty="0" smtClean="0"/>
              <a:t>design</a:t>
            </a:r>
          </a:p>
          <a:p>
            <a:pPr marL="1438275" lvl="1" eaLnBrk="1" hangingPunct="1"/>
            <a:r>
              <a:rPr lang="en-US" dirty="0" smtClean="0"/>
              <a:t>form follows function</a:t>
            </a:r>
            <a:endParaRPr lang="en-US" sz="3200" dirty="0" smtClean="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68200" y="1128600"/>
              <a:ext cx="7606080" cy="4092840"/>
            </p14:xfrm>
          </p:contentPart>
        </mc:Choice>
        <mc:Fallback>
          <p:pic>
            <p:nvPicPr>
              <p:cNvPr id="2" name="Ink 1"/>
              <p:cNvPicPr/>
              <p:nvPr/>
            </p:nvPicPr>
            <p:blipFill>
              <a:blip r:embed="rId4"/>
              <a:stretch>
                <a:fillRect/>
              </a:stretch>
            </p:blipFill>
            <p:spPr>
              <a:xfrm>
                <a:off x="258840" y="1119240"/>
                <a:ext cx="7624800" cy="411156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mtClean="0"/>
              <a:t>Physical controls</a:t>
            </a:r>
          </a:p>
        </p:txBody>
      </p:sp>
      <p:sp>
        <p:nvSpPr>
          <p:cNvPr id="76803" name="Rectangle 3"/>
          <p:cNvSpPr>
            <a:spLocks noGrp="1" noChangeArrowheads="1"/>
          </p:cNvSpPr>
          <p:nvPr>
            <p:ph idx="1"/>
          </p:nvPr>
        </p:nvSpPr>
        <p:spPr/>
        <p:txBody>
          <a:bodyPr/>
          <a:lstStyle/>
          <a:p>
            <a:pPr marL="381000" indent="-381000" eaLnBrk="1" hangingPunct="1">
              <a:lnSpc>
                <a:spcPct val="120000"/>
              </a:lnSpc>
            </a:pPr>
            <a:r>
              <a:rPr lang="en-US" smtClean="0">
                <a:solidFill>
                  <a:schemeClr val="bg2"/>
                </a:solidFill>
              </a:rPr>
              <a:t>grouping of items</a:t>
            </a:r>
          </a:p>
          <a:p>
            <a:pPr marL="381000" indent="-381000" eaLnBrk="1" hangingPunct="1">
              <a:lnSpc>
                <a:spcPct val="120000"/>
              </a:lnSpc>
            </a:pPr>
            <a:r>
              <a:rPr lang="en-US" smtClean="0"/>
              <a:t>order of items</a:t>
            </a:r>
          </a:p>
        </p:txBody>
      </p:sp>
      <p:pic>
        <p:nvPicPr>
          <p:cNvPr id="76804"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6805" name="Rectangle 16"/>
          <p:cNvSpPr>
            <a:spLocks noChangeArrowheads="1"/>
          </p:cNvSpPr>
          <p:nvPr/>
        </p:nvSpPr>
        <p:spPr bwMode="auto">
          <a:xfrm>
            <a:off x="762000" y="3505200"/>
            <a:ext cx="3429000" cy="22860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20"/>
          <p:cNvGrpSpPr>
            <a:grpSpLocks/>
          </p:cNvGrpSpPr>
          <p:nvPr/>
        </p:nvGrpSpPr>
        <p:grpSpPr bwMode="auto">
          <a:xfrm>
            <a:off x="1295400" y="5253038"/>
            <a:ext cx="6019800" cy="1300162"/>
            <a:chOff x="816" y="3309"/>
            <a:chExt cx="3792" cy="819"/>
          </a:xfrm>
        </p:grpSpPr>
        <p:sp>
          <p:nvSpPr>
            <p:cNvPr id="76816" name="Oval 8"/>
            <p:cNvSpPr>
              <a:spLocks noChangeArrowheads="1"/>
            </p:cNvSpPr>
            <p:nvPr/>
          </p:nvSpPr>
          <p:spPr bwMode="auto">
            <a:xfrm>
              <a:off x="4368" y="3888"/>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4</a:t>
              </a:r>
            </a:p>
          </p:txBody>
        </p:sp>
        <p:sp>
          <p:nvSpPr>
            <p:cNvPr id="76817" name="Text Box 13"/>
            <p:cNvSpPr txBox="1">
              <a:spLocks noChangeArrowheads="1"/>
            </p:cNvSpPr>
            <p:nvPr/>
          </p:nvSpPr>
          <p:spPr bwMode="auto">
            <a:xfrm>
              <a:off x="816" y="3309"/>
              <a:ext cx="869" cy="291"/>
            </a:xfrm>
            <a:prstGeom prst="rect">
              <a:avLst/>
            </a:prstGeom>
            <a:noFill/>
            <a:ln w="9525">
              <a:noFill/>
              <a:miter lim="800000"/>
              <a:headEnd/>
              <a:tailEnd/>
            </a:ln>
          </p:spPr>
          <p:txBody>
            <a:bodyPr wrap="none">
              <a:spAutoFit/>
            </a:bodyPr>
            <a:lstStyle/>
            <a:p>
              <a:pPr marL="482600" indent="-482600"/>
              <a:r>
                <a:rPr lang="en-GB">
                  <a:latin typeface="Verdana" charset="0"/>
                </a:rPr>
                <a:t>4)	start</a:t>
              </a:r>
            </a:p>
          </p:txBody>
        </p:sp>
      </p:grpSp>
      <p:grpSp>
        <p:nvGrpSpPr>
          <p:cNvPr id="3" name="Group 18"/>
          <p:cNvGrpSpPr>
            <a:grpSpLocks/>
          </p:cNvGrpSpPr>
          <p:nvPr/>
        </p:nvGrpSpPr>
        <p:grpSpPr bwMode="auto">
          <a:xfrm>
            <a:off x="1295400" y="4033838"/>
            <a:ext cx="5410200" cy="1376362"/>
            <a:chOff x="816" y="2541"/>
            <a:chExt cx="3408" cy="867"/>
          </a:xfrm>
        </p:grpSpPr>
        <p:sp>
          <p:nvSpPr>
            <p:cNvPr id="76814" name="Oval 6"/>
            <p:cNvSpPr>
              <a:spLocks noChangeArrowheads="1"/>
            </p:cNvSpPr>
            <p:nvPr/>
          </p:nvSpPr>
          <p:spPr bwMode="auto">
            <a:xfrm>
              <a:off x="3984" y="3168"/>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2</a:t>
              </a:r>
            </a:p>
          </p:txBody>
        </p:sp>
        <p:sp>
          <p:nvSpPr>
            <p:cNvPr id="76815" name="Text Box 14"/>
            <p:cNvSpPr txBox="1">
              <a:spLocks noChangeArrowheads="1"/>
            </p:cNvSpPr>
            <p:nvPr/>
          </p:nvSpPr>
          <p:spPr bwMode="auto">
            <a:xfrm>
              <a:off x="816" y="2541"/>
              <a:ext cx="1622" cy="291"/>
            </a:xfrm>
            <a:prstGeom prst="rect">
              <a:avLst/>
            </a:prstGeom>
            <a:noFill/>
            <a:ln w="9525">
              <a:noFill/>
              <a:miter lim="800000"/>
              <a:headEnd/>
              <a:tailEnd/>
            </a:ln>
          </p:spPr>
          <p:txBody>
            <a:bodyPr wrap="none">
              <a:spAutoFit/>
            </a:bodyPr>
            <a:lstStyle/>
            <a:p>
              <a:pPr marL="482600" indent="-482600"/>
              <a:r>
                <a:rPr lang="en-GB">
                  <a:latin typeface="Verdana" charset="0"/>
                </a:rPr>
                <a:t>2)	temperature</a:t>
              </a:r>
            </a:p>
          </p:txBody>
        </p:sp>
      </p:grpSp>
      <p:grpSp>
        <p:nvGrpSpPr>
          <p:cNvPr id="4" name="Group 19"/>
          <p:cNvGrpSpPr>
            <a:grpSpLocks/>
          </p:cNvGrpSpPr>
          <p:nvPr/>
        </p:nvGrpSpPr>
        <p:grpSpPr bwMode="auto">
          <a:xfrm>
            <a:off x="1295400" y="4643438"/>
            <a:ext cx="5562600" cy="1376362"/>
            <a:chOff x="816" y="2925"/>
            <a:chExt cx="3504" cy="867"/>
          </a:xfrm>
        </p:grpSpPr>
        <p:sp>
          <p:nvSpPr>
            <p:cNvPr id="76812" name="Oval 7"/>
            <p:cNvSpPr>
              <a:spLocks noChangeArrowheads="1"/>
            </p:cNvSpPr>
            <p:nvPr/>
          </p:nvSpPr>
          <p:spPr bwMode="auto">
            <a:xfrm>
              <a:off x="4080" y="3552"/>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3</a:t>
              </a:r>
            </a:p>
          </p:txBody>
        </p:sp>
        <p:sp>
          <p:nvSpPr>
            <p:cNvPr id="76813" name="Text Box 15"/>
            <p:cNvSpPr txBox="1">
              <a:spLocks noChangeArrowheads="1"/>
            </p:cNvSpPr>
            <p:nvPr/>
          </p:nvSpPr>
          <p:spPr bwMode="auto">
            <a:xfrm>
              <a:off x="816" y="2925"/>
              <a:ext cx="1627" cy="291"/>
            </a:xfrm>
            <a:prstGeom prst="rect">
              <a:avLst/>
            </a:prstGeom>
            <a:noFill/>
            <a:ln w="9525">
              <a:noFill/>
              <a:miter lim="800000"/>
              <a:headEnd/>
              <a:tailEnd/>
            </a:ln>
          </p:spPr>
          <p:txBody>
            <a:bodyPr wrap="none">
              <a:spAutoFit/>
            </a:bodyPr>
            <a:lstStyle/>
            <a:p>
              <a:pPr marL="482600" indent="-482600"/>
              <a:r>
                <a:rPr lang="en-GB">
                  <a:latin typeface="Verdana" charset="0"/>
                </a:rPr>
                <a:t>3)	time to cook</a:t>
              </a:r>
            </a:p>
          </p:txBody>
        </p:sp>
      </p:grpSp>
      <p:grpSp>
        <p:nvGrpSpPr>
          <p:cNvPr id="5" name="Group 17"/>
          <p:cNvGrpSpPr>
            <a:grpSpLocks/>
          </p:cNvGrpSpPr>
          <p:nvPr/>
        </p:nvGrpSpPr>
        <p:grpSpPr bwMode="auto">
          <a:xfrm>
            <a:off x="1295400" y="3429000"/>
            <a:ext cx="5486400" cy="685800"/>
            <a:chOff x="816" y="2160"/>
            <a:chExt cx="3456" cy="432"/>
          </a:xfrm>
        </p:grpSpPr>
        <p:sp>
          <p:nvSpPr>
            <p:cNvPr id="76810" name="Oval 5"/>
            <p:cNvSpPr>
              <a:spLocks noChangeArrowheads="1"/>
            </p:cNvSpPr>
            <p:nvPr/>
          </p:nvSpPr>
          <p:spPr bwMode="auto">
            <a:xfrm>
              <a:off x="4032" y="2352"/>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1</a:t>
              </a:r>
            </a:p>
          </p:txBody>
        </p:sp>
        <p:sp>
          <p:nvSpPr>
            <p:cNvPr id="76811" name="Text Box 10"/>
            <p:cNvSpPr txBox="1">
              <a:spLocks noChangeArrowheads="1"/>
            </p:cNvSpPr>
            <p:nvPr/>
          </p:nvSpPr>
          <p:spPr bwMode="auto">
            <a:xfrm>
              <a:off x="816" y="2160"/>
              <a:ext cx="1887" cy="291"/>
            </a:xfrm>
            <a:prstGeom prst="rect">
              <a:avLst/>
            </a:prstGeom>
            <a:noFill/>
            <a:ln w="9525">
              <a:noFill/>
              <a:miter lim="800000"/>
              <a:headEnd/>
              <a:tailEnd/>
            </a:ln>
          </p:spPr>
          <p:txBody>
            <a:bodyPr wrap="none">
              <a:spAutoFit/>
            </a:bodyPr>
            <a:lstStyle/>
            <a:p>
              <a:pPr marL="482600" indent="-482600"/>
              <a:r>
                <a:rPr lang="en-GB">
                  <a:latin typeface="Verdana" charset="0"/>
                </a:rPr>
                <a:t>1)	type of heating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mtClean="0"/>
              <a:t>Physical controls</a:t>
            </a:r>
          </a:p>
        </p:txBody>
      </p:sp>
      <p:sp>
        <p:nvSpPr>
          <p:cNvPr id="77827" name="Rectangle 3"/>
          <p:cNvSpPr>
            <a:spLocks noGrp="1" noChangeArrowheads="1"/>
          </p:cNvSpPr>
          <p:nvPr>
            <p:ph idx="1"/>
          </p:nvPr>
        </p:nvSpPr>
        <p:spPr/>
        <p:txBody>
          <a:bodyPr/>
          <a:lstStyle/>
          <a:p>
            <a:pPr marL="381000" indent="-381000" eaLnBrk="1" hangingPunct="1">
              <a:lnSpc>
                <a:spcPct val="120000"/>
              </a:lnSpc>
              <a:defRPr/>
            </a:pPr>
            <a:r>
              <a:rPr lang="en-US" sz="2800" dirty="0" smtClean="0">
                <a:solidFill>
                  <a:schemeClr val="bg2">
                    <a:lumMod val="75000"/>
                  </a:schemeClr>
                </a:solidFill>
              </a:rPr>
              <a:t>grouping of items</a:t>
            </a:r>
          </a:p>
          <a:p>
            <a:pPr marL="381000" indent="-381000" eaLnBrk="1" hangingPunct="1">
              <a:lnSpc>
                <a:spcPct val="120000"/>
              </a:lnSpc>
              <a:defRPr/>
            </a:pPr>
            <a:r>
              <a:rPr lang="en-US" sz="2800" dirty="0" smtClean="0">
                <a:solidFill>
                  <a:schemeClr val="bg2">
                    <a:lumMod val="75000"/>
                  </a:schemeClr>
                </a:solidFill>
              </a:rPr>
              <a:t>order of items </a:t>
            </a:r>
          </a:p>
          <a:p>
            <a:pPr marL="381000" indent="-381000" eaLnBrk="1" hangingPunct="1">
              <a:lnSpc>
                <a:spcPct val="120000"/>
              </a:lnSpc>
              <a:defRPr/>
            </a:pPr>
            <a:r>
              <a:rPr lang="en-US" sz="2800" dirty="0" smtClean="0">
                <a:solidFill>
                  <a:schemeClr val="bg2">
                    <a:lumMod val="75000"/>
                  </a:schemeClr>
                </a:solidFill>
              </a:rPr>
              <a:t>decoration</a:t>
            </a:r>
          </a:p>
          <a:p>
            <a:pPr marL="457200" eaLnBrk="1" hangingPunct="1">
              <a:lnSpc>
                <a:spcPct val="120000"/>
              </a:lnSpc>
              <a:buFont typeface="Wingdings" charset="2"/>
              <a:buNone/>
              <a:defRPr/>
            </a:pPr>
            <a:r>
              <a:rPr lang="en-US" sz="2800" dirty="0" smtClean="0">
                <a:solidFill>
                  <a:schemeClr val="bg2">
                    <a:lumMod val="75000"/>
                  </a:schemeClr>
                </a:solidFill>
              </a:rPr>
              <a:t> </a:t>
            </a:r>
            <a:br>
              <a:rPr lang="en-US" sz="2800" dirty="0" smtClean="0">
                <a:solidFill>
                  <a:schemeClr val="bg2">
                    <a:lumMod val="75000"/>
                  </a:schemeClr>
                </a:solidFill>
              </a:rPr>
            </a:br>
            <a:r>
              <a:rPr lang="en-US" dirty="0" smtClean="0"/>
              <a:t/>
            </a:r>
            <a:br>
              <a:rPr lang="en-US" dirty="0" smtClean="0"/>
            </a:br>
            <a:endParaRPr lang="en-US" dirty="0" smtClean="0"/>
          </a:p>
        </p:txBody>
      </p:sp>
      <p:pic>
        <p:nvPicPr>
          <p:cNvPr id="77828" name="Picture 4" descr="&#10;microwave.jpg                                                  0007898DMacintosh HD                   ABA78158:"/>
          <p:cNvPicPr>
            <a:picLocks noChangeAspect="1" noChangeArrowheads="1"/>
          </p:cNvPicPr>
          <p:nvPr/>
        </p:nvPicPr>
        <p:blipFill>
          <a:blip r:embed="rId2" cstate="print"/>
          <a:srcRect/>
          <a:stretch>
            <a:fillRect/>
          </a:stretch>
        </p:blipFill>
        <p:spPr bwMode="auto">
          <a:xfrm>
            <a:off x="6553200" y="2133600"/>
            <a:ext cx="1752600" cy="3670300"/>
          </a:xfrm>
          <a:prstGeom prst="rect">
            <a:avLst/>
          </a:prstGeom>
          <a:noFill/>
          <a:ln w="9525">
            <a:noFill/>
            <a:miter lim="800000"/>
            <a:headEnd/>
            <a:tailEnd/>
          </a:ln>
        </p:spPr>
      </p:pic>
      <p:grpSp>
        <p:nvGrpSpPr>
          <p:cNvPr id="2" name="Group 11"/>
          <p:cNvGrpSpPr>
            <a:grpSpLocks/>
          </p:cNvGrpSpPr>
          <p:nvPr/>
        </p:nvGrpSpPr>
        <p:grpSpPr bwMode="auto">
          <a:xfrm>
            <a:off x="2819400" y="3505200"/>
            <a:ext cx="4267200" cy="831850"/>
            <a:chOff x="1776" y="2208"/>
            <a:chExt cx="2688" cy="524"/>
          </a:xfrm>
        </p:grpSpPr>
        <p:sp>
          <p:nvSpPr>
            <p:cNvPr id="77833" name="Text Box 5"/>
            <p:cNvSpPr txBox="1">
              <a:spLocks noChangeArrowheads="1"/>
            </p:cNvSpPr>
            <p:nvPr/>
          </p:nvSpPr>
          <p:spPr bwMode="auto">
            <a:xfrm>
              <a:off x="1776" y="2208"/>
              <a:ext cx="2688" cy="524"/>
            </a:xfrm>
            <a:prstGeom prst="rect">
              <a:avLst/>
            </a:prstGeom>
            <a:noFill/>
            <a:ln w="9525">
              <a:noFill/>
              <a:miter lim="800000"/>
              <a:headEnd/>
              <a:tailEnd/>
            </a:ln>
          </p:spPr>
          <p:txBody>
            <a:bodyPr>
              <a:spAutoFit/>
            </a:bodyPr>
            <a:lstStyle/>
            <a:p>
              <a:r>
                <a:rPr lang="en-GB">
                  <a:latin typeface="Verdana" charset="0"/>
                </a:rPr>
                <a:t>different colours for different functions</a:t>
              </a:r>
            </a:p>
          </p:txBody>
        </p:sp>
        <p:sp>
          <p:nvSpPr>
            <p:cNvPr id="77834" name="Line 8"/>
            <p:cNvSpPr>
              <a:spLocks noChangeShapeType="1"/>
            </p:cNvSpPr>
            <p:nvPr/>
          </p:nvSpPr>
          <p:spPr bwMode="auto">
            <a:xfrm flipV="1">
              <a:off x="3744" y="2256"/>
              <a:ext cx="528" cy="144"/>
            </a:xfrm>
            <a:prstGeom prst="line">
              <a:avLst/>
            </a:prstGeom>
            <a:noFill/>
            <a:ln w="57150">
              <a:solidFill>
                <a:srgbClr val="FF0000"/>
              </a:solidFill>
              <a:round/>
              <a:headEnd/>
              <a:tailEnd type="triangle" w="med" len="med"/>
            </a:ln>
          </p:spPr>
          <p:txBody>
            <a:bodyPr wrap="none" anchor="ctr"/>
            <a:lstStyle/>
            <a:p>
              <a:endParaRPr lang="en-US"/>
            </a:p>
          </p:txBody>
        </p:sp>
        <p:sp>
          <p:nvSpPr>
            <p:cNvPr id="77835" name="Line 9"/>
            <p:cNvSpPr>
              <a:spLocks noChangeShapeType="1"/>
            </p:cNvSpPr>
            <p:nvPr/>
          </p:nvSpPr>
          <p:spPr bwMode="auto">
            <a:xfrm flipV="1">
              <a:off x="3648" y="2592"/>
              <a:ext cx="768" cy="48"/>
            </a:xfrm>
            <a:prstGeom prst="line">
              <a:avLst/>
            </a:prstGeom>
            <a:noFill/>
            <a:ln w="57150">
              <a:solidFill>
                <a:srgbClr val="FF0000"/>
              </a:solidFill>
              <a:round/>
              <a:headEnd/>
              <a:tailEnd type="triangle" w="med" len="med"/>
            </a:ln>
          </p:spPr>
          <p:txBody>
            <a:bodyPr wrap="none" anchor="ctr"/>
            <a:lstStyle/>
            <a:p>
              <a:endParaRPr lang="en-US"/>
            </a:p>
          </p:txBody>
        </p:sp>
      </p:grpSp>
      <p:grpSp>
        <p:nvGrpSpPr>
          <p:cNvPr id="3" name="Group 12"/>
          <p:cNvGrpSpPr>
            <a:grpSpLocks/>
          </p:cNvGrpSpPr>
          <p:nvPr/>
        </p:nvGrpSpPr>
        <p:grpSpPr bwMode="auto">
          <a:xfrm>
            <a:off x="2743200" y="4495800"/>
            <a:ext cx="4038600" cy="831850"/>
            <a:chOff x="192" y="3268"/>
            <a:chExt cx="2544" cy="524"/>
          </a:xfrm>
        </p:grpSpPr>
        <p:sp>
          <p:nvSpPr>
            <p:cNvPr id="77831" name="Text Box 7"/>
            <p:cNvSpPr txBox="1">
              <a:spLocks noChangeArrowheads="1"/>
            </p:cNvSpPr>
            <p:nvPr/>
          </p:nvSpPr>
          <p:spPr bwMode="auto">
            <a:xfrm>
              <a:off x="192" y="3268"/>
              <a:ext cx="2236" cy="524"/>
            </a:xfrm>
            <a:prstGeom prst="rect">
              <a:avLst/>
            </a:prstGeom>
            <a:noFill/>
            <a:ln w="9525">
              <a:noFill/>
              <a:miter lim="800000"/>
              <a:headEnd/>
              <a:tailEnd/>
            </a:ln>
          </p:spPr>
          <p:txBody>
            <a:bodyPr wrap="none">
              <a:spAutoFit/>
            </a:bodyPr>
            <a:lstStyle/>
            <a:p>
              <a:r>
                <a:rPr lang="en-GB">
                  <a:latin typeface="Verdana" charset="0"/>
                </a:rPr>
                <a:t>lines around related </a:t>
              </a:r>
              <a:br>
                <a:rPr lang="en-GB">
                  <a:latin typeface="Verdana" charset="0"/>
                </a:rPr>
              </a:br>
              <a:r>
                <a:rPr lang="en-GB">
                  <a:latin typeface="Verdana" charset="0"/>
                </a:rPr>
                <a:t>buttons </a:t>
              </a:r>
              <a:r>
                <a:rPr lang="en-GB" sz="2000">
                  <a:latin typeface="Verdana" charset="0"/>
                </a:rPr>
                <a:t>(temp up/down)</a:t>
              </a:r>
            </a:p>
          </p:txBody>
        </p:sp>
        <p:sp>
          <p:nvSpPr>
            <p:cNvPr id="77832" name="Line 10"/>
            <p:cNvSpPr>
              <a:spLocks noChangeShapeType="1"/>
            </p:cNvSpPr>
            <p:nvPr/>
          </p:nvSpPr>
          <p:spPr bwMode="auto">
            <a:xfrm flipV="1">
              <a:off x="2256" y="3460"/>
              <a:ext cx="480" cy="48"/>
            </a:xfrm>
            <a:prstGeom prst="line">
              <a:avLst/>
            </a:prstGeom>
            <a:noFill/>
            <a:ln w="57150">
              <a:solidFill>
                <a:srgbClr val="FF0000"/>
              </a:solidFill>
              <a:round/>
              <a:headEnd/>
              <a:tailEnd type="triangle" w="med" len="med"/>
            </a:ln>
          </p:spPr>
          <p:txBody>
            <a:bodyPr wrap="none" anchor="ctr"/>
            <a:lstStyle/>
            <a:p>
              <a:endParaRPr lang="en-US"/>
            </a:p>
          </p:txBody>
        </p:sp>
      </p:gr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390280" y="5164560"/>
              <a:ext cx="70920" cy="903240"/>
            </p14:xfrm>
          </p:contentPart>
        </mc:Choice>
        <mc:Fallback>
          <p:pic>
            <p:nvPicPr>
              <p:cNvPr id="4" name="Ink 3"/>
              <p:cNvPicPr/>
              <p:nvPr/>
            </p:nvPicPr>
            <p:blipFill>
              <a:blip r:embed="rId4"/>
              <a:stretch>
                <a:fillRect/>
              </a:stretch>
            </p:blipFill>
            <p:spPr>
              <a:xfrm>
                <a:off x="5374440" y="5100840"/>
                <a:ext cx="102600" cy="103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5362200" y="5178600"/>
              <a:ext cx="141480" cy="28440"/>
            </p14:xfrm>
          </p:contentPart>
        </mc:Choice>
        <mc:Fallback>
          <p:pic>
            <p:nvPicPr>
              <p:cNvPr id="5" name="Ink 4"/>
              <p:cNvPicPr/>
              <p:nvPr/>
            </p:nvPicPr>
            <p:blipFill>
              <a:blip r:embed="rId6"/>
              <a:stretch>
                <a:fillRect/>
              </a:stretch>
            </p:blipFill>
            <p:spPr>
              <a:xfrm>
                <a:off x="5346360" y="5115240"/>
                <a:ext cx="173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5051880" y="5164560"/>
              <a:ext cx="592920" cy="381240"/>
            </p14:xfrm>
          </p:contentPart>
        </mc:Choice>
        <mc:Fallback>
          <p:pic>
            <p:nvPicPr>
              <p:cNvPr id="6" name="Ink 5"/>
              <p:cNvPicPr/>
              <p:nvPr/>
            </p:nvPicPr>
            <p:blipFill>
              <a:blip r:embed="rId8"/>
              <a:stretch>
                <a:fillRect/>
              </a:stretch>
            </p:blipFill>
            <p:spPr>
              <a:xfrm>
                <a:off x="5035680" y="5100840"/>
                <a:ext cx="6249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5926680" y="5122080"/>
              <a:ext cx="70920" cy="1101240"/>
            </p14:xfrm>
          </p:contentPart>
        </mc:Choice>
        <mc:Fallback>
          <p:pic>
            <p:nvPicPr>
              <p:cNvPr id="7" name="Ink 6"/>
              <p:cNvPicPr/>
              <p:nvPr/>
            </p:nvPicPr>
            <p:blipFill>
              <a:blip r:embed="rId10"/>
              <a:stretch>
                <a:fillRect/>
              </a:stretch>
            </p:blipFill>
            <p:spPr>
              <a:xfrm>
                <a:off x="5910840" y="5058720"/>
                <a:ext cx="102600" cy="122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5827680" y="5827680"/>
              <a:ext cx="297000" cy="466200"/>
            </p14:xfrm>
          </p:contentPart>
        </mc:Choice>
        <mc:Fallback>
          <p:pic>
            <p:nvPicPr>
              <p:cNvPr id="8" name="Ink 7"/>
              <p:cNvPicPr/>
              <p:nvPr/>
            </p:nvPicPr>
            <p:blipFill>
              <a:blip r:embed="rId12"/>
              <a:stretch>
                <a:fillRect/>
              </a:stretch>
            </p:blipFill>
            <p:spPr>
              <a:xfrm>
                <a:off x="5811840" y="5764320"/>
                <a:ext cx="328680" cy="592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smtClean="0"/>
              <a:t>Physical controls</a:t>
            </a:r>
          </a:p>
        </p:txBody>
      </p:sp>
      <p:sp>
        <p:nvSpPr>
          <p:cNvPr id="78851" name="Rectangle 3"/>
          <p:cNvSpPr>
            <a:spLocks noGrp="1" noChangeArrowheads="1"/>
          </p:cNvSpPr>
          <p:nvPr>
            <p:ph idx="1"/>
          </p:nvPr>
        </p:nvSpPr>
        <p:spPr/>
        <p:txBody>
          <a:bodyPr/>
          <a:lstStyle/>
          <a:p>
            <a:pPr marL="381000" indent="-381000" eaLnBrk="1" hangingPunct="1">
              <a:lnSpc>
                <a:spcPct val="120000"/>
              </a:lnSpc>
              <a:defRPr/>
            </a:pPr>
            <a:r>
              <a:rPr lang="en-US" dirty="0" smtClean="0">
                <a:solidFill>
                  <a:schemeClr val="bg2">
                    <a:lumMod val="75000"/>
                  </a:schemeClr>
                </a:solidFill>
              </a:rPr>
              <a:t>grouping of items</a:t>
            </a:r>
          </a:p>
          <a:p>
            <a:pPr marL="381000" indent="-381000" eaLnBrk="1" hangingPunct="1">
              <a:lnSpc>
                <a:spcPct val="120000"/>
              </a:lnSpc>
              <a:defRPr/>
            </a:pPr>
            <a:r>
              <a:rPr lang="en-US" dirty="0" smtClean="0">
                <a:solidFill>
                  <a:schemeClr val="bg2">
                    <a:lumMod val="75000"/>
                  </a:schemeClr>
                </a:solidFill>
              </a:rPr>
              <a:t>order of items </a:t>
            </a:r>
          </a:p>
          <a:p>
            <a:pPr marL="381000" indent="-381000" eaLnBrk="1" hangingPunct="1">
              <a:lnSpc>
                <a:spcPct val="120000"/>
              </a:lnSpc>
              <a:defRPr/>
            </a:pPr>
            <a:r>
              <a:rPr lang="en-US" dirty="0" smtClean="0">
                <a:solidFill>
                  <a:schemeClr val="bg2">
                    <a:lumMod val="75000"/>
                  </a:schemeClr>
                </a:solidFill>
              </a:rPr>
              <a:t>decoration</a:t>
            </a:r>
          </a:p>
          <a:p>
            <a:pPr marL="381000" indent="-381000" eaLnBrk="1" hangingPunct="1">
              <a:lnSpc>
                <a:spcPct val="120000"/>
              </a:lnSpc>
              <a:defRPr/>
            </a:pPr>
            <a:r>
              <a:rPr lang="en-US" dirty="0" smtClean="0">
                <a:solidFill>
                  <a:schemeClr val="bg2">
                    <a:lumMod val="75000"/>
                  </a:schemeClr>
                </a:solidFill>
              </a:rPr>
              <a:t>alignment</a:t>
            </a:r>
          </a:p>
          <a:p>
            <a:pPr marL="857250" lvl="1" eaLnBrk="1" hangingPunct="1">
              <a:lnSpc>
                <a:spcPct val="120000"/>
              </a:lnSpc>
              <a:defRPr/>
            </a:pPr>
            <a:r>
              <a:rPr lang="en-US" dirty="0" smtClean="0"/>
              <a:t>centered text in buttons</a:t>
            </a:r>
            <a:br>
              <a:rPr lang="en-US" dirty="0" smtClean="0"/>
            </a:br>
            <a:r>
              <a:rPr lang="en-US" dirty="0" smtClean="0"/>
              <a:t> easy to scan ?</a:t>
            </a:r>
          </a:p>
        </p:txBody>
      </p:sp>
      <p:pic>
        <p:nvPicPr>
          <p:cNvPr id="78852"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8853" name="Rectangle 7"/>
          <p:cNvSpPr>
            <a:spLocks noChangeArrowheads="1"/>
          </p:cNvSpPr>
          <p:nvPr/>
        </p:nvSpPr>
        <p:spPr bwMode="auto">
          <a:xfrm>
            <a:off x="3124200" y="1295400"/>
            <a:ext cx="4267200" cy="10668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10"/>
          <p:cNvGrpSpPr>
            <a:grpSpLocks/>
          </p:cNvGrpSpPr>
          <p:nvPr/>
        </p:nvGrpSpPr>
        <p:grpSpPr bwMode="auto">
          <a:xfrm>
            <a:off x="4114800" y="3886200"/>
            <a:ext cx="3505200" cy="1143000"/>
            <a:chOff x="2592" y="2448"/>
            <a:chExt cx="2208" cy="1113"/>
          </a:xfrm>
        </p:grpSpPr>
        <p:sp>
          <p:nvSpPr>
            <p:cNvPr id="78855" name="AutoShape 8"/>
            <p:cNvSpPr>
              <a:spLocks/>
            </p:cNvSpPr>
            <p:nvPr/>
          </p:nvSpPr>
          <p:spPr bwMode="auto">
            <a:xfrm>
              <a:off x="4608" y="2448"/>
              <a:ext cx="192" cy="816"/>
            </a:xfrm>
            <a:prstGeom prst="leftBrace">
              <a:avLst>
                <a:gd name="adj1" fmla="val 35417"/>
                <a:gd name="adj2" fmla="val 50000"/>
              </a:avLst>
            </a:prstGeom>
            <a:noFill/>
            <a:ln w="57150">
              <a:solidFill>
                <a:srgbClr val="FF0000"/>
              </a:solidFill>
              <a:round/>
              <a:headEnd/>
              <a:tailEnd/>
            </a:ln>
          </p:spPr>
          <p:txBody>
            <a:bodyPr wrap="none" anchor="ctr"/>
            <a:lstStyle/>
            <a:p>
              <a:endParaRPr lang="en-US"/>
            </a:p>
          </p:txBody>
        </p:sp>
        <p:sp>
          <p:nvSpPr>
            <p:cNvPr id="78856" name="Line 9"/>
            <p:cNvSpPr>
              <a:spLocks noChangeShapeType="1"/>
            </p:cNvSpPr>
            <p:nvPr/>
          </p:nvSpPr>
          <p:spPr bwMode="auto">
            <a:xfrm flipV="1">
              <a:off x="2592" y="2928"/>
              <a:ext cx="1920" cy="633"/>
            </a:xfrm>
            <a:prstGeom prst="line">
              <a:avLst/>
            </a:prstGeom>
            <a:noFill/>
            <a:ln w="57150">
              <a:solidFill>
                <a:srgbClr val="FF0000"/>
              </a:solidFill>
              <a:round/>
              <a:headEnd/>
              <a:tailEnd type="triangle" w="med" len="med"/>
            </a:ln>
          </p:spPr>
          <p:txBody>
            <a:bodyPr wrap="none" anchor="ctr"/>
            <a:lstStyle/>
            <a:p>
              <a:endParaRPr lang="en-US"/>
            </a:p>
          </p:txBody>
        </p:sp>
      </p:gr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185120" y="5686560"/>
              <a:ext cx="1990080" cy="776520"/>
            </p14:xfrm>
          </p:contentPart>
        </mc:Choice>
        <mc:Fallback>
          <p:pic>
            <p:nvPicPr>
              <p:cNvPr id="3" name="Ink 2"/>
              <p:cNvPicPr/>
              <p:nvPr/>
            </p:nvPicPr>
            <p:blipFill>
              <a:blip r:embed="rId4"/>
              <a:stretch>
                <a:fillRect/>
              </a:stretch>
            </p:blipFill>
            <p:spPr>
              <a:xfrm>
                <a:off x="1169280" y="5623200"/>
                <a:ext cx="202176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1213560" y="6194520"/>
              <a:ext cx="282600" cy="99360"/>
            </p14:xfrm>
          </p:contentPart>
        </mc:Choice>
        <mc:Fallback>
          <p:pic>
            <p:nvPicPr>
              <p:cNvPr id="4" name="Ink 3"/>
              <p:cNvPicPr/>
              <p:nvPr/>
            </p:nvPicPr>
            <p:blipFill>
              <a:blip r:embed="rId6"/>
              <a:stretch>
                <a:fillRect/>
              </a:stretch>
            </p:blipFill>
            <p:spPr>
              <a:xfrm>
                <a:off x="1197720" y="6131160"/>
                <a:ext cx="314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1143000" y="6208560"/>
              <a:ext cx="564840" cy="113400"/>
            </p14:xfrm>
          </p:contentPart>
        </mc:Choice>
        <mc:Fallback>
          <p:pic>
            <p:nvPicPr>
              <p:cNvPr id="5" name="Ink 4"/>
              <p:cNvPicPr/>
              <p:nvPr/>
            </p:nvPicPr>
            <p:blipFill>
              <a:blip r:embed="rId8"/>
              <a:stretch>
                <a:fillRect/>
              </a:stretch>
            </p:blipFill>
            <p:spPr>
              <a:xfrm>
                <a:off x="1127160" y="6145200"/>
                <a:ext cx="596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1778040" y="6194520"/>
              <a:ext cx="42480" cy="28800"/>
            </p14:xfrm>
          </p:contentPart>
        </mc:Choice>
        <mc:Fallback>
          <p:pic>
            <p:nvPicPr>
              <p:cNvPr id="6" name="Ink 5"/>
              <p:cNvPicPr/>
              <p:nvPr/>
            </p:nvPicPr>
            <p:blipFill>
              <a:blip r:embed="rId10"/>
              <a:stretch>
                <a:fillRect/>
              </a:stretch>
            </p:blipFill>
            <p:spPr>
              <a:xfrm>
                <a:off x="1762200" y="6131160"/>
                <a:ext cx="74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1792080" y="6152400"/>
              <a:ext cx="113400" cy="56520"/>
            </p14:xfrm>
          </p:contentPart>
        </mc:Choice>
        <mc:Fallback>
          <p:pic>
            <p:nvPicPr>
              <p:cNvPr id="7" name="Ink 6"/>
              <p:cNvPicPr/>
              <p:nvPr/>
            </p:nvPicPr>
            <p:blipFill>
              <a:blip r:embed="rId12"/>
              <a:stretch>
                <a:fillRect/>
              </a:stretch>
            </p:blipFill>
            <p:spPr>
              <a:xfrm>
                <a:off x="1776240" y="6088680"/>
                <a:ext cx="145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p14:cNvContentPartPr/>
              <p14:nvPr/>
            </p14:nvContentPartPr>
            <p14:xfrm>
              <a:off x="1650960" y="6180480"/>
              <a:ext cx="367200" cy="183960"/>
            </p14:xfrm>
          </p:contentPart>
        </mc:Choice>
        <mc:Fallback>
          <p:pic>
            <p:nvPicPr>
              <p:cNvPr id="8" name="Ink 7"/>
              <p:cNvPicPr/>
              <p:nvPr/>
            </p:nvPicPr>
            <p:blipFill>
              <a:blip r:embed="rId14"/>
              <a:stretch>
                <a:fillRect/>
              </a:stretch>
            </p:blipFill>
            <p:spPr>
              <a:xfrm>
                <a:off x="1635120" y="6117120"/>
                <a:ext cx="398880" cy="310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mtClean="0"/>
              <a:t>physical controls</a:t>
            </a:r>
          </a:p>
        </p:txBody>
      </p:sp>
      <p:sp>
        <p:nvSpPr>
          <p:cNvPr id="79875" name="Rectangle 3"/>
          <p:cNvSpPr>
            <a:spLocks noGrp="1" noChangeArrowheads="1"/>
          </p:cNvSpPr>
          <p:nvPr>
            <p:ph idx="1"/>
          </p:nvPr>
        </p:nvSpPr>
        <p:spPr/>
        <p:txBody>
          <a:bodyPr/>
          <a:lstStyle/>
          <a:p>
            <a:pPr marL="381000" indent="-381000" eaLnBrk="1" hangingPunct="1">
              <a:lnSpc>
                <a:spcPct val="120000"/>
              </a:lnSpc>
              <a:defRPr/>
            </a:pPr>
            <a:r>
              <a:rPr lang="en-US" dirty="0" smtClean="0">
                <a:solidFill>
                  <a:schemeClr val="bg2">
                    <a:lumMod val="75000"/>
                  </a:schemeClr>
                </a:solidFill>
              </a:rPr>
              <a:t>grouping of items</a:t>
            </a:r>
          </a:p>
          <a:p>
            <a:pPr marL="381000" indent="-381000" eaLnBrk="1" hangingPunct="1">
              <a:lnSpc>
                <a:spcPct val="120000"/>
              </a:lnSpc>
              <a:defRPr/>
            </a:pPr>
            <a:r>
              <a:rPr lang="en-US" dirty="0" smtClean="0">
                <a:solidFill>
                  <a:schemeClr val="bg2">
                    <a:lumMod val="75000"/>
                  </a:schemeClr>
                </a:solidFill>
              </a:rPr>
              <a:t>order of items </a:t>
            </a:r>
          </a:p>
          <a:p>
            <a:pPr marL="381000" indent="-381000" eaLnBrk="1" hangingPunct="1">
              <a:lnSpc>
                <a:spcPct val="120000"/>
              </a:lnSpc>
              <a:defRPr/>
            </a:pPr>
            <a:r>
              <a:rPr lang="en-US" dirty="0" smtClean="0">
                <a:solidFill>
                  <a:schemeClr val="bg2">
                    <a:lumMod val="75000"/>
                  </a:schemeClr>
                </a:solidFill>
              </a:rPr>
              <a:t>decoration</a:t>
            </a:r>
          </a:p>
          <a:p>
            <a:pPr marL="381000" indent="-381000" eaLnBrk="1" hangingPunct="1">
              <a:lnSpc>
                <a:spcPct val="120000"/>
              </a:lnSpc>
              <a:defRPr/>
            </a:pPr>
            <a:r>
              <a:rPr lang="en-US" dirty="0" smtClean="0">
                <a:solidFill>
                  <a:schemeClr val="bg2">
                    <a:lumMod val="75000"/>
                  </a:schemeClr>
                </a:solidFill>
              </a:rPr>
              <a:t>alignment</a:t>
            </a:r>
          </a:p>
          <a:p>
            <a:pPr marL="381000" indent="-381000" eaLnBrk="1" hangingPunct="1">
              <a:lnSpc>
                <a:spcPct val="120000"/>
              </a:lnSpc>
              <a:defRPr/>
            </a:pPr>
            <a:r>
              <a:rPr lang="en-US" dirty="0" smtClean="0">
                <a:solidFill>
                  <a:schemeClr val="bg2">
                    <a:lumMod val="75000"/>
                  </a:schemeClr>
                </a:solidFill>
              </a:rPr>
              <a:t>white space</a:t>
            </a:r>
          </a:p>
          <a:p>
            <a:pPr marL="857250" lvl="1" eaLnBrk="1" hangingPunct="1">
              <a:lnSpc>
                <a:spcPct val="120000"/>
              </a:lnSpc>
              <a:buFont typeface="Wingdings" charset="2"/>
              <a:buNone/>
              <a:defRPr/>
            </a:pPr>
            <a:endParaRPr lang="en-US" dirty="0" smtClean="0"/>
          </a:p>
          <a:p>
            <a:pPr marL="857250" lvl="1" eaLnBrk="1" hangingPunct="1">
              <a:lnSpc>
                <a:spcPct val="120000"/>
              </a:lnSpc>
              <a:buFont typeface="Wingdings" charset="2"/>
              <a:buNone/>
              <a:defRPr/>
            </a:pPr>
            <a:r>
              <a:rPr lang="en-US" dirty="0" smtClean="0"/>
              <a:t>(gaps to aid grouping)</a:t>
            </a:r>
          </a:p>
        </p:txBody>
      </p:sp>
      <p:pic>
        <p:nvPicPr>
          <p:cNvPr id="79876" name="Picture 4" descr="&#10;microwave.jpg                                                  0007898DMacintosh HD                   ABA78158:"/>
          <p:cNvPicPr>
            <a:picLocks noChangeAspect="1" noChangeArrowheads="1"/>
          </p:cNvPicPr>
          <p:nvPr/>
        </p:nvPicPr>
        <p:blipFill>
          <a:blip r:embed="rId3" cstate="print"/>
          <a:srcRect/>
          <a:stretch>
            <a:fillRect/>
          </a:stretch>
        </p:blipFill>
        <p:spPr bwMode="auto">
          <a:xfrm>
            <a:off x="6226175" y="1600200"/>
            <a:ext cx="2384425" cy="4992688"/>
          </a:xfrm>
          <a:prstGeom prst="rect">
            <a:avLst/>
          </a:prstGeom>
          <a:noFill/>
          <a:ln w="9525">
            <a:noFill/>
            <a:miter lim="800000"/>
            <a:headEnd/>
            <a:tailEnd/>
          </a:ln>
        </p:spPr>
      </p:pic>
      <p:grpSp>
        <p:nvGrpSpPr>
          <p:cNvPr id="2" name="Group 11"/>
          <p:cNvGrpSpPr>
            <a:grpSpLocks/>
          </p:cNvGrpSpPr>
          <p:nvPr/>
        </p:nvGrpSpPr>
        <p:grpSpPr bwMode="auto">
          <a:xfrm>
            <a:off x="4876800" y="3810000"/>
            <a:ext cx="2514600" cy="2286000"/>
            <a:chOff x="3072" y="2400"/>
            <a:chExt cx="1584" cy="1440"/>
          </a:xfrm>
        </p:grpSpPr>
        <p:sp>
          <p:nvSpPr>
            <p:cNvPr id="79878" name="Line 7"/>
            <p:cNvSpPr>
              <a:spLocks noChangeShapeType="1"/>
            </p:cNvSpPr>
            <p:nvPr/>
          </p:nvSpPr>
          <p:spPr bwMode="auto">
            <a:xfrm flipV="1">
              <a:off x="3072" y="2400"/>
              <a:ext cx="1152" cy="1200"/>
            </a:xfrm>
            <a:prstGeom prst="line">
              <a:avLst/>
            </a:prstGeom>
            <a:noFill/>
            <a:ln w="57150">
              <a:solidFill>
                <a:srgbClr val="FF0000"/>
              </a:solidFill>
              <a:round/>
              <a:headEnd/>
              <a:tailEnd type="triangle" w="med" len="med"/>
            </a:ln>
          </p:spPr>
          <p:txBody>
            <a:bodyPr wrap="none" anchor="ctr"/>
            <a:lstStyle/>
            <a:p>
              <a:endParaRPr lang="en-US"/>
            </a:p>
          </p:txBody>
        </p:sp>
        <p:sp>
          <p:nvSpPr>
            <p:cNvPr id="79879" name="Line 8"/>
            <p:cNvSpPr>
              <a:spLocks noChangeShapeType="1"/>
            </p:cNvSpPr>
            <p:nvPr/>
          </p:nvSpPr>
          <p:spPr bwMode="auto">
            <a:xfrm flipV="1">
              <a:off x="3120" y="2832"/>
              <a:ext cx="1536" cy="816"/>
            </a:xfrm>
            <a:prstGeom prst="line">
              <a:avLst/>
            </a:prstGeom>
            <a:noFill/>
            <a:ln w="57150">
              <a:solidFill>
                <a:srgbClr val="FF0000"/>
              </a:solidFill>
              <a:round/>
              <a:headEnd/>
              <a:tailEnd type="triangle" w="med" len="med"/>
            </a:ln>
          </p:spPr>
          <p:txBody>
            <a:bodyPr wrap="none" anchor="ctr"/>
            <a:lstStyle/>
            <a:p>
              <a:endParaRPr lang="en-US"/>
            </a:p>
          </p:txBody>
        </p:sp>
        <p:sp>
          <p:nvSpPr>
            <p:cNvPr id="79880" name="Line 9"/>
            <p:cNvSpPr>
              <a:spLocks noChangeShapeType="1"/>
            </p:cNvSpPr>
            <p:nvPr/>
          </p:nvSpPr>
          <p:spPr bwMode="auto">
            <a:xfrm flipV="1">
              <a:off x="3120" y="3552"/>
              <a:ext cx="1488" cy="192"/>
            </a:xfrm>
            <a:prstGeom prst="line">
              <a:avLst/>
            </a:prstGeom>
            <a:noFill/>
            <a:ln w="57150">
              <a:solidFill>
                <a:srgbClr val="FF0000"/>
              </a:solidFill>
              <a:round/>
              <a:headEnd/>
              <a:tailEnd type="triangle" w="med" len="med"/>
            </a:ln>
          </p:spPr>
          <p:txBody>
            <a:bodyPr wrap="none" anchor="ctr"/>
            <a:lstStyle/>
            <a:p>
              <a:endParaRPr lang="en-US"/>
            </a:p>
          </p:txBody>
        </p:sp>
        <p:sp>
          <p:nvSpPr>
            <p:cNvPr id="79881" name="Line 10"/>
            <p:cNvSpPr>
              <a:spLocks noChangeShapeType="1"/>
            </p:cNvSpPr>
            <p:nvPr/>
          </p:nvSpPr>
          <p:spPr bwMode="auto">
            <a:xfrm flipV="1">
              <a:off x="3072" y="3840"/>
              <a:ext cx="1584" cy="0"/>
            </a:xfrm>
            <a:prstGeom prst="line">
              <a:avLst/>
            </a:prstGeom>
            <a:noFill/>
            <a:ln w="57150">
              <a:solidFill>
                <a:srgbClr val="FF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dirty="0" smtClean="0"/>
              <a:t>User action and control</a:t>
            </a:r>
          </a:p>
        </p:txBody>
      </p:sp>
      <p:sp>
        <p:nvSpPr>
          <p:cNvPr id="81923" name="Rectangle 3"/>
          <p:cNvSpPr>
            <a:spLocks noGrp="1" noChangeArrowheads="1"/>
          </p:cNvSpPr>
          <p:nvPr>
            <p:ph idx="1"/>
          </p:nvPr>
        </p:nvSpPr>
        <p:spPr/>
        <p:txBody>
          <a:bodyPr/>
          <a:lstStyle/>
          <a:p>
            <a:pPr eaLnBrk="1" hangingPunct="1">
              <a:buFont typeface="Wingdings" charset="2"/>
              <a:buChar char="q"/>
            </a:pPr>
            <a:r>
              <a:rPr lang="en-GB" smtClean="0"/>
              <a:t>entering information</a:t>
            </a:r>
          </a:p>
          <a:p>
            <a:pPr eaLnBrk="1" hangingPunct="1">
              <a:buFont typeface="Wingdings" charset="2"/>
              <a:buChar char="q"/>
            </a:pPr>
            <a:r>
              <a:rPr lang="en-GB" smtClean="0"/>
              <a:t>knowing what to do</a:t>
            </a:r>
          </a:p>
          <a:p>
            <a:pPr eaLnBrk="1" hangingPunct="1">
              <a:buFont typeface="Wingdings" charset="2"/>
              <a:buChar char="q"/>
            </a:pPr>
            <a:r>
              <a:rPr lang="en-GB" smtClean="0"/>
              <a:t>affordances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Information</a:t>
            </a:r>
            <a:endParaRPr lang="en-US" dirty="0"/>
          </a:p>
        </p:txBody>
      </p:sp>
      <p:sp>
        <p:nvSpPr>
          <p:cNvPr id="3" name="Content Placeholder 2"/>
          <p:cNvSpPr>
            <a:spLocks noGrp="1"/>
          </p:cNvSpPr>
          <p:nvPr>
            <p:ph idx="1"/>
          </p:nvPr>
        </p:nvSpPr>
        <p:spPr/>
        <p:txBody>
          <a:bodyPr/>
          <a:lstStyle/>
          <a:p>
            <a:pPr algn="just"/>
            <a:r>
              <a:rPr lang="en-US" dirty="0" smtClean="0"/>
              <a:t>Some of the most complicated and difficult screen layouts are found in forms-based interfaces and dialog boxes is to design for entering information. </a:t>
            </a:r>
          </a:p>
          <a:p>
            <a:pPr algn="just"/>
            <a:r>
              <a:rPr lang="en-US" dirty="0" smtClean="0"/>
              <a:t>In each case the screen consists not only of information presented to the user, but also of places for the user to enter information or select options.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smtClean="0"/>
              <a:t>Entering information</a:t>
            </a:r>
          </a:p>
        </p:txBody>
      </p:sp>
      <p:sp>
        <p:nvSpPr>
          <p:cNvPr id="82947" name="Rectangle 3"/>
          <p:cNvSpPr>
            <a:spLocks noGrp="1" noChangeArrowheads="1"/>
          </p:cNvSpPr>
          <p:nvPr>
            <p:ph idx="1"/>
          </p:nvPr>
        </p:nvSpPr>
        <p:spPr/>
        <p:txBody>
          <a:bodyPr/>
          <a:lstStyle/>
          <a:p>
            <a:pPr eaLnBrk="1" hangingPunct="1">
              <a:lnSpc>
                <a:spcPct val="90000"/>
              </a:lnSpc>
            </a:pPr>
            <a:r>
              <a:rPr lang="en-GB" sz="2400" dirty="0" smtClean="0"/>
              <a:t>forms, dialogue boxes</a:t>
            </a:r>
          </a:p>
          <a:p>
            <a:pPr lvl="1" eaLnBrk="1" hangingPunct="1">
              <a:lnSpc>
                <a:spcPct val="90000"/>
              </a:lnSpc>
            </a:pPr>
            <a:r>
              <a:rPr lang="en-GB" sz="2000" dirty="0" smtClean="0"/>
              <a:t>presentation + data input</a:t>
            </a:r>
          </a:p>
          <a:p>
            <a:pPr lvl="1" eaLnBrk="1" hangingPunct="1">
              <a:lnSpc>
                <a:spcPct val="90000"/>
              </a:lnSpc>
            </a:pPr>
            <a:r>
              <a:rPr lang="en-GB" sz="2000" dirty="0" smtClean="0"/>
              <a:t>similar layout issues</a:t>
            </a:r>
          </a:p>
          <a:p>
            <a:pPr lvl="1" eaLnBrk="1" hangingPunct="1">
              <a:lnSpc>
                <a:spcPct val="90000"/>
              </a:lnSpc>
            </a:pPr>
            <a:r>
              <a:rPr lang="en-GB" sz="2000" dirty="0" smtClean="0"/>
              <a:t>alignment - </a:t>
            </a:r>
            <a:r>
              <a:rPr lang="en-GB" sz="1600" dirty="0" smtClean="0"/>
              <a:t>N.B. different label lengths</a:t>
            </a:r>
            <a:endParaRPr lang="en-GB" sz="2000" dirty="0" smtClean="0"/>
          </a:p>
          <a:p>
            <a:pPr lvl="1" eaLnBrk="1" hangingPunct="1">
              <a:lnSpc>
                <a:spcPct val="90000"/>
              </a:lnSpc>
            </a:pPr>
            <a:endParaRPr lang="en-GB" sz="2000" dirty="0" smtClean="0"/>
          </a:p>
          <a:p>
            <a:pPr eaLnBrk="1" hangingPunct="1">
              <a:lnSpc>
                <a:spcPct val="90000"/>
              </a:lnSpc>
            </a:pPr>
            <a:r>
              <a:rPr lang="en-GB" sz="2400" dirty="0" smtClean="0"/>
              <a:t>logical layout</a:t>
            </a:r>
          </a:p>
          <a:p>
            <a:pPr lvl="1" eaLnBrk="1" hangingPunct="1">
              <a:lnSpc>
                <a:spcPct val="90000"/>
              </a:lnSpc>
            </a:pPr>
            <a:r>
              <a:rPr lang="en-GB" sz="2000" dirty="0" smtClean="0"/>
              <a:t>use task analysis</a:t>
            </a:r>
          </a:p>
          <a:p>
            <a:pPr lvl="1" eaLnBrk="1" hangingPunct="1">
              <a:lnSpc>
                <a:spcPct val="90000"/>
              </a:lnSpc>
            </a:pPr>
            <a:r>
              <a:rPr lang="en-GB" sz="2000" dirty="0" smtClean="0"/>
              <a:t>groupings</a:t>
            </a:r>
          </a:p>
          <a:p>
            <a:pPr lvl="1" eaLnBrk="1" hangingPunct="1">
              <a:lnSpc>
                <a:spcPct val="90000"/>
              </a:lnSpc>
            </a:pPr>
            <a:r>
              <a:rPr lang="en-GB" sz="2000" dirty="0" smtClean="0"/>
              <a:t>natural order for entering information</a:t>
            </a:r>
          </a:p>
          <a:p>
            <a:pPr marL="1162050" lvl="2" eaLnBrk="1" hangingPunct="1">
              <a:lnSpc>
                <a:spcPct val="90000"/>
              </a:lnSpc>
            </a:pPr>
            <a:r>
              <a:rPr lang="en-GB" sz="1800" dirty="0" smtClean="0"/>
              <a:t>top-bottom, left-right (depending on culture)</a:t>
            </a:r>
          </a:p>
          <a:p>
            <a:pPr marL="1162050" lvl="2" eaLnBrk="1" hangingPunct="1">
              <a:lnSpc>
                <a:spcPct val="90000"/>
              </a:lnSpc>
            </a:pPr>
            <a:r>
              <a:rPr lang="en-GB" sz="1800" dirty="0" smtClean="0"/>
              <a:t>set tab order for keyboard entry</a:t>
            </a:r>
          </a:p>
        </p:txBody>
      </p:sp>
      <p:grpSp>
        <p:nvGrpSpPr>
          <p:cNvPr id="2" name="Group 15"/>
          <p:cNvGrpSpPr>
            <a:grpSpLocks/>
          </p:cNvGrpSpPr>
          <p:nvPr/>
        </p:nvGrpSpPr>
        <p:grpSpPr bwMode="auto">
          <a:xfrm>
            <a:off x="6096000" y="1295400"/>
            <a:ext cx="2895600" cy="990600"/>
            <a:chOff x="3840" y="1296"/>
            <a:chExt cx="1824" cy="624"/>
          </a:xfrm>
        </p:grpSpPr>
        <p:sp>
          <p:nvSpPr>
            <p:cNvPr id="82966" name="Rectangle 9"/>
            <p:cNvSpPr>
              <a:spLocks noChangeArrowheads="1"/>
            </p:cNvSpPr>
            <p:nvPr/>
          </p:nvSpPr>
          <p:spPr bwMode="auto">
            <a:xfrm>
              <a:off x="3840" y="1296"/>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67" name="Text Box 5"/>
            <p:cNvSpPr txBox="1">
              <a:spLocks noChangeArrowheads="1"/>
            </p:cNvSpPr>
            <p:nvPr/>
          </p:nvSpPr>
          <p:spPr bwMode="auto">
            <a:xfrm>
              <a:off x="3888" y="1392"/>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68" name="Text Box 6"/>
            <p:cNvSpPr txBox="1">
              <a:spLocks noChangeArrowheads="1"/>
            </p:cNvSpPr>
            <p:nvPr/>
          </p:nvSpPr>
          <p:spPr bwMode="auto">
            <a:xfrm>
              <a:off x="3888" y="1612"/>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69" name="Rectangle 7"/>
            <p:cNvSpPr>
              <a:spLocks noChangeArrowheads="1"/>
            </p:cNvSpPr>
            <p:nvPr/>
          </p:nvSpPr>
          <p:spPr bwMode="auto">
            <a:xfrm>
              <a:off x="4416" y="1392"/>
              <a:ext cx="1152"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70" name="Rectangle 8"/>
            <p:cNvSpPr>
              <a:spLocks noChangeArrowheads="1"/>
            </p:cNvSpPr>
            <p:nvPr/>
          </p:nvSpPr>
          <p:spPr bwMode="auto">
            <a:xfrm>
              <a:off x="4560" y="1612"/>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grpSp>
        <p:nvGrpSpPr>
          <p:cNvPr id="3" name="Group 16"/>
          <p:cNvGrpSpPr>
            <a:grpSpLocks/>
          </p:cNvGrpSpPr>
          <p:nvPr/>
        </p:nvGrpSpPr>
        <p:grpSpPr bwMode="auto">
          <a:xfrm>
            <a:off x="6096000" y="2514600"/>
            <a:ext cx="2895600" cy="990600"/>
            <a:chOff x="3840" y="2112"/>
            <a:chExt cx="1824" cy="624"/>
          </a:xfrm>
        </p:grpSpPr>
        <p:sp>
          <p:nvSpPr>
            <p:cNvPr id="82961" name="Rectangle 10"/>
            <p:cNvSpPr>
              <a:spLocks noChangeArrowheads="1"/>
            </p:cNvSpPr>
            <p:nvPr/>
          </p:nvSpPr>
          <p:spPr bwMode="auto">
            <a:xfrm>
              <a:off x="3840" y="2112"/>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62" name="Text Box 11"/>
            <p:cNvSpPr txBox="1">
              <a:spLocks noChangeArrowheads="1"/>
            </p:cNvSpPr>
            <p:nvPr/>
          </p:nvSpPr>
          <p:spPr bwMode="auto">
            <a:xfrm>
              <a:off x="3888" y="2208"/>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63" name="Text Box 12"/>
            <p:cNvSpPr txBox="1">
              <a:spLocks noChangeArrowheads="1"/>
            </p:cNvSpPr>
            <p:nvPr/>
          </p:nvSpPr>
          <p:spPr bwMode="auto">
            <a:xfrm>
              <a:off x="3888" y="2428"/>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64" name="Rectangle 13"/>
            <p:cNvSpPr>
              <a:spLocks noChangeArrowheads="1"/>
            </p:cNvSpPr>
            <p:nvPr/>
          </p:nvSpPr>
          <p:spPr bwMode="auto">
            <a:xfrm>
              <a:off x="4560" y="220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65" name="Rectangle 14"/>
            <p:cNvSpPr>
              <a:spLocks noChangeArrowheads="1"/>
            </p:cNvSpPr>
            <p:nvPr/>
          </p:nvSpPr>
          <p:spPr bwMode="auto">
            <a:xfrm>
              <a:off x="4560" y="242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grpSp>
        <p:nvGrpSpPr>
          <p:cNvPr id="4" name="Group 23"/>
          <p:cNvGrpSpPr>
            <a:grpSpLocks/>
          </p:cNvGrpSpPr>
          <p:nvPr/>
        </p:nvGrpSpPr>
        <p:grpSpPr bwMode="auto">
          <a:xfrm>
            <a:off x="6096000" y="3733800"/>
            <a:ext cx="2895600" cy="990600"/>
            <a:chOff x="3840" y="2352"/>
            <a:chExt cx="1824" cy="624"/>
          </a:xfrm>
        </p:grpSpPr>
        <p:sp>
          <p:nvSpPr>
            <p:cNvPr id="82956" name="Rectangle 18"/>
            <p:cNvSpPr>
              <a:spLocks noChangeArrowheads="1"/>
            </p:cNvSpPr>
            <p:nvPr/>
          </p:nvSpPr>
          <p:spPr bwMode="auto">
            <a:xfrm>
              <a:off x="3840" y="2352"/>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57" name="Text Box 19"/>
            <p:cNvSpPr txBox="1">
              <a:spLocks noChangeArrowheads="1"/>
            </p:cNvSpPr>
            <p:nvPr/>
          </p:nvSpPr>
          <p:spPr bwMode="auto">
            <a:xfrm>
              <a:off x="4053" y="2448"/>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58" name="Text Box 20"/>
            <p:cNvSpPr txBox="1">
              <a:spLocks noChangeArrowheads="1"/>
            </p:cNvSpPr>
            <p:nvPr/>
          </p:nvSpPr>
          <p:spPr bwMode="auto">
            <a:xfrm>
              <a:off x="3888" y="2668"/>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59" name="Rectangle 21"/>
            <p:cNvSpPr>
              <a:spLocks noChangeArrowheads="1"/>
            </p:cNvSpPr>
            <p:nvPr/>
          </p:nvSpPr>
          <p:spPr bwMode="auto">
            <a:xfrm>
              <a:off x="4560" y="244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60" name="Rectangle 22"/>
            <p:cNvSpPr>
              <a:spLocks noChangeArrowheads="1"/>
            </p:cNvSpPr>
            <p:nvPr/>
          </p:nvSpPr>
          <p:spPr bwMode="auto">
            <a:xfrm>
              <a:off x="4560" y="266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sp>
        <p:nvSpPr>
          <p:cNvPr id="155673" name="Line 25"/>
          <p:cNvSpPr>
            <a:spLocks noChangeShapeType="1"/>
          </p:cNvSpPr>
          <p:nvPr/>
        </p:nvSpPr>
        <p:spPr bwMode="auto">
          <a:xfrm>
            <a:off x="6553200" y="1143000"/>
            <a:ext cx="1219200" cy="1219200"/>
          </a:xfrm>
          <a:prstGeom prst="line">
            <a:avLst/>
          </a:prstGeom>
          <a:noFill/>
          <a:ln w="76200">
            <a:solidFill>
              <a:srgbClr val="FF0000"/>
            </a:solidFill>
            <a:round/>
            <a:headEnd/>
            <a:tailEnd/>
          </a:ln>
        </p:spPr>
        <p:txBody>
          <a:bodyPr wrap="none" anchor="ctr"/>
          <a:lstStyle/>
          <a:p>
            <a:endParaRPr lang="en-US"/>
          </a:p>
        </p:txBody>
      </p:sp>
      <p:sp>
        <p:nvSpPr>
          <p:cNvPr id="155674" name="Line 26"/>
          <p:cNvSpPr>
            <a:spLocks noChangeShapeType="1"/>
          </p:cNvSpPr>
          <p:nvPr/>
        </p:nvSpPr>
        <p:spPr bwMode="auto">
          <a:xfrm flipH="1">
            <a:off x="6477000" y="1143000"/>
            <a:ext cx="1219200" cy="1219200"/>
          </a:xfrm>
          <a:prstGeom prst="line">
            <a:avLst/>
          </a:prstGeom>
          <a:noFill/>
          <a:ln w="76200">
            <a:solidFill>
              <a:srgbClr val="FF0000"/>
            </a:solidFill>
            <a:round/>
            <a:headEnd/>
            <a:tailEnd/>
          </a:ln>
        </p:spPr>
        <p:txBody>
          <a:bodyPr wrap="none" anchor="ctr"/>
          <a:lstStyle/>
          <a:p>
            <a:endParaRPr lang="en-US"/>
          </a:p>
        </p:txBody>
      </p:sp>
      <p:sp>
        <p:nvSpPr>
          <p:cNvPr id="155676" name="Text Box 28"/>
          <p:cNvSpPr txBox="1">
            <a:spLocks noChangeArrowheads="1"/>
          </p:cNvSpPr>
          <p:nvPr/>
        </p:nvSpPr>
        <p:spPr bwMode="auto">
          <a:xfrm>
            <a:off x="6553200" y="2209800"/>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p>
        </p:txBody>
      </p:sp>
      <p:sp>
        <p:nvSpPr>
          <p:cNvPr id="155677" name="Text Box 29"/>
          <p:cNvSpPr txBox="1">
            <a:spLocks noChangeArrowheads="1"/>
          </p:cNvSpPr>
          <p:nvPr/>
        </p:nvSpPr>
        <p:spPr bwMode="auto">
          <a:xfrm>
            <a:off x="7010400" y="3140075"/>
            <a:ext cx="793750" cy="1555750"/>
          </a:xfrm>
          <a:prstGeom prst="rect">
            <a:avLst/>
          </a:prstGeom>
          <a:noFill/>
          <a:ln w="9525">
            <a:noFill/>
            <a:miter lim="800000"/>
            <a:headEnd/>
            <a:tailEnd/>
          </a:ln>
        </p:spPr>
        <p:txBody>
          <a:bodyPr wrap="none">
            <a:spAutoFit/>
          </a:bodyPr>
          <a:lstStyle/>
          <a:p>
            <a:r>
              <a:rPr lang="en-GB" sz="9600" b="1">
                <a:solidFill>
                  <a:schemeClr val="accent2"/>
                </a:solidFill>
                <a:latin typeface="Times New Roman" charset="0"/>
              </a:rPr>
              <a:t>?</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7309440" y="3499200"/>
              <a:ext cx="84960" cy="861120"/>
            </p14:xfrm>
          </p:contentPart>
        </mc:Choice>
        <mc:Fallback>
          <p:pic>
            <p:nvPicPr>
              <p:cNvPr id="5" name="Ink 4"/>
              <p:cNvPicPr/>
              <p:nvPr/>
            </p:nvPicPr>
            <p:blipFill>
              <a:blip r:embed="rId4"/>
              <a:stretch>
                <a:fillRect/>
              </a:stretch>
            </p:blipFill>
            <p:spPr>
              <a:xfrm>
                <a:off x="7293600" y="3435840"/>
                <a:ext cx="116640" cy="98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7309440" y="3443040"/>
              <a:ext cx="395640" cy="381240"/>
            </p14:xfrm>
          </p:contentPart>
        </mc:Choice>
        <mc:Fallback>
          <p:pic>
            <p:nvPicPr>
              <p:cNvPr id="6" name="Ink 5"/>
              <p:cNvPicPr/>
              <p:nvPr/>
            </p:nvPicPr>
            <p:blipFill>
              <a:blip r:embed="rId6"/>
              <a:stretch>
                <a:fillRect/>
              </a:stretch>
            </p:blipFill>
            <p:spPr>
              <a:xfrm>
                <a:off x="7293600" y="3379320"/>
                <a:ext cx="42732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660360" y="169200"/>
              <a:ext cx="254520" cy="903240"/>
            </p14:xfrm>
          </p:contentPart>
        </mc:Choice>
        <mc:Fallback>
          <p:pic>
            <p:nvPicPr>
              <p:cNvPr id="7" name="Ink 6"/>
              <p:cNvPicPr/>
              <p:nvPr/>
            </p:nvPicPr>
            <p:blipFill>
              <a:blip r:embed="rId8"/>
              <a:stretch>
                <a:fillRect/>
              </a:stretch>
            </p:blipFill>
            <p:spPr>
              <a:xfrm>
                <a:off x="6651000" y="159840"/>
                <a:ext cx="273240" cy="921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5567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1556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499"/>
                                          </p:stCondLst>
                                        </p:cTn>
                                        <p:tgtEl>
                                          <p:spTgt spid="1556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1000"/>
                                  </p:stCondLst>
                                  <p:childTnLst>
                                    <p:set>
                                      <p:cBhvr>
                                        <p:cTn id="26" dur="1" fill="hold">
                                          <p:stCondLst>
                                            <p:cond delay="499"/>
                                          </p:stCondLst>
                                        </p:cTn>
                                        <p:tgtEl>
                                          <p:spTgt spid="1556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3" grpId="0" animBg="1"/>
      <p:bldP spid="155674" grpId="0" animBg="1"/>
      <p:bldP spid="155676" grpId="0" autoUpdateAnimBg="0"/>
      <p:bldP spid="155677" grpId="0" build="p"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what to do</a:t>
            </a:r>
            <a:endParaRPr lang="en-US" dirty="0"/>
          </a:p>
        </p:txBody>
      </p:sp>
      <p:sp>
        <p:nvSpPr>
          <p:cNvPr id="3" name="Content Placeholder 2"/>
          <p:cNvSpPr>
            <a:spLocks noGrp="1"/>
          </p:cNvSpPr>
          <p:nvPr>
            <p:ph idx="1"/>
          </p:nvPr>
        </p:nvSpPr>
        <p:spPr/>
        <p:txBody>
          <a:bodyPr/>
          <a:lstStyle/>
          <a:p>
            <a:pPr algn="just"/>
            <a:r>
              <a:rPr lang="en-US" dirty="0" smtClean="0"/>
              <a:t>Some elements of a screen are passive, simply giving you information; others are active, expecting you to fill them in, or do something to them. </a:t>
            </a:r>
          </a:p>
          <a:p>
            <a:pPr algn="just"/>
            <a:r>
              <a:rPr lang="en-US" dirty="0" smtClean="0"/>
              <a:t>It is often not even clear which elements are active, let alone what the effect is likely to be when you interact with them!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GB" dirty="0" smtClean="0"/>
              <a:t>Knowing what to do</a:t>
            </a:r>
          </a:p>
        </p:txBody>
      </p:sp>
      <p:sp>
        <p:nvSpPr>
          <p:cNvPr id="83971" name="Rectangle 3"/>
          <p:cNvSpPr>
            <a:spLocks noGrp="1" noChangeArrowheads="1"/>
          </p:cNvSpPr>
          <p:nvPr>
            <p:ph idx="1"/>
          </p:nvPr>
        </p:nvSpPr>
        <p:spPr/>
        <p:txBody>
          <a:bodyPr/>
          <a:lstStyle/>
          <a:p>
            <a:pPr eaLnBrk="1" hangingPunct="1"/>
            <a:r>
              <a:rPr lang="en-GB" smtClean="0"/>
              <a:t>what is active what is passive</a:t>
            </a:r>
          </a:p>
          <a:p>
            <a:pPr lvl="1" eaLnBrk="1" hangingPunct="1"/>
            <a:r>
              <a:rPr lang="en-GB" smtClean="0"/>
              <a:t>where do you click</a:t>
            </a:r>
          </a:p>
          <a:p>
            <a:pPr lvl="1" eaLnBrk="1" hangingPunct="1"/>
            <a:r>
              <a:rPr lang="en-GB" smtClean="0"/>
              <a:t>where do you type</a:t>
            </a:r>
          </a:p>
          <a:p>
            <a:pPr eaLnBrk="1" hangingPunct="1"/>
            <a:r>
              <a:rPr lang="en-GB" smtClean="0"/>
              <a:t>consistent style helps</a:t>
            </a:r>
          </a:p>
          <a:p>
            <a:pPr lvl="1" eaLnBrk="1" hangingPunct="1"/>
            <a:r>
              <a:rPr lang="en-GB" smtClean="0"/>
              <a:t>e.g. web </a:t>
            </a:r>
            <a:r>
              <a:rPr lang="en-GB" u="sng" smtClean="0">
                <a:solidFill>
                  <a:srgbClr val="2E005D"/>
                </a:solidFill>
              </a:rPr>
              <a:t>underlined links</a:t>
            </a:r>
            <a:endParaRPr lang="en-GB" smtClean="0"/>
          </a:p>
          <a:p>
            <a:pPr eaLnBrk="1" hangingPunct="1"/>
            <a:r>
              <a:rPr lang="en-GB" smtClean="0"/>
              <a:t>labels and icons</a:t>
            </a:r>
          </a:p>
          <a:p>
            <a:pPr lvl="1" eaLnBrk="1" hangingPunct="1"/>
            <a:r>
              <a:rPr lang="en-GB" smtClean="0"/>
              <a:t>standards for common actions</a:t>
            </a:r>
          </a:p>
          <a:p>
            <a:pPr lvl="1" eaLnBrk="1" hangingPunct="1"/>
            <a:r>
              <a:rPr lang="en-GB" smtClean="0"/>
              <a:t>language – bold = current state or action</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890720" y="3682800"/>
              <a:ext cx="3683520" cy="691920"/>
            </p14:xfrm>
          </p:contentPart>
        </mc:Choice>
        <mc:Fallback>
          <p:pic>
            <p:nvPicPr>
              <p:cNvPr id="2" name="Ink 1"/>
              <p:cNvPicPr/>
              <p:nvPr/>
            </p:nvPicPr>
            <p:blipFill>
              <a:blip r:embed="rId3"/>
              <a:stretch>
                <a:fillRect/>
              </a:stretch>
            </p:blipFill>
            <p:spPr>
              <a:xfrm>
                <a:off x="1881360" y="3673440"/>
                <a:ext cx="3702240" cy="710640"/>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Affordances</a:t>
            </a:r>
            <a:endParaRPr lang="en-US" dirty="0"/>
          </a:p>
        </p:txBody>
      </p:sp>
      <p:sp>
        <p:nvSpPr>
          <p:cNvPr id="3" name="Content Placeholder 2"/>
          <p:cNvSpPr>
            <a:spLocks noGrp="1"/>
          </p:cNvSpPr>
          <p:nvPr>
            <p:ph idx="1"/>
          </p:nvPr>
        </p:nvSpPr>
        <p:spPr/>
        <p:txBody>
          <a:bodyPr/>
          <a:lstStyle/>
          <a:p>
            <a:r>
              <a:rPr lang="en-US" dirty="0" smtClean="0"/>
              <a:t>These are especially difficult problems in multimedia applications where one may deliberately adopt a non-standard and avant-garde style. </a:t>
            </a:r>
          </a:p>
          <a:p>
            <a:pPr lvl="1"/>
            <a:r>
              <a:rPr lang="en-US" dirty="0" smtClean="0"/>
              <a:t>How are users supposed to know where to click? </a:t>
            </a:r>
          </a:p>
          <a:p>
            <a:pPr algn="just"/>
            <a:r>
              <a:rPr lang="en-US" dirty="0" smtClean="0"/>
              <a:t>The psychological idea of affordance says that things may suggest by their shape and other attributes what you can do to them.</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298160" y="197280"/>
              <a:ext cx="7817760" cy="6534000"/>
            </p14:xfrm>
          </p:contentPart>
        </mc:Choice>
        <mc:Fallback>
          <p:pic>
            <p:nvPicPr>
              <p:cNvPr id="4" name="Ink 3"/>
              <p:cNvPicPr/>
              <p:nvPr/>
            </p:nvPicPr>
            <p:blipFill>
              <a:blip r:embed="rId4"/>
              <a:stretch>
                <a:fillRect/>
              </a:stretch>
            </p:blipFill>
            <p:spPr>
              <a:xfrm>
                <a:off x="1288800" y="187920"/>
                <a:ext cx="7836480" cy="655272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layout</a:t>
            </a:r>
            <a:endParaRPr lang="en-US" dirty="0"/>
          </a:p>
        </p:txBody>
      </p:sp>
      <p:sp>
        <p:nvSpPr>
          <p:cNvPr id="3" name="Content Placeholder 2"/>
          <p:cNvSpPr>
            <a:spLocks noGrp="1"/>
          </p:cNvSpPr>
          <p:nvPr>
            <p:ph idx="1"/>
          </p:nvPr>
        </p:nvSpPr>
        <p:spPr/>
        <p:txBody>
          <a:bodyPr/>
          <a:lstStyle/>
          <a:p>
            <a:pPr algn="just"/>
            <a:r>
              <a:rPr lang="en-US" dirty="0" smtClean="0"/>
              <a:t>We have a number of visual tools available to help us suggest to the user appropriate ways to read and interact with a screen or device.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mtClean="0"/>
              <a:t>Affordances</a:t>
            </a:r>
          </a:p>
        </p:txBody>
      </p:sp>
      <p:sp>
        <p:nvSpPr>
          <p:cNvPr id="84995" name="Rectangle 3"/>
          <p:cNvSpPr>
            <a:spLocks noGrp="1" noChangeArrowheads="1"/>
          </p:cNvSpPr>
          <p:nvPr>
            <p:ph idx="1"/>
          </p:nvPr>
        </p:nvSpPr>
        <p:spPr/>
        <p:txBody>
          <a:bodyPr/>
          <a:lstStyle/>
          <a:p>
            <a:pPr eaLnBrk="1" hangingPunct="1">
              <a:lnSpc>
                <a:spcPct val="90000"/>
              </a:lnSpc>
            </a:pPr>
            <a:r>
              <a:rPr lang="en-GB" sz="2400" smtClean="0"/>
              <a:t>psychological term</a:t>
            </a:r>
          </a:p>
          <a:p>
            <a:pPr eaLnBrk="1" hangingPunct="1">
              <a:lnSpc>
                <a:spcPct val="90000"/>
              </a:lnSpc>
            </a:pPr>
            <a:r>
              <a:rPr lang="en-GB" sz="2400" smtClean="0"/>
              <a:t>for physical objects</a:t>
            </a:r>
          </a:p>
          <a:p>
            <a:pPr lvl="1" eaLnBrk="1" hangingPunct="1">
              <a:lnSpc>
                <a:spcPct val="90000"/>
              </a:lnSpc>
            </a:pPr>
            <a:r>
              <a:rPr lang="en-GB" sz="2000" smtClean="0"/>
              <a:t>shape and size suggest actions</a:t>
            </a:r>
          </a:p>
          <a:p>
            <a:pPr lvl="2" eaLnBrk="1" hangingPunct="1">
              <a:lnSpc>
                <a:spcPct val="90000"/>
              </a:lnSpc>
            </a:pPr>
            <a:r>
              <a:rPr lang="en-GB" sz="1800" smtClean="0"/>
              <a:t>pick up, twist, throw</a:t>
            </a:r>
          </a:p>
          <a:p>
            <a:pPr lvl="1" eaLnBrk="1" hangingPunct="1">
              <a:lnSpc>
                <a:spcPct val="90000"/>
              </a:lnSpc>
            </a:pPr>
            <a:r>
              <a:rPr lang="en-GB" sz="2000" smtClean="0"/>
              <a:t>also cultural – buttons ‘afford’ pushing </a:t>
            </a:r>
          </a:p>
          <a:p>
            <a:pPr eaLnBrk="1" hangingPunct="1">
              <a:lnSpc>
                <a:spcPct val="90000"/>
              </a:lnSpc>
            </a:pPr>
            <a:r>
              <a:rPr lang="en-GB" sz="2400" smtClean="0"/>
              <a:t>for screen objects</a:t>
            </a:r>
          </a:p>
          <a:p>
            <a:pPr lvl="1" eaLnBrk="1" hangingPunct="1">
              <a:lnSpc>
                <a:spcPct val="90000"/>
              </a:lnSpc>
            </a:pPr>
            <a:r>
              <a:rPr lang="en-GB" sz="2000" smtClean="0"/>
              <a:t>button–like object ‘affords’ mouse click</a:t>
            </a:r>
          </a:p>
          <a:p>
            <a:pPr lvl="1" eaLnBrk="1" hangingPunct="1">
              <a:lnSpc>
                <a:spcPct val="90000"/>
              </a:lnSpc>
            </a:pPr>
            <a:r>
              <a:rPr lang="en-GB" sz="2000" smtClean="0"/>
              <a:t>physical-like objects suggest use</a:t>
            </a:r>
          </a:p>
          <a:p>
            <a:pPr eaLnBrk="1" hangingPunct="1">
              <a:lnSpc>
                <a:spcPct val="90000"/>
              </a:lnSpc>
            </a:pPr>
            <a:r>
              <a:rPr lang="en-GB" sz="2400" smtClean="0"/>
              <a:t>culture of computer use</a:t>
            </a:r>
          </a:p>
          <a:p>
            <a:pPr lvl="1" eaLnBrk="1" hangingPunct="1">
              <a:lnSpc>
                <a:spcPct val="90000"/>
              </a:lnSpc>
            </a:pPr>
            <a:r>
              <a:rPr lang="en-GB" sz="2000" smtClean="0"/>
              <a:t>icons ‘afford’ clicking</a:t>
            </a:r>
          </a:p>
          <a:p>
            <a:pPr lvl="1" eaLnBrk="1" hangingPunct="1">
              <a:lnSpc>
                <a:spcPct val="90000"/>
              </a:lnSpc>
            </a:pPr>
            <a:r>
              <a:rPr lang="en-GB" sz="2000" smtClean="0"/>
              <a:t>or even double clicking … not like real buttons!</a:t>
            </a:r>
          </a:p>
        </p:txBody>
      </p:sp>
      <p:grpSp>
        <p:nvGrpSpPr>
          <p:cNvPr id="2" name="Group 16"/>
          <p:cNvGrpSpPr>
            <a:grpSpLocks/>
          </p:cNvGrpSpPr>
          <p:nvPr/>
        </p:nvGrpSpPr>
        <p:grpSpPr bwMode="auto">
          <a:xfrm>
            <a:off x="5410200" y="1219200"/>
            <a:ext cx="3429000" cy="1516063"/>
            <a:chOff x="3408" y="768"/>
            <a:chExt cx="2160" cy="955"/>
          </a:xfrm>
        </p:grpSpPr>
        <p:pic>
          <p:nvPicPr>
            <p:cNvPr id="85001" name="Picture 15" descr="mug-no-hand-2.jpg                                              0007898DMacintosh HD                   ABA78158:"/>
            <p:cNvPicPr>
              <a:picLocks noChangeAspect="1" noChangeArrowheads="1"/>
            </p:cNvPicPr>
            <p:nvPr/>
          </p:nvPicPr>
          <p:blipFill>
            <a:blip r:embed="rId3" cstate="print"/>
            <a:srcRect/>
            <a:stretch>
              <a:fillRect/>
            </a:stretch>
          </p:blipFill>
          <p:spPr bwMode="auto">
            <a:xfrm>
              <a:off x="3408" y="768"/>
              <a:ext cx="960" cy="955"/>
            </a:xfrm>
            <a:prstGeom prst="rect">
              <a:avLst/>
            </a:prstGeom>
            <a:noFill/>
            <a:ln w="9525">
              <a:noFill/>
              <a:miter lim="800000"/>
              <a:headEnd/>
              <a:tailEnd/>
            </a:ln>
          </p:spPr>
        </p:pic>
        <p:sp>
          <p:nvSpPr>
            <p:cNvPr id="85002" name="Text Box 6"/>
            <p:cNvSpPr txBox="1">
              <a:spLocks noChangeArrowheads="1"/>
            </p:cNvSpPr>
            <p:nvPr/>
          </p:nvSpPr>
          <p:spPr bwMode="auto">
            <a:xfrm>
              <a:off x="4596" y="1008"/>
              <a:ext cx="972" cy="233"/>
            </a:xfrm>
            <a:prstGeom prst="rect">
              <a:avLst/>
            </a:prstGeom>
            <a:noFill/>
            <a:ln w="9525">
              <a:noFill/>
              <a:miter lim="800000"/>
              <a:headEnd/>
              <a:tailEnd/>
            </a:ln>
          </p:spPr>
          <p:txBody>
            <a:bodyPr wrap="none">
              <a:spAutoFit/>
            </a:bodyPr>
            <a:lstStyle/>
            <a:p>
              <a:r>
                <a:rPr lang="en-GB" sz="1800">
                  <a:latin typeface="Verdana" charset="0"/>
                </a:rPr>
                <a:t>mug handle</a:t>
              </a:r>
            </a:p>
          </p:txBody>
        </p:sp>
        <p:sp>
          <p:nvSpPr>
            <p:cNvPr id="85003" name="Line 8"/>
            <p:cNvSpPr>
              <a:spLocks noChangeShapeType="1"/>
            </p:cNvSpPr>
            <p:nvPr/>
          </p:nvSpPr>
          <p:spPr bwMode="auto">
            <a:xfrm flipH="1">
              <a:off x="4272" y="1152"/>
              <a:ext cx="336" cy="96"/>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3" name="Group 17"/>
          <p:cNvGrpSpPr>
            <a:grpSpLocks/>
          </p:cNvGrpSpPr>
          <p:nvPr/>
        </p:nvGrpSpPr>
        <p:grpSpPr bwMode="auto">
          <a:xfrm>
            <a:off x="6999288" y="2209800"/>
            <a:ext cx="1870075" cy="2895600"/>
            <a:chOff x="4409" y="1392"/>
            <a:chExt cx="1178" cy="1824"/>
          </a:xfrm>
        </p:grpSpPr>
        <p:pic>
          <p:nvPicPr>
            <p:cNvPr id="84998" name="Picture 14" descr="mug-held-2.jpg                                                 0007898DMacintosh HD                   ABA78158:"/>
            <p:cNvPicPr>
              <a:picLocks noChangeAspect="1" noChangeArrowheads="1"/>
            </p:cNvPicPr>
            <p:nvPr/>
          </p:nvPicPr>
          <p:blipFill>
            <a:blip r:embed="rId4" cstate="print"/>
            <a:srcRect/>
            <a:stretch>
              <a:fillRect/>
            </a:stretch>
          </p:blipFill>
          <p:spPr bwMode="auto">
            <a:xfrm>
              <a:off x="4409" y="2112"/>
              <a:ext cx="1063" cy="1104"/>
            </a:xfrm>
            <a:prstGeom prst="rect">
              <a:avLst/>
            </a:prstGeom>
            <a:noFill/>
            <a:ln w="9525">
              <a:noFill/>
              <a:miter lim="800000"/>
              <a:headEnd/>
              <a:tailEnd/>
            </a:ln>
          </p:spPr>
        </p:pic>
        <p:sp>
          <p:nvSpPr>
            <p:cNvPr id="84999" name="Text Box 7"/>
            <p:cNvSpPr txBox="1">
              <a:spLocks noChangeArrowheads="1"/>
            </p:cNvSpPr>
            <p:nvPr/>
          </p:nvSpPr>
          <p:spPr bwMode="auto">
            <a:xfrm>
              <a:off x="4848" y="1392"/>
              <a:ext cx="739" cy="408"/>
            </a:xfrm>
            <a:prstGeom prst="rect">
              <a:avLst/>
            </a:prstGeom>
            <a:noFill/>
            <a:ln w="9525">
              <a:noFill/>
              <a:miter lim="800000"/>
              <a:headEnd/>
              <a:tailEnd/>
            </a:ln>
          </p:spPr>
          <p:txBody>
            <a:bodyPr wrap="none">
              <a:spAutoFit/>
            </a:bodyPr>
            <a:lstStyle/>
            <a:p>
              <a:r>
                <a:rPr lang="en-GB" sz="1800">
                  <a:latin typeface="Verdana" charset="0"/>
                </a:rPr>
                <a:t>‘affords’</a:t>
              </a:r>
              <a:br>
                <a:rPr lang="en-GB" sz="1800">
                  <a:latin typeface="Verdana" charset="0"/>
                </a:rPr>
              </a:br>
              <a:r>
                <a:rPr lang="en-GB" sz="1800">
                  <a:latin typeface="Verdana" charset="0"/>
                </a:rPr>
                <a:t>grasping</a:t>
              </a:r>
            </a:p>
          </p:txBody>
        </p:sp>
        <p:sp>
          <p:nvSpPr>
            <p:cNvPr id="85000" name="Line 9"/>
            <p:cNvSpPr>
              <a:spLocks noChangeShapeType="1"/>
            </p:cNvSpPr>
            <p:nvPr/>
          </p:nvSpPr>
          <p:spPr bwMode="auto">
            <a:xfrm>
              <a:off x="5232" y="1824"/>
              <a:ext cx="96" cy="528"/>
            </a:xfrm>
            <a:prstGeom prst="line">
              <a:avLst/>
            </a:prstGeom>
            <a:noFill/>
            <a:ln w="38100">
              <a:solidFill>
                <a:srgbClr val="FF0000"/>
              </a:solidFill>
              <a:round/>
              <a:headEnd/>
              <a:tailEnd type="triangle" w="med" len="med"/>
            </a:ln>
          </p:spPr>
          <p:txBody>
            <a:bodyPr wrap="none" anchor="ctr"/>
            <a:lstStyle/>
            <a:p>
              <a:endParaRPr lang="en-US"/>
            </a:p>
          </p:txBody>
        </p:sp>
      </p:gr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827680" y="1269720"/>
              <a:ext cx="1326960" cy="1227960"/>
            </p14:xfrm>
          </p:contentPart>
        </mc:Choice>
        <mc:Fallback>
          <p:pic>
            <p:nvPicPr>
              <p:cNvPr id="4" name="Ink 3"/>
              <p:cNvPicPr/>
              <p:nvPr/>
            </p:nvPicPr>
            <p:blipFill>
              <a:blip r:embed="rId6"/>
              <a:stretch>
                <a:fillRect/>
              </a:stretch>
            </p:blipFill>
            <p:spPr>
              <a:xfrm>
                <a:off x="5818320" y="1260360"/>
                <a:ext cx="1345680" cy="1246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dirty="0" smtClean="0"/>
              <a:t>Appropriate appearance</a:t>
            </a:r>
          </a:p>
        </p:txBody>
      </p:sp>
      <p:sp>
        <p:nvSpPr>
          <p:cNvPr id="86019" name="Rectangle 3"/>
          <p:cNvSpPr>
            <a:spLocks noGrp="1" noChangeArrowheads="1"/>
          </p:cNvSpPr>
          <p:nvPr>
            <p:ph idx="1"/>
          </p:nvPr>
        </p:nvSpPr>
        <p:spPr/>
        <p:txBody>
          <a:bodyPr/>
          <a:lstStyle/>
          <a:p>
            <a:pPr eaLnBrk="1" hangingPunct="1">
              <a:buFont typeface="Wingdings" charset="2"/>
              <a:buChar char="q"/>
            </a:pPr>
            <a:r>
              <a:rPr lang="en-GB" smtClean="0"/>
              <a:t>presenting information</a:t>
            </a:r>
          </a:p>
          <a:p>
            <a:pPr eaLnBrk="1" hangingPunct="1">
              <a:buFont typeface="Wingdings" charset="2"/>
              <a:buChar char="q"/>
            </a:pPr>
            <a:r>
              <a:rPr lang="en-GB" smtClean="0"/>
              <a:t>aesthetics and utility</a:t>
            </a:r>
          </a:p>
          <a:p>
            <a:pPr eaLnBrk="1" hangingPunct="1">
              <a:buFont typeface="Wingdings" charset="2"/>
              <a:buChar char="q"/>
            </a:pPr>
            <a:r>
              <a:rPr lang="en-GB" smtClean="0"/>
              <a:t>colour and 3D</a:t>
            </a:r>
          </a:p>
          <a:p>
            <a:pPr eaLnBrk="1" hangingPunct="1">
              <a:buFont typeface="Wingdings" charset="2"/>
              <a:buChar char="q"/>
            </a:pPr>
            <a:r>
              <a:rPr lang="en-GB" smtClean="0"/>
              <a:t>localisation &amp; internationalisation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mtClean="0"/>
              <a:t>Presenting information</a:t>
            </a:r>
          </a:p>
        </p:txBody>
      </p:sp>
      <p:sp>
        <p:nvSpPr>
          <p:cNvPr id="87043" name="Rectangle 3"/>
          <p:cNvSpPr>
            <a:spLocks noGrp="1" noChangeArrowheads="1"/>
          </p:cNvSpPr>
          <p:nvPr>
            <p:ph idx="1"/>
          </p:nvPr>
        </p:nvSpPr>
        <p:spPr/>
        <p:txBody>
          <a:bodyPr/>
          <a:lstStyle/>
          <a:p>
            <a:pPr eaLnBrk="1" hangingPunct="1"/>
            <a:r>
              <a:rPr lang="en-GB" sz="2400" smtClean="0"/>
              <a:t>purpose matters</a:t>
            </a:r>
          </a:p>
          <a:p>
            <a:pPr lvl="1" eaLnBrk="1" hangingPunct="1"/>
            <a:r>
              <a:rPr lang="en-GB" sz="2000" smtClean="0"/>
              <a:t>sort order </a:t>
            </a:r>
            <a:r>
              <a:rPr lang="en-GB" sz="1600" smtClean="0"/>
              <a:t>(which column, numeric alphabetic)</a:t>
            </a:r>
            <a:endParaRPr lang="en-GB" sz="2000" smtClean="0"/>
          </a:p>
          <a:p>
            <a:pPr lvl="1" eaLnBrk="1" hangingPunct="1"/>
            <a:r>
              <a:rPr lang="en-GB" sz="2000" smtClean="0"/>
              <a:t>text vs. diagram</a:t>
            </a:r>
          </a:p>
          <a:p>
            <a:pPr lvl="1" eaLnBrk="1" hangingPunct="1"/>
            <a:r>
              <a:rPr lang="en-GB" sz="2000" smtClean="0"/>
              <a:t>scatter graph vs. histogram</a:t>
            </a:r>
          </a:p>
          <a:p>
            <a:pPr eaLnBrk="1" hangingPunct="1"/>
            <a:endParaRPr lang="en-GB" sz="1200" smtClean="0"/>
          </a:p>
          <a:p>
            <a:pPr eaLnBrk="1" hangingPunct="1"/>
            <a:r>
              <a:rPr lang="en-GB" sz="2400" smtClean="0"/>
              <a:t>use paper presentation principles!</a:t>
            </a:r>
          </a:p>
          <a:p>
            <a:pPr eaLnBrk="1" hangingPunct="1"/>
            <a:endParaRPr lang="en-GB" sz="1200" smtClean="0"/>
          </a:p>
          <a:p>
            <a:pPr eaLnBrk="1" hangingPunct="1"/>
            <a:r>
              <a:rPr lang="en-GB" sz="2400" smtClean="0"/>
              <a:t>but add interactivity</a:t>
            </a:r>
          </a:p>
          <a:p>
            <a:pPr lvl="1" eaLnBrk="1" hangingPunct="1"/>
            <a:r>
              <a:rPr lang="en-GB" sz="2000" smtClean="0"/>
              <a:t>softens design choices </a:t>
            </a:r>
          </a:p>
          <a:p>
            <a:pPr marL="1162050" lvl="2" eaLnBrk="1" hangingPunct="1"/>
            <a:r>
              <a:rPr lang="en-GB" sz="1800" smtClean="0"/>
              <a:t>e.g. re-ordering columns</a:t>
            </a:r>
          </a:p>
          <a:p>
            <a:pPr marL="1162050" lvl="2" eaLnBrk="1" hangingPunct="1"/>
            <a:r>
              <a:rPr lang="en-GB" sz="1800" smtClean="0"/>
              <a:t>‘dancing histograms’ (chap 21)</a:t>
            </a:r>
          </a:p>
        </p:txBody>
      </p:sp>
      <p:grpSp>
        <p:nvGrpSpPr>
          <p:cNvPr id="2" name="Group 12"/>
          <p:cNvGrpSpPr>
            <a:grpSpLocks/>
          </p:cNvGrpSpPr>
          <p:nvPr/>
        </p:nvGrpSpPr>
        <p:grpSpPr bwMode="auto">
          <a:xfrm>
            <a:off x="7010400" y="2057400"/>
            <a:ext cx="1905000" cy="2362200"/>
            <a:chOff x="4416" y="1296"/>
            <a:chExt cx="1200" cy="1488"/>
          </a:xfrm>
        </p:grpSpPr>
        <p:sp>
          <p:nvSpPr>
            <p:cNvPr id="87054" name="Rectangle 13"/>
            <p:cNvSpPr>
              <a:spLocks noChangeArrowheads="1"/>
            </p:cNvSpPr>
            <p:nvPr/>
          </p:nvSpPr>
          <p:spPr bwMode="auto">
            <a:xfrm>
              <a:off x="4416" y="1296"/>
              <a:ext cx="1200" cy="1488"/>
            </a:xfrm>
            <a:prstGeom prst="rect">
              <a:avLst/>
            </a:prstGeom>
            <a:solidFill>
              <a:srgbClr val="F3FAFF"/>
            </a:solidFill>
            <a:ln w="9525">
              <a:solidFill>
                <a:schemeClr val="tx1"/>
              </a:solidFill>
              <a:miter lim="800000"/>
              <a:headEnd/>
              <a:tailEnd/>
            </a:ln>
          </p:spPr>
          <p:txBody>
            <a:bodyPr wrap="none" anchor="ctr"/>
            <a:lstStyle/>
            <a:p>
              <a:endParaRPr lang="en-US"/>
            </a:p>
          </p:txBody>
        </p:sp>
        <p:sp>
          <p:nvSpPr>
            <p:cNvPr id="87055" name="Text Box 14"/>
            <p:cNvSpPr txBox="1">
              <a:spLocks noChangeArrowheads="1"/>
            </p:cNvSpPr>
            <p:nvPr/>
          </p:nvSpPr>
          <p:spPr bwMode="auto">
            <a:xfrm>
              <a:off x="4505" y="1584"/>
              <a:ext cx="535" cy="1136"/>
            </a:xfrm>
            <a:prstGeom prst="rect">
              <a:avLst/>
            </a:prstGeom>
            <a:noFill/>
            <a:ln w="9525">
              <a:noFill/>
              <a:miter lim="800000"/>
              <a:headEnd/>
              <a:tailEnd/>
            </a:ln>
          </p:spPr>
          <p:txBody>
            <a:bodyPr wrap="none">
              <a:spAutoFit/>
            </a:bodyPr>
            <a:lstStyle/>
            <a:p>
              <a:r>
                <a:rPr lang="en-GB" sz="1600">
                  <a:latin typeface="Arial" charset="0"/>
                </a:rPr>
                <a:t>chap1</a:t>
              </a:r>
            </a:p>
            <a:p>
              <a:r>
                <a:rPr lang="en-GB" sz="1600">
                  <a:latin typeface="Arial" charset="0"/>
                </a:rPr>
                <a:t>chap10</a:t>
              </a:r>
            </a:p>
            <a:p>
              <a:r>
                <a:rPr lang="en-GB" sz="1600">
                  <a:latin typeface="Arial" charset="0"/>
                </a:rPr>
                <a:t>chap11</a:t>
              </a:r>
            </a:p>
            <a:p>
              <a:r>
                <a:rPr lang="en-GB" sz="1600">
                  <a:latin typeface="Arial" charset="0"/>
                </a:rPr>
                <a:t>chap12</a:t>
              </a:r>
            </a:p>
            <a:p>
              <a:r>
                <a:rPr lang="en-GB" sz="1600">
                  <a:latin typeface="Arial" charset="0"/>
                </a:rPr>
                <a:t>chap13</a:t>
              </a:r>
            </a:p>
            <a:p>
              <a:r>
                <a:rPr lang="en-GB" sz="1600">
                  <a:latin typeface="Arial" charset="0"/>
                </a:rPr>
                <a:t>chap14</a:t>
              </a:r>
            </a:p>
            <a:p>
              <a:r>
                <a:rPr lang="en-GB" sz="1600">
                  <a:latin typeface="Arial" charset="0"/>
                </a:rPr>
                <a:t>   </a:t>
              </a:r>
              <a:r>
                <a:rPr lang="en-GB" sz="1600" b="1">
                  <a:latin typeface="Arial" charset="0"/>
                </a:rPr>
                <a:t>…</a:t>
              </a:r>
            </a:p>
          </p:txBody>
        </p:sp>
        <p:sp>
          <p:nvSpPr>
            <p:cNvPr id="87056" name="Text Box 15"/>
            <p:cNvSpPr txBox="1">
              <a:spLocks noChangeArrowheads="1"/>
            </p:cNvSpPr>
            <p:nvPr/>
          </p:nvSpPr>
          <p:spPr bwMode="auto">
            <a:xfrm>
              <a:off x="5168" y="1584"/>
              <a:ext cx="352" cy="1136"/>
            </a:xfrm>
            <a:prstGeom prst="rect">
              <a:avLst/>
            </a:prstGeom>
            <a:noFill/>
            <a:ln w="9525">
              <a:noFill/>
              <a:miter lim="800000"/>
              <a:headEnd/>
              <a:tailEnd/>
            </a:ln>
          </p:spPr>
          <p:txBody>
            <a:bodyPr wrap="none">
              <a:spAutoFit/>
            </a:bodyPr>
            <a:lstStyle/>
            <a:p>
              <a:pPr algn="r"/>
              <a:r>
                <a:rPr lang="en-GB" sz="1600">
                  <a:latin typeface="Arial" charset="0"/>
                </a:rPr>
                <a:t>17</a:t>
              </a:r>
            </a:p>
            <a:p>
              <a:pPr algn="r"/>
              <a:r>
                <a:rPr lang="en-GB" sz="1600">
                  <a:latin typeface="Arial" charset="0"/>
                </a:rPr>
                <a:t>12</a:t>
              </a:r>
            </a:p>
            <a:p>
              <a:pPr algn="r"/>
              <a:r>
                <a:rPr lang="en-GB" sz="1600">
                  <a:latin typeface="Arial" charset="0"/>
                </a:rPr>
                <a:t>51</a:t>
              </a:r>
            </a:p>
            <a:p>
              <a:pPr algn="r"/>
              <a:r>
                <a:rPr lang="en-GB" sz="1600">
                  <a:latin typeface="Arial" charset="0"/>
                </a:rPr>
                <a:t>262</a:t>
              </a:r>
            </a:p>
            <a:p>
              <a:pPr algn="r"/>
              <a:r>
                <a:rPr lang="en-GB" sz="1600">
                  <a:latin typeface="Arial" charset="0"/>
                </a:rPr>
                <a:t>83</a:t>
              </a:r>
            </a:p>
            <a:p>
              <a:pPr algn="r"/>
              <a:r>
                <a:rPr lang="en-GB" sz="1600">
                  <a:latin typeface="Arial" charset="0"/>
                </a:rPr>
                <a:t>22</a:t>
              </a:r>
            </a:p>
            <a:p>
              <a:pPr algn="r"/>
              <a:r>
                <a:rPr lang="en-GB" sz="1600">
                  <a:latin typeface="Arial" charset="0"/>
                </a:rPr>
                <a:t>   </a:t>
              </a:r>
              <a:r>
                <a:rPr lang="en-GB" sz="1600" b="1">
                  <a:latin typeface="Arial" charset="0"/>
                </a:rPr>
                <a:t>…</a:t>
              </a:r>
            </a:p>
          </p:txBody>
        </p:sp>
        <p:sp>
          <p:nvSpPr>
            <p:cNvPr id="87057" name="Line 16"/>
            <p:cNvSpPr>
              <a:spLocks noChangeShapeType="1"/>
            </p:cNvSpPr>
            <p:nvPr/>
          </p:nvSpPr>
          <p:spPr bwMode="auto">
            <a:xfrm>
              <a:off x="4416" y="1536"/>
              <a:ext cx="1200" cy="0"/>
            </a:xfrm>
            <a:prstGeom prst="line">
              <a:avLst/>
            </a:prstGeom>
            <a:noFill/>
            <a:ln w="9525">
              <a:solidFill>
                <a:schemeClr val="tx1"/>
              </a:solidFill>
              <a:round/>
              <a:headEnd/>
              <a:tailEnd/>
            </a:ln>
          </p:spPr>
          <p:txBody>
            <a:bodyPr wrap="none" anchor="ctr"/>
            <a:lstStyle/>
            <a:p>
              <a:endParaRPr lang="en-US"/>
            </a:p>
          </p:txBody>
        </p:sp>
        <p:sp>
          <p:nvSpPr>
            <p:cNvPr id="87058" name="Rectangle 17"/>
            <p:cNvSpPr>
              <a:spLocks noChangeArrowheads="1"/>
            </p:cNvSpPr>
            <p:nvPr/>
          </p:nvSpPr>
          <p:spPr bwMode="auto">
            <a:xfrm>
              <a:off x="5088" y="1296"/>
              <a:ext cx="528" cy="240"/>
            </a:xfrm>
            <a:prstGeom prst="rect">
              <a:avLst/>
            </a:prstGeom>
            <a:solidFill>
              <a:schemeClr val="bg1"/>
            </a:solidFill>
            <a:ln w="9525">
              <a:solidFill>
                <a:schemeClr val="tx1"/>
              </a:solidFill>
              <a:miter lim="800000"/>
              <a:headEnd/>
              <a:tailEnd/>
            </a:ln>
          </p:spPr>
          <p:txBody>
            <a:bodyPr wrap="none" anchor="ctr"/>
            <a:lstStyle/>
            <a:p>
              <a:pPr algn="ctr"/>
              <a:r>
                <a:rPr lang="en-GB" sz="1600" b="1">
                  <a:latin typeface="Arial" charset="0"/>
                </a:rPr>
                <a:t>size</a:t>
              </a:r>
            </a:p>
          </p:txBody>
        </p:sp>
        <p:sp>
          <p:nvSpPr>
            <p:cNvPr id="87059" name="Rectangle 18"/>
            <p:cNvSpPr>
              <a:spLocks noChangeArrowheads="1"/>
            </p:cNvSpPr>
            <p:nvPr/>
          </p:nvSpPr>
          <p:spPr bwMode="auto">
            <a:xfrm>
              <a:off x="4416" y="1296"/>
              <a:ext cx="672" cy="240"/>
            </a:xfrm>
            <a:prstGeom prst="rect">
              <a:avLst/>
            </a:prstGeom>
            <a:solidFill>
              <a:schemeClr val="accent1"/>
            </a:solidFill>
            <a:ln w="9525">
              <a:solidFill>
                <a:schemeClr val="tx1"/>
              </a:solidFill>
              <a:miter lim="800000"/>
              <a:headEnd/>
              <a:tailEnd/>
            </a:ln>
          </p:spPr>
          <p:txBody>
            <a:bodyPr wrap="none" anchor="ctr"/>
            <a:lstStyle/>
            <a:p>
              <a:pPr algn="ctr"/>
              <a:r>
                <a:rPr lang="en-GB" sz="1600" b="1">
                  <a:latin typeface="Arial" charset="0"/>
                </a:rPr>
                <a:t>name</a:t>
              </a:r>
            </a:p>
          </p:txBody>
        </p:sp>
      </p:grpSp>
      <p:sp>
        <p:nvSpPr>
          <p:cNvPr id="156691" name="Rectangle 19"/>
          <p:cNvSpPr>
            <a:spLocks noChangeArrowheads="1"/>
          </p:cNvSpPr>
          <p:nvPr/>
        </p:nvSpPr>
        <p:spPr bwMode="auto">
          <a:xfrm>
            <a:off x="8077200" y="2057400"/>
            <a:ext cx="838200" cy="381000"/>
          </a:xfrm>
          <a:prstGeom prst="rect">
            <a:avLst/>
          </a:prstGeom>
          <a:solidFill>
            <a:srgbClr val="2E005D"/>
          </a:solidFill>
          <a:ln w="9525">
            <a:solidFill>
              <a:schemeClr val="tx1"/>
            </a:solidFill>
            <a:miter lim="800000"/>
            <a:headEnd/>
            <a:tailEnd/>
          </a:ln>
        </p:spPr>
        <p:txBody>
          <a:bodyPr wrap="none" anchor="ctr"/>
          <a:lstStyle/>
          <a:p>
            <a:pPr algn="ctr"/>
            <a:r>
              <a:rPr lang="en-GB" sz="1600" b="1">
                <a:solidFill>
                  <a:schemeClr val="bg1"/>
                </a:solidFill>
                <a:latin typeface="Arial" charset="0"/>
              </a:rPr>
              <a:t>size</a:t>
            </a:r>
          </a:p>
        </p:txBody>
      </p:sp>
      <p:grpSp>
        <p:nvGrpSpPr>
          <p:cNvPr id="3" name="Group 20"/>
          <p:cNvGrpSpPr>
            <a:grpSpLocks/>
          </p:cNvGrpSpPr>
          <p:nvPr/>
        </p:nvGrpSpPr>
        <p:grpSpPr bwMode="auto">
          <a:xfrm>
            <a:off x="7010400" y="2057400"/>
            <a:ext cx="1905000" cy="2362200"/>
            <a:chOff x="1680" y="2016"/>
            <a:chExt cx="1200" cy="1488"/>
          </a:xfrm>
        </p:grpSpPr>
        <p:sp>
          <p:nvSpPr>
            <p:cNvPr id="87048" name="Rectangle 21"/>
            <p:cNvSpPr>
              <a:spLocks noChangeArrowheads="1"/>
            </p:cNvSpPr>
            <p:nvPr/>
          </p:nvSpPr>
          <p:spPr bwMode="auto">
            <a:xfrm>
              <a:off x="1680" y="2016"/>
              <a:ext cx="1200" cy="1488"/>
            </a:xfrm>
            <a:prstGeom prst="rect">
              <a:avLst/>
            </a:prstGeom>
            <a:solidFill>
              <a:srgbClr val="F3FAFF"/>
            </a:solidFill>
            <a:ln w="9525">
              <a:solidFill>
                <a:schemeClr val="tx1"/>
              </a:solidFill>
              <a:miter lim="800000"/>
              <a:headEnd/>
              <a:tailEnd/>
            </a:ln>
          </p:spPr>
          <p:txBody>
            <a:bodyPr wrap="none" anchor="ctr"/>
            <a:lstStyle/>
            <a:p>
              <a:endParaRPr lang="en-US"/>
            </a:p>
          </p:txBody>
        </p:sp>
        <p:sp>
          <p:nvSpPr>
            <p:cNvPr id="87049" name="Text Box 22"/>
            <p:cNvSpPr txBox="1">
              <a:spLocks noChangeArrowheads="1"/>
            </p:cNvSpPr>
            <p:nvPr/>
          </p:nvSpPr>
          <p:spPr bwMode="auto">
            <a:xfrm>
              <a:off x="1769" y="2304"/>
              <a:ext cx="535" cy="1136"/>
            </a:xfrm>
            <a:prstGeom prst="rect">
              <a:avLst/>
            </a:prstGeom>
            <a:noFill/>
            <a:ln w="9525">
              <a:noFill/>
              <a:miter lim="800000"/>
              <a:headEnd/>
              <a:tailEnd/>
            </a:ln>
          </p:spPr>
          <p:txBody>
            <a:bodyPr wrap="none">
              <a:spAutoFit/>
            </a:bodyPr>
            <a:lstStyle/>
            <a:p>
              <a:r>
                <a:rPr lang="en-GB" sz="1600">
                  <a:latin typeface="Arial" charset="0"/>
                </a:rPr>
                <a:t>chap10</a:t>
              </a:r>
            </a:p>
            <a:p>
              <a:r>
                <a:rPr lang="en-GB" sz="1600">
                  <a:latin typeface="Arial" charset="0"/>
                </a:rPr>
                <a:t>chap5</a:t>
              </a:r>
            </a:p>
            <a:p>
              <a:r>
                <a:rPr lang="en-GB" sz="1600">
                  <a:latin typeface="Arial" charset="0"/>
                </a:rPr>
                <a:t>chap1</a:t>
              </a:r>
            </a:p>
            <a:p>
              <a:r>
                <a:rPr lang="en-GB" sz="1600">
                  <a:latin typeface="Arial" charset="0"/>
                </a:rPr>
                <a:t>chap14</a:t>
              </a:r>
            </a:p>
            <a:p>
              <a:r>
                <a:rPr lang="en-GB" sz="1600">
                  <a:latin typeface="Arial" charset="0"/>
                </a:rPr>
                <a:t>chap20</a:t>
              </a:r>
            </a:p>
            <a:p>
              <a:r>
                <a:rPr lang="en-GB" sz="1600">
                  <a:latin typeface="Arial" charset="0"/>
                </a:rPr>
                <a:t>chap8</a:t>
              </a:r>
            </a:p>
            <a:p>
              <a:r>
                <a:rPr lang="en-GB" sz="1600" b="1">
                  <a:latin typeface="Arial" charset="0"/>
                </a:rPr>
                <a:t>…</a:t>
              </a:r>
            </a:p>
          </p:txBody>
        </p:sp>
        <p:sp>
          <p:nvSpPr>
            <p:cNvPr id="87050" name="Text Box 23"/>
            <p:cNvSpPr txBox="1">
              <a:spLocks noChangeArrowheads="1"/>
            </p:cNvSpPr>
            <p:nvPr/>
          </p:nvSpPr>
          <p:spPr bwMode="auto">
            <a:xfrm>
              <a:off x="2526" y="2304"/>
              <a:ext cx="258" cy="1136"/>
            </a:xfrm>
            <a:prstGeom prst="rect">
              <a:avLst/>
            </a:prstGeom>
            <a:noFill/>
            <a:ln w="9525">
              <a:noFill/>
              <a:miter lim="800000"/>
              <a:headEnd/>
              <a:tailEnd/>
            </a:ln>
          </p:spPr>
          <p:txBody>
            <a:bodyPr wrap="none">
              <a:spAutoFit/>
            </a:bodyPr>
            <a:lstStyle/>
            <a:p>
              <a:pPr algn="r"/>
              <a:r>
                <a:rPr lang="en-GB" sz="1600">
                  <a:latin typeface="Arial" charset="0"/>
                </a:rPr>
                <a:t>12</a:t>
              </a:r>
            </a:p>
            <a:p>
              <a:pPr algn="r"/>
              <a:r>
                <a:rPr lang="en-GB" sz="1600">
                  <a:latin typeface="Arial" charset="0"/>
                </a:rPr>
                <a:t>16</a:t>
              </a:r>
            </a:p>
            <a:p>
              <a:pPr algn="r"/>
              <a:r>
                <a:rPr lang="en-GB" sz="1600">
                  <a:latin typeface="Arial" charset="0"/>
                </a:rPr>
                <a:t>17</a:t>
              </a:r>
            </a:p>
            <a:p>
              <a:pPr algn="r"/>
              <a:r>
                <a:rPr lang="en-GB" sz="1600">
                  <a:latin typeface="Arial" charset="0"/>
                </a:rPr>
                <a:t>22</a:t>
              </a:r>
            </a:p>
            <a:p>
              <a:pPr algn="r"/>
              <a:r>
                <a:rPr lang="en-GB" sz="1600">
                  <a:latin typeface="Arial" charset="0"/>
                </a:rPr>
                <a:t>27</a:t>
              </a:r>
            </a:p>
            <a:p>
              <a:pPr algn="r"/>
              <a:r>
                <a:rPr lang="en-GB" sz="1600">
                  <a:latin typeface="Arial" charset="0"/>
                </a:rPr>
                <a:t>32</a:t>
              </a:r>
            </a:p>
            <a:p>
              <a:pPr algn="r"/>
              <a:r>
                <a:rPr lang="en-GB" sz="1600" b="1">
                  <a:latin typeface="Arial" charset="0"/>
                </a:rPr>
                <a:t>…</a:t>
              </a:r>
            </a:p>
          </p:txBody>
        </p:sp>
        <p:sp>
          <p:nvSpPr>
            <p:cNvPr id="87051" name="Line 24"/>
            <p:cNvSpPr>
              <a:spLocks noChangeShapeType="1"/>
            </p:cNvSpPr>
            <p:nvPr/>
          </p:nvSpPr>
          <p:spPr bwMode="auto">
            <a:xfrm>
              <a:off x="1680" y="2256"/>
              <a:ext cx="1200" cy="0"/>
            </a:xfrm>
            <a:prstGeom prst="line">
              <a:avLst/>
            </a:prstGeom>
            <a:noFill/>
            <a:ln w="9525">
              <a:solidFill>
                <a:schemeClr val="tx1"/>
              </a:solidFill>
              <a:round/>
              <a:headEnd/>
              <a:tailEnd/>
            </a:ln>
          </p:spPr>
          <p:txBody>
            <a:bodyPr wrap="none" anchor="ctr"/>
            <a:lstStyle/>
            <a:p>
              <a:endParaRPr lang="en-US"/>
            </a:p>
          </p:txBody>
        </p:sp>
        <p:sp>
          <p:nvSpPr>
            <p:cNvPr id="87052" name="Rectangle 25"/>
            <p:cNvSpPr>
              <a:spLocks noChangeArrowheads="1"/>
            </p:cNvSpPr>
            <p:nvPr/>
          </p:nvSpPr>
          <p:spPr bwMode="auto">
            <a:xfrm>
              <a:off x="1680" y="2016"/>
              <a:ext cx="672" cy="240"/>
            </a:xfrm>
            <a:prstGeom prst="rect">
              <a:avLst/>
            </a:prstGeom>
            <a:solidFill>
              <a:schemeClr val="bg1"/>
            </a:solidFill>
            <a:ln w="9525">
              <a:solidFill>
                <a:schemeClr val="tx1"/>
              </a:solidFill>
              <a:miter lim="800000"/>
              <a:headEnd/>
              <a:tailEnd/>
            </a:ln>
          </p:spPr>
          <p:txBody>
            <a:bodyPr wrap="none" anchor="ctr"/>
            <a:lstStyle/>
            <a:p>
              <a:pPr algn="ctr"/>
              <a:r>
                <a:rPr lang="en-GB" sz="1600" b="1">
                  <a:latin typeface="Arial" charset="0"/>
                </a:rPr>
                <a:t>name</a:t>
              </a:r>
            </a:p>
          </p:txBody>
        </p:sp>
        <p:sp>
          <p:nvSpPr>
            <p:cNvPr id="87053" name="Rectangle 26"/>
            <p:cNvSpPr>
              <a:spLocks noChangeArrowheads="1"/>
            </p:cNvSpPr>
            <p:nvPr/>
          </p:nvSpPr>
          <p:spPr bwMode="auto">
            <a:xfrm>
              <a:off x="2352" y="2016"/>
              <a:ext cx="528" cy="240"/>
            </a:xfrm>
            <a:prstGeom prst="rect">
              <a:avLst/>
            </a:prstGeom>
            <a:solidFill>
              <a:schemeClr val="accent1"/>
            </a:solidFill>
            <a:ln w="9525">
              <a:solidFill>
                <a:schemeClr val="tx1"/>
              </a:solidFill>
              <a:miter lim="800000"/>
              <a:headEnd/>
              <a:tailEnd/>
            </a:ln>
          </p:spPr>
          <p:txBody>
            <a:bodyPr wrap="none" anchor="ctr"/>
            <a:lstStyle/>
            <a:p>
              <a:pPr algn="ctr"/>
              <a:r>
                <a:rPr lang="en-GB" sz="1600" b="1">
                  <a:latin typeface="Arial" charset="0"/>
                </a:rPr>
                <a:t>size</a:t>
              </a:r>
            </a:p>
          </p:txBody>
        </p:sp>
      </p:grpSp>
      <p:sp>
        <p:nvSpPr>
          <p:cNvPr id="156699" name="Line 27"/>
          <p:cNvSpPr>
            <a:spLocks noChangeShapeType="1"/>
          </p:cNvSpPr>
          <p:nvPr/>
        </p:nvSpPr>
        <p:spPr bwMode="auto">
          <a:xfrm flipH="1" flipV="1">
            <a:off x="8382000" y="2286000"/>
            <a:ext cx="457200" cy="381000"/>
          </a:xfrm>
          <a:prstGeom prst="line">
            <a:avLst/>
          </a:prstGeom>
          <a:noFill/>
          <a:ln w="76200">
            <a:solidFill>
              <a:srgbClr val="FF0000"/>
            </a:solidFill>
            <a:round/>
            <a:headEnd/>
            <a:tailEnd type="triangle" w="med" len="med"/>
          </a:ln>
        </p:spPr>
        <p:txBody>
          <a:bodyPr wrap="none" anchor="ctr"/>
          <a:lstStyle/>
          <a:p>
            <a:endParaRPr lang="en-US"/>
          </a:p>
        </p:txBody>
      </p:sp>
      <p:pic>
        <p:nvPicPr>
          <p:cNvPr id="20" name="Picture 19" descr="present.jpeg"/>
          <p:cNvPicPr>
            <a:picLocks noChangeAspect="1"/>
          </p:cNvPicPr>
          <p:nvPr/>
        </p:nvPicPr>
        <p:blipFill>
          <a:blip r:embed="rId2" cstate="print"/>
          <a:stretch>
            <a:fillRect/>
          </a:stretch>
        </p:blipFill>
        <p:spPr>
          <a:xfrm>
            <a:off x="6400800" y="152400"/>
            <a:ext cx="2514600" cy="1898228"/>
          </a:xfrm>
          <a:prstGeom prst="ellipse">
            <a:avLst/>
          </a:prstGeom>
          <a:ln>
            <a:noFill/>
          </a:ln>
          <a:effectLst>
            <a:softEdge rad="112500"/>
          </a:effectLst>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6321600" y="1735560"/>
              <a:ext cx="2879280" cy="3034080"/>
            </p14:xfrm>
          </p:contentPart>
        </mc:Choice>
        <mc:Fallback>
          <p:pic>
            <p:nvPicPr>
              <p:cNvPr id="4" name="Ink 3"/>
              <p:cNvPicPr/>
              <p:nvPr/>
            </p:nvPicPr>
            <p:blipFill>
              <a:blip r:embed="rId4"/>
              <a:stretch>
                <a:fillRect/>
              </a:stretch>
            </p:blipFill>
            <p:spPr>
              <a:xfrm>
                <a:off x="6312240" y="1726200"/>
                <a:ext cx="2898000" cy="3052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9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5669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1" grpId="0" animBg="1" autoUpdateAnimBg="0"/>
      <p:bldP spid="1566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dirty="0" smtClean="0"/>
              <a:t>Aesthetics and utility</a:t>
            </a:r>
          </a:p>
        </p:txBody>
      </p:sp>
      <p:sp>
        <p:nvSpPr>
          <p:cNvPr id="88067" name="Rectangle 3"/>
          <p:cNvSpPr>
            <a:spLocks noGrp="1" noChangeArrowheads="1"/>
          </p:cNvSpPr>
          <p:nvPr>
            <p:ph idx="1"/>
          </p:nvPr>
        </p:nvSpPr>
        <p:spPr>
          <a:xfrm>
            <a:off x="457200" y="1371600"/>
            <a:ext cx="8229600" cy="4495800"/>
          </a:xfrm>
        </p:spPr>
        <p:txBody>
          <a:bodyPr/>
          <a:lstStyle/>
          <a:p>
            <a:pPr eaLnBrk="1" hangingPunct="1"/>
            <a:r>
              <a:rPr lang="en-GB" sz="2400" dirty="0" smtClean="0"/>
              <a:t>aesthetically pleasing designs</a:t>
            </a:r>
          </a:p>
          <a:p>
            <a:pPr lvl="1" eaLnBrk="1" hangingPunct="1"/>
            <a:r>
              <a:rPr lang="en-GB" sz="2000" dirty="0" smtClean="0"/>
              <a:t>increase user satisfaction and improve productivity</a:t>
            </a:r>
          </a:p>
          <a:p>
            <a:pPr eaLnBrk="1" hangingPunct="1"/>
            <a:r>
              <a:rPr lang="en-GB" sz="2400" dirty="0" smtClean="0"/>
              <a:t>beauty and utility may conflict</a:t>
            </a:r>
          </a:p>
          <a:p>
            <a:pPr lvl="1" eaLnBrk="1" hangingPunct="1"/>
            <a:r>
              <a:rPr lang="en-GB" sz="2000" dirty="0" smtClean="0"/>
              <a:t>mixed up visual styles </a:t>
            </a:r>
            <a:r>
              <a:rPr lang="en-GB" sz="2000" dirty="0" smtClean="0">
                <a:sym typeface="Symbol" charset="2"/>
              </a:rPr>
              <a:t></a:t>
            </a:r>
            <a:r>
              <a:rPr lang="en-GB" sz="2000" dirty="0" smtClean="0"/>
              <a:t> easy to distinguish</a:t>
            </a:r>
          </a:p>
          <a:p>
            <a:pPr lvl="1" eaLnBrk="1" hangingPunct="1"/>
            <a:r>
              <a:rPr lang="en-GB" sz="2000" dirty="0" smtClean="0"/>
              <a:t>clean design – little differentiation </a:t>
            </a:r>
            <a:r>
              <a:rPr lang="en-GB" sz="2000" dirty="0" smtClean="0">
                <a:sym typeface="Symbol" charset="2"/>
              </a:rPr>
              <a:t></a:t>
            </a:r>
            <a:r>
              <a:rPr lang="en-GB" sz="2000" dirty="0" smtClean="0"/>
              <a:t> confusing</a:t>
            </a:r>
          </a:p>
          <a:p>
            <a:pPr lvl="1" eaLnBrk="1" hangingPunct="1"/>
            <a:r>
              <a:rPr lang="en-GB" sz="2000" dirty="0" smtClean="0"/>
              <a:t>backgrounds behind text</a:t>
            </a:r>
            <a:br>
              <a:rPr lang="en-GB" sz="2000" dirty="0" smtClean="0"/>
            </a:br>
            <a:r>
              <a:rPr lang="en-GB" sz="2000" dirty="0" smtClean="0"/>
              <a:t>	… good to look at, but hard to read</a:t>
            </a:r>
          </a:p>
          <a:p>
            <a:pPr eaLnBrk="1" hangingPunct="1"/>
            <a:r>
              <a:rPr lang="en-GB" sz="2400" dirty="0" smtClean="0"/>
              <a:t>but can work together</a:t>
            </a:r>
          </a:p>
          <a:p>
            <a:pPr lvl="1" eaLnBrk="1" hangingPunct="1"/>
            <a:r>
              <a:rPr lang="en-GB" sz="2000" dirty="0" smtClean="0"/>
              <a:t>e.g. the design of the counter</a:t>
            </a:r>
          </a:p>
          <a:p>
            <a:pPr lvl="1" eaLnBrk="1" hangingPunct="1"/>
            <a:r>
              <a:rPr lang="en-GB" sz="2000" dirty="0" smtClean="0"/>
              <a:t>in consumer products – key differentiator </a:t>
            </a:r>
            <a:r>
              <a:rPr lang="en-GB" sz="1800" dirty="0" smtClean="0"/>
              <a:t>(e.g. iMac)</a:t>
            </a:r>
            <a:endParaRPr lang="en-GB"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10;3D-pie.gif                                                     0007898DMacintosh HD                   ABA78158:"/>
          <p:cNvPicPr>
            <a:picLocks noChangeAspect="1" noChangeArrowheads="1"/>
          </p:cNvPicPr>
          <p:nvPr/>
        </p:nvPicPr>
        <p:blipFill>
          <a:blip r:embed="rId3" cstate="print"/>
          <a:srcRect/>
          <a:stretch>
            <a:fillRect/>
          </a:stretch>
        </p:blipFill>
        <p:spPr bwMode="auto">
          <a:xfrm>
            <a:off x="6324600" y="1676400"/>
            <a:ext cx="2209800" cy="884238"/>
          </a:xfrm>
          <a:prstGeom prst="rect">
            <a:avLst/>
          </a:prstGeom>
          <a:noFill/>
          <a:ln w="9525">
            <a:noFill/>
            <a:miter lim="800000"/>
            <a:headEnd/>
            <a:tailEnd/>
          </a:ln>
        </p:spPr>
      </p:pic>
      <p:sp>
        <p:nvSpPr>
          <p:cNvPr id="89091" name="Rectangle 2"/>
          <p:cNvSpPr>
            <a:spLocks noGrp="1" noChangeArrowheads="1"/>
          </p:cNvSpPr>
          <p:nvPr>
            <p:ph type="title"/>
          </p:nvPr>
        </p:nvSpPr>
        <p:spPr/>
        <p:txBody>
          <a:bodyPr/>
          <a:lstStyle/>
          <a:p>
            <a:pPr eaLnBrk="1" hangingPunct="1"/>
            <a:r>
              <a:rPr lang="en-GB" smtClean="0"/>
              <a:t>Colour and 3D</a:t>
            </a:r>
          </a:p>
        </p:txBody>
      </p:sp>
      <p:sp>
        <p:nvSpPr>
          <p:cNvPr id="89092" name="Rectangle 3"/>
          <p:cNvSpPr>
            <a:spLocks noGrp="1" noChangeArrowheads="1"/>
          </p:cNvSpPr>
          <p:nvPr>
            <p:ph idx="1"/>
          </p:nvPr>
        </p:nvSpPr>
        <p:spPr>
          <a:xfrm>
            <a:off x="381000" y="1600200"/>
            <a:ext cx="8229600" cy="4495800"/>
          </a:xfrm>
        </p:spPr>
        <p:txBody>
          <a:bodyPr/>
          <a:lstStyle/>
          <a:p>
            <a:pPr eaLnBrk="1" hangingPunct="1"/>
            <a:r>
              <a:rPr lang="en-GB" sz="2400" smtClean="0"/>
              <a:t>both often used very badly!</a:t>
            </a:r>
          </a:p>
          <a:p>
            <a:pPr eaLnBrk="1" hangingPunct="1"/>
            <a:r>
              <a:rPr lang="en-GB" sz="2400" smtClean="0"/>
              <a:t>colour</a:t>
            </a:r>
          </a:p>
          <a:p>
            <a:pPr lvl="1" eaLnBrk="1" hangingPunct="1"/>
            <a:r>
              <a:rPr lang="en-GB" sz="2000" smtClean="0"/>
              <a:t>older monitors limited palette</a:t>
            </a:r>
          </a:p>
          <a:p>
            <a:pPr lvl="1" eaLnBrk="1" hangingPunct="1"/>
            <a:r>
              <a:rPr lang="en-GB" sz="2000" smtClean="0"/>
              <a:t>colour over used because ‘it is there’</a:t>
            </a:r>
          </a:p>
          <a:p>
            <a:pPr lvl="1" eaLnBrk="1" hangingPunct="1"/>
            <a:r>
              <a:rPr lang="en-GB" sz="2000" smtClean="0"/>
              <a:t>beware colour blind!</a:t>
            </a:r>
          </a:p>
          <a:p>
            <a:pPr lvl="1" eaLnBrk="1" hangingPunct="1"/>
            <a:r>
              <a:rPr lang="en-GB" sz="2000" smtClean="0"/>
              <a:t>use sparingly to </a:t>
            </a:r>
            <a:r>
              <a:rPr lang="en-GB" sz="2000" smtClean="0">
                <a:solidFill>
                  <a:srgbClr val="009900"/>
                </a:solidFill>
              </a:rPr>
              <a:t>reinforce</a:t>
            </a:r>
            <a:r>
              <a:rPr lang="en-GB" sz="2000" smtClean="0"/>
              <a:t> other information</a:t>
            </a:r>
          </a:p>
          <a:p>
            <a:pPr eaLnBrk="1" hangingPunct="1"/>
            <a:r>
              <a:rPr lang="en-GB" sz="2400" smtClean="0"/>
              <a:t>3D effects</a:t>
            </a:r>
          </a:p>
          <a:p>
            <a:pPr lvl="1" eaLnBrk="1" hangingPunct="1"/>
            <a:r>
              <a:rPr lang="en-GB" sz="2000" smtClean="0"/>
              <a:t>good for physical information and some graphs</a:t>
            </a:r>
          </a:p>
          <a:p>
            <a:pPr lvl="1" eaLnBrk="1" hangingPunct="1"/>
            <a:r>
              <a:rPr lang="en-GB" sz="2000" smtClean="0"/>
              <a:t>but if over used …</a:t>
            </a:r>
            <a:br>
              <a:rPr lang="en-GB" sz="2000" smtClean="0"/>
            </a:br>
            <a:r>
              <a:rPr lang="en-GB" sz="2000" smtClean="0"/>
              <a:t>	e.g. text in perspective!!  3D pie charts</a:t>
            </a:r>
          </a:p>
        </p:txBody>
      </p:sp>
      <p:pic>
        <p:nvPicPr>
          <p:cNvPr id="89093" name="Picture 6" descr="&#10;3D-pie.gif                                                     0007898DMacintosh HD                   ABA78158:"/>
          <p:cNvPicPr>
            <a:picLocks noChangeAspect="1" noChangeArrowheads="1"/>
          </p:cNvPicPr>
          <p:nvPr/>
        </p:nvPicPr>
        <p:blipFill>
          <a:blip r:embed="rId3" cstate="print"/>
          <a:srcRect/>
          <a:stretch>
            <a:fillRect/>
          </a:stretch>
        </p:blipFill>
        <p:spPr bwMode="auto">
          <a:xfrm rot="-2516793">
            <a:off x="6477000" y="3048000"/>
            <a:ext cx="2209800" cy="884238"/>
          </a:xfrm>
          <a:prstGeom prst="rect">
            <a:avLst/>
          </a:prstGeom>
          <a:noFill/>
          <a:ln w="9525">
            <a:noFill/>
            <a:miter lim="800000"/>
            <a:headEnd/>
            <a:tailEnd/>
          </a:ln>
        </p:spPr>
      </p:pic>
      <p:pic>
        <p:nvPicPr>
          <p:cNvPr id="89094" name="Picture 6" descr="&#10;3D-pie.gif                                                     0007898DMacintosh HD                   ABA78158:"/>
          <p:cNvPicPr>
            <a:picLocks noChangeAspect="1" noChangeArrowheads="1"/>
          </p:cNvPicPr>
          <p:nvPr/>
        </p:nvPicPr>
        <p:blipFill>
          <a:blip r:embed="rId3" cstate="print"/>
          <a:srcRect/>
          <a:stretch>
            <a:fillRect/>
          </a:stretch>
        </p:blipFill>
        <p:spPr bwMode="auto">
          <a:xfrm rot="9232946">
            <a:off x="6553200" y="4724400"/>
            <a:ext cx="2209800" cy="88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solidFill>
                  <a:srgbClr val="FF0000"/>
                </a:solidFill>
              </a:rPr>
              <a:t>Bad</a:t>
            </a:r>
            <a:r>
              <a:rPr lang="en-US" smtClean="0"/>
              <a:t> </a:t>
            </a:r>
            <a:r>
              <a:rPr lang="en-US" smtClean="0">
                <a:solidFill>
                  <a:srgbClr val="6666FF"/>
                </a:solidFill>
              </a:rPr>
              <a:t>use</a:t>
            </a:r>
            <a:r>
              <a:rPr lang="en-US" smtClean="0"/>
              <a:t> </a:t>
            </a:r>
            <a:r>
              <a:rPr lang="en-US" smtClean="0">
                <a:solidFill>
                  <a:srgbClr val="99FF99"/>
                </a:solidFill>
              </a:rPr>
              <a:t>of</a:t>
            </a:r>
            <a:r>
              <a:rPr lang="en-US" smtClean="0"/>
              <a:t> </a:t>
            </a:r>
            <a:r>
              <a:rPr lang="en-US" smtClean="0">
                <a:solidFill>
                  <a:schemeClr val="accent2"/>
                </a:solidFill>
              </a:rPr>
              <a:t>c</a:t>
            </a:r>
            <a:r>
              <a:rPr lang="en-US" smtClean="0">
                <a:solidFill>
                  <a:srgbClr val="33CCFF"/>
                </a:solidFill>
              </a:rPr>
              <a:t>olou</a:t>
            </a:r>
            <a:r>
              <a:rPr lang="en-US" smtClean="0">
                <a:solidFill>
                  <a:schemeClr val="accent2"/>
                </a:solidFill>
              </a:rPr>
              <a:t>r</a:t>
            </a:r>
            <a:endParaRPr lang="en-US" smtClean="0"/>
          </a:p>
        </p:txBody>
      </p:sp>
      <p:sp>
        <p:nvSpPr>
          <p:cNvPr id="90115" name="Rectangle 3"/>
          <p:cNvSpPr>
            <a:spLocks noGrp="1" noChangeArrowheads="1"/>
          </p:cNvSpPr>
          <p:nvPr>
            <p:ph idx="1"/>
          </p:nvPr>
        </p:nvSpPr>
        <p:spPr>
          <a:solidFill>
            <a:srgbClr val="FF0000"/>
          </a:solidFill>
        </p:spPr>
        <p:txBody>
          <a:bodyPr/>
          <a:lstStyle/>
          <a:p>
            <a:pPr eaLnBrk="1" hangingPunct="1"/>
            <a:r>
              <a:rPr lang="en-US" smtClean="0">
                <a:solidFill>
                  <a:srgbClr val="33CCFF"/>
                </a:solidFill>
              </a:rPr>
              <a:t>over</a:t>
            </a:r>
            <a:r>
              <a:rPr lang="en-US" smtClean="0"/>
              <a:t> </a:t>
            </a:r>
            <a:r>
              <a:rPr lang="en-US" smtClean="0">
                <a:solidFill>
                  <a:srgbClr val="660066"/>
                </a:solidFill>
              </a:rPr>
              <a:t>use</a:t>
            </a:r>
            <a:r>
              <a:rPr lang="en-US" smtClean="0"/>
              <a:t> - </a:t>
            </a:r>
            <a:r>
              <a:rPr lang="en-US" sz="2000" smtClean="0">
                <a:solidFill>
                  <a:schemeClr val="accent1"/>
                </a:solidFill>
              </a:rPr>
              <a:t>without</a:t>
            </a:r>
            <a:r>
              <a:rPr lang="en-US" sz="2000" smtClean="0"/>
              <a:t> </a:t>
            </a:r>
            <a:r>
              <a:rPr lang="en-US" sz="2000" smtClean="0">
                <a:solidFill>
                  <a:srgbClr val="0000FF"/>
                </a:solidFill>
              </a:rPr>
              <a:t>very</a:t>
            </a:r>
            <a:r>
              <a:rPr lang="en-US" sz="2000" smtClean="0"/>
              <a:t> </a:t>
            </a:r>
            <a:r>
              <a:rPr lang="en-US" sz="2000" smtClean="0">
                <a:solidFill>
                  <a:srgbClr val="33CCFF"/>
                </a:solidFill>
              </a:rPr>
              <a:t>good</a:t>
            </a:r>
            <a:r>
              <a:rPr lang="en-US" sz="2000" smtClean="0"/>
              <a:t> reason (e.g. kids’ site)</a:t>
            </a:r>
          </a:p>
          <a:p>
            <a:pPr eaLnBrk="1" hangingPunct="1"/>
            <a:r>
              <a:rPr lang="en-US" smtClean="0">
                <a:solidFill>
                  <a:srgbClr val="00FF00"/>
                </a:solidFill>
              </a:rPr>
              <a:t>colour blindness</a:t>
            </a:r>
            <a:endParaRPr lang="en-US" smtClean="0"/>
          </a:p>
          <a:p>
            <a:pPr eaLnBrk="1" hangingPunct="1"/>
            <a:r>
              <a:rPr lang="en-US" smtClean="0"/>
              <a:t>poor </a:t>
            </a:r>
            <a:r>
              <a:rPr lang="en-US" smtClean="0">
                <a:solidFill>
                  <a:srgbClr val="FF3399"/>
                </a:solidFill>
              </a:rPr>
              <a:t>use of</a:t>
            </a:r>
            <a:r>
              <a:rPr lang="en-US" smtClean="0"/>
              <a:t> contrast</a:t>
            </a:r>
          </a:p>
          <a:p>
            <a:pPr eaLnBrk="1" hangingPunct="1"/>
            <a:r>
              <a:rPr lang="en-US" smtClean="0"/>
              <a:t>do adjust your set!</a:t>
            </a:r>
          </a:p>
          <a:p>
            <a:pPr lvl="1" eaLnBrk="1" hangingPunct="1"/>
            <a:r>
              <a:rPr lang="en-US" smtClean="0"/>
              <a:t>adjust your monitor to greys only</a:t>
            </a:r>
          </a:p>
          <a:p>
            <a:pPr lvl="1" eaLnBrk="1" hangingPunct="1"/>
            <a:r>
              <a:rPr lang="en-US" smtClean="0"/>
              <a:t>can you still read your screen?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998" y="1600200"/>
            <a:ext cx="815800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72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mtClean="0"/>
              <a:t>Cross countries and cultures</a:t>
            </a:r>
          </a:p>
        </p:txBody>
      </p:sp>
      <p:sp>
        <p:nvSpPr>
          <p:cNvPr id="91139" name="Rectangle 3"/>
          <p:cNvSpPr>
            <a:spLocks noGrp="1" noChangeArrowheads="1"/>
          </p:cNvSpPr>
          <p:nvPr>
            <p:ph idx="1"/>
          </p:nvPr>
        </p:nvSpPr>
        <p:spPr>
          <a:xfrm>
            <a:off x="457200" y="1371600"/>
            <a:ext cx="8229600" cy="4495800"/>
          </a:xfrm>
        </p:spPr>
        <p:txBody>
          <a:bodyPr/>
          <a:lstStyle/>
          <a:p>
            <a:pPr eaLnBrk="1" hangingPunct="1">
              <a:lnSpc>
                <a:spcPct val="90000"/>
              </a:lnSpc>
            </a:pPr>
            <a:r>
              <a:rPr lang="en-GB" sz="2000" dirty="0" smtClean="0"/>
              <a:t>localisation &amp; internationalisation</a:t>
            </a:r>
          </a:p>
          <a:p>
            <a:pPr marL="819150" lvl="1" eaLnBrk="1" hangingPunct="1">
              <a:lnSpc>
                <a:spcPct val="90000"/>
              </a:lnSpc>
            </a:pPr>
            <a:r>
              <a:rPr lang="en-GB" sz="1800" dirty="0" smtClean="0"/>
              <a:t>changing interfaces for particular cultures/languages</a:t>
            </a:r>
          </a:p>
          <a:p>
            <a:pPr eaLnBrk="1" hangingPunct="1">
              <a:lnSpc>
                <a:spcPct val="90000"/>
              </a:lnSpc>
            </a:pPr>
            <a:r>
              <a:rPr lang="en-GB" sz="2000" dirty="0" smtClean="0"/>
              <a:t>globalisation</a:t>
            </a:r>
          </a:p>
          <a:p>
            <a:pPr marL="819150" lvl="1" eaLnBrk="1" hangingPunct="1">
              <a:lnSpc>
                <a:spcPct val="90000"/>
              </a:lnSpc>
            </a:pPr>
            <a:r>
              <a:rPr lang="en-GB" sz="1800" dirty="0" smtClean="0"/>
              <a:t>try to choose symbols etc. that work everywhere</a:t>
            </a:r>
          </a:p>
          <a:p>
            <a:pPr eaLnBrk="1" hangingPunct="1">
              <a:lnSpc>
                <a:spcPct val="90000"/>
              </a:lnSpc>
            </a:pPr>
            <a:endParaRPr lang="en-GB" sz="1000" dirty="0" smtClean="0"/>
          </a:p>
          <a:p>
            <a:pPr eaLnBrk="1" hangingPunct="1">
              <a:lnSpc>
                <a:spcPct val="90000"/>
              </a:lnSpc>
            </a:pPr>
            <a:r>
              <a:rPr lang="en-GB" sz="2000" dirty="0" smtClean="0"/>
              <a:t>simply change language?</a:t>
            </a:r>
          </a:p>
          <a:p>
            <a:pPr marL="819150" lvl="1" eaLnBrk="1" hangingPunct="1">
              <a:lnSpc>
                <a:spcPct val="90000"/>
              </a:lnSpc>
            </a:pPr>
            <a:r>
              <a:rPr lang="en-GB" sz="1800" dirty="0" smtClean="0"/>
              <a:t>use ‘resource’ database instead of literal text</a:t>
            </a:r>
            <a:br>
              <a:rPr lang="en-GB" sz="1800" dirty="0" smtClean="0"/>
            </a:br>
            <a:r>
              <a:rPr lang="en-GB" sz="1800" dirty="0" smtClean="0"/>
              <a:t>… but changes sizes, left-right order etc.</a:t>
            </a:r>
          </a:p>
          <a:p>
            <a:pPr eaLnBrk="1" hangingPunct="1">
              <a:lnSpc>
                <a:spcPct val="90000"/>
              </a:lnSpc>
            </a:pPr>
            <a:r>
              <a:rPr lang="en-GB" sz="2000" dirty="0" smtClean="0"/>
              <a:t>deeper issues</a:t>
            </a:r>
          </a:p>
          <a:p>
            <a:pPr marL="819150" lvl="1" eaLnBrk="1" hangingPunct="1">
              <a:lnSpc>
                <a:spcPct val="90000"/>
              </a:lnSpc>
            </a:pPr>
            <a:r>
              <a:rPr lang="en-GB" sz="1800" dirty="0" smtClean="0"/>
              <a:t>cultural assumptions and values</a:t>
            </a:r>
          </a:p>
          <a:p>
            <a:pPr marL="819150" lvl="1" eaLnBrk="1" hangingPunct="1">
              <a:lnSpc>
                <a:spcPct val="90000"/>
              </a:lnSpc>
            </a:pPr>
            <a:r>
              <a:rPr lang="en-GB" sz="1800" dirty="0" smtClean="0"/>
              <a:t>meanings of symbols</a:t>
            </a:r>
          </a:p>
          <a:p>
            <a:pPr marL="819150" lvl="1" eaLnBrk="1" hangingPunct="1">
              <a:lnSpc>
                <a:spcPct val="90000"/>
              </a:lnSpc>
              <a:buFontTx/>
              <a:buChar char=" "/>
            </a:pPr>
            <a:r>
              <a:rPr lang="en-GB" sz="1800" dirty="0" err="1" smtClean="0"/>
              <a:t>e.g</a:t>
            </a:r>
            <a:r>
              <a:rPr lang="en-GB" sz="1800" dirty="0" smtClean="0"/>
              <a:t> tick and cross …  +</a:t>
            </a:r>
            <a:r>
              <a:rPr lang="en-GB" sz="1800" dirty="0" err="1" smtClean="0"/>
              <a:t>ve</a:t>
            </a:r>
            <a:r>
              <a:rPr lang="en-GB" sz="1800" dirty="0" smtClean="0"/>
              <a:t> and -</a:t>
            </a:r>
            <a:r>
              <a:rPr lang="en-GB" sz="1800" dirty="0" err="1" smtClean="0"/>
              <a:t>ve</a:t>
            </a:r>
            <a:r>
              <a:rPr lang="en-GB" sz="1800" dirty="0" smtClean="0"/>
              <a:t> in some cultures</a:t>
            </a:r>
            <a:br>
              <a:rPr lang="en-GB" sz="1800" dirty="0" smtClean="0"/>
            </a:br>
            <a:r>
              <a:rPr lang="en-GB" sz="1800" dirty="0" smtClean="0"/>
              <a:t>      … but … mean the same thing (mark this) in others</a:t>
            </a:r>
            <a:endParaRPr lang="en-GB" sz="1000" dirty="0" smtClean="0"/>
          </a:p>
        </p:txBody>
      </p:sp>
      <p:pic>
        <p:nvPicPr>
          <p:cNvPr id="2050" name="Picture 2" descr="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57150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685800"/>
            <a:ext cx="7772400" cy="1143000"/>
          </a:xfrm>
        </p:spPr>
        <p:txBody>
          <a:bodyPr/>
          <a:lstStyle/>
          <a:p>
            <a:pPr eaLnBrk="1" hangingPunct="1"/>
            <a:r>
              <a:rPr lang="en-GB" sz="5400" dirty="0" smtClean="0"/>
              <a:t>Prototyping</a:t>
            </a:r>
            <a:r>
              <a:rPr lang="en-GB" dirty="0" smtClean="0"/>
              <a:t/>
            </a:r>
            <a:br>
              <a:rPr lang="en-GB" dirty="0" smtClean="0"/>
            </a:br>
            <a:endParaRPr lang="en-GB" dirty="0" smtClean="0"/>
          </a:p>
        </p:txBody>
      </p:sp>
      <p:pic>
        <p:nvPicPr>
          <p:cNvPr id="3" name="Picture 2" descr="1340041796_401947752_1-3D-rapid-prototyping-design-printing-services-Umhlanga.jpg"/>
          <p:cNvPicPr>
            <a:picLocks noChangeAspect="1"/>
          </p:cNvPicPr>
          <p:nvPr/>
        </p:nvPicPr>
        <p:blipFill>
          <a:blip r:embed="rId3" cstate="print"/>
          <a:stretch>
            <a:fillRect/>
          </a:stretch>
        </p:blipFill>
        <p:spPr>
          <a:xfrm>
            <a:off x="5355907" y="1479375"/>
            <a:ext cx="3757613" cy="42157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357186" y="1447800"/>
            <a:ext cx="4748213" cy="4708981"/>
          </a:xfrm>
          <a:prstGeom prst="rect">
            <a:avLst/>
          </a:prstGeom>
        </p:spPr>
        <p:txBody>
          <a:bodyPr wrap="square">
            <a:spAutoFit/>
          </a:bodyPr>
          <a:lstStyle/>
          <a:p>
            <a:pPr algn="just"/>
            <a:r>
              <a:rPr lang="en-US" sz="2000" dirty="0">
                <a:latin typeface="Times" charset="0"/>
              </a:rPr>
              <a:t>A </a:t>
            </a:r>
            <a:r>
              <a:rPr lang="en-US" sz="2000" b="1" dirty="0">
                <a:latin typeface="Times" charset="0"/>
              </a:rPr>
              <a:t>prototype</a:t>
            </a:r>
            <a:r>
              <a:rPr lang="en-US" sz="2000" dirty="0">
                <a:latin typeface="Times" charset="0"/>
              </a:rPr>
              <a:t> is an early sample, model, or release of a product built to test a concept or process or to act as a thing to be replicated or learned from. It is a term used in a variety </a:t>
            </a:r>
            <a:r>
              <a:rPr lang="en-US" sz="2000" dirty="0" smtClean="0">
                <a:latin typeface="Times" charset="0"/>
              </a:rPr>
              <a:t>of contexts,  including</a:t>
            </a:r>
            <a:r>
              <a:rPr lang="en-US" sz="2000" dirty="0">
                <a:latin typeface="Times" charset="0"/>
              </a:rPr>
              <a:t> semantics</a:t>
            </a:r>
            <a:r>
              <a:rPr lang="en-US" sz="2000" dirty="0" smtClean="0">
                <a:latin typeface="Times" charset="0"/>
              </a:rPr>
              <a:t>, design, electronics</a:t>
            </a:r>
            <a:r>
              <a:rPr lang="en-US" sz="2000" dirty="0">
                <a:latin typeface="Times" charset="0"/>
              </a:rPr>
              <a:t>, and software programming. A prototype is designed to test and trial a new design to enhance precision by system analysts and users. Prototyping serves to provide specifications for a real, working system rather than a theoretical one</a:t>
            </a:r>
            <a:r>
              <a:rPr lang="en-US" sz="2000" dirty="0" smtClean="0">
                <a:latin typeface="Times" charset="0"/>
              </a:rPr>
              <a:t>. In </a:t>
            </a:r>
            <a:r>
              <a:rPr lang="en-US" sz="2000" dirty="0">
                <a:latin typeface="Times" charset="0"/>
              </a:rPr>
              <a:t>some workflow models, creating a prototype (a process sometimes called </a:t>
            </a:r>
            <a:r>
              <a:rPr lang="en-US" sz="2000" b="1" dirty="0">
                <a:latin typeface="Times" charset="0"/>
              </a:rPr>
              <a:t>materialization</a:t>
            </a:r>
            <a:r>
              <a:rPr lang="en-US" sz="2000" dirty="0">
                <a:latin typeface="Times" charset="0"/>
              </a:rPr>
              <a:t>) is the step between the formalization and the evaluation of an idea.</a:t>
            </a:r>
            <a:endParaRPr lang="en-US" sz="2000" dirty="0"/>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2060280" y="5813640"/>
              <a:ext cx="2991960" cy="959760"/>
            </p14:xfrm>
          </p:contentPart>
        </mc:Choice>
        <mc:Fallback>
          <p:pic>
            <p:nvPicPr>
              <p:cNvPr id="4" name="Ink 3"/>
              <p:cNvPicPr/>
              <p:nvPr/>
            </p:nvPicPr>
            <p:blipFill>
              <a:blip r:embed="rId5"/>
              <a:stretch>
                <a:fillRect/>
              </a:stretch>
            </p:blipFill>
            <p:spPr>
              <a:xfrm>
                <a:off x="2050920" y="5804280"/>
                <a:ext cx="3010680" cy="978480"/>
              </a:xfrm>
              <a:prstGeom prst="rect">
                <a:avLst/>
              </a:prstGeom>
            </p:spPr>
          </p:pic>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Iteration and Prototyping</a:t>
            </a:r>
            <a:endParaRPr lang="en-US" dirty="0"/>
          </a:p>
        </p:txBody>
      </p:sp>
      <p:sp>
        <p:nvSpPr>
          <p:cNvPr id="4" name="Content Placeholder 3"/>
          <p:cNvSpPr>
            <a:spLocks noGrp="1"/>
          </p:cNvSpPr>
          <p:nvPr>
            <p:ph idx="1"/>
          </p:nvPr>
        </p:nvSpPr>
        <p:spPr/>
        <p:txBody>
          <a:bodyPr/>
          <a:lstStyle/>
          <a:p>
            <a:pPr algn="just"/>
            <a:r>
              <a:rPr lang="en-US" dirty="0" smtClean="0"/>
              <a:t>Because human situations are complex and designers are not infallible it is likely that our first design will not be perfect! For this reason, almost all interaction design includes some form of iteration of ideas.</a:t>
            </a:r>
          </a:p>
          <a:p>
            <a:pPr lvl="1" algn="just"/>
            <a:r>
              <a:rPr lang="en-US" dirty="0" smtClean="0"/>
              <a:t>This often starts early on with </a:t>
            </a:r>
            <a:r>
              <a:rPr lang="en-US" b="1" dirty="0" smtClean="0"/>
              <a:t>paper designs </a:t>
            </a:r>
            <a:r>
              <a:rPr lang="en-US" dirty="0" smtClean="0"/>
              <a:t>and </a:t>
            </a:r>
            <a:r>
              <a:rPr lang="en-US" b="1" dirty="0" smtClean="0"/>
              <a:t>storyboards</a:t>
            </a:r>
            <a:r>
              <a:rPr lang="en-US" dirty="0" smtClean="0"/>
              <a:t> being demonstrated to colleagues and potential users.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Available tools</a:t>
            </a:r>
          </a:p>
        </p:txBody>
      </p:sp>
      <p:sp>
        <p:nvSpPr>
          <p:cNvPr id="58371" name="Rectangle 3"/>
          <p:cNvSpPr>
            <a:spLocks noGrp="1" noChangeArrowheads="1"/>
          </p:cNvSpPr>
          <p:nvPr>
            <p:ph idx="1"/>
          </p:nvPr>
        </p:nvSpPr>
        <p:spPr/>
        <p:txBody>
          <a:bodyPr/>
          <a:lstStyle/>
          <a:p>
            <a:pPr eaLnBrk="1" hangingPunct="1"/>
            <a:r>
              <a:rPr lang="en-US" smtClean="0"/>
              <a:t>grouping of items</a:t>
            </a:r>
          </a:p>
          <a:p>
            <a:pPr eaLnBrk="1" hangingPunct="1"/>
            <a:r>
              <a:rPr lang="en-US" smtClean="0"/>
              <a:t>order of items </a:t>
            </a:r>
          </a:p>
          <a:p>
            <a:pPr eaLnBrk="1" hangingPunct="1"/>
            <a:r>
              <a:rPr lang="en-US" smtClean="0"/>
              <a:t>decoration - fonts, boxes etc.</a:t>
            </a:r>
          </a:p>
          <a:p>
            <a:pPr eaLnBrk="1" hangingPunct="1"/>
            <a:r>
              <a:rPr lang="en-US" smtClean="0"/>
              <a:t>alignment of items</a:t>
            </a:r>
          </a:p>
          <a:p>
            <a:pPr eaLnBrk="1" hangingPunct="1"/>
            <a:r>
              <a:rPr lang="en-US" smtClean="0"/>
              <a:t>white space between items</a:t>
            </a:r>
          </a:p>
          <a:p>
            <a:pPr eaLnBrk="1" hangingPunct="1"/>
            <a:endParaRPr lang="en-US"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888840" y="394920"/>
              <a:ext cx="7888680" cy="6435000"/>
            </p14:xfrm>
          </p:contentPart>
        </mc:Choice>
        <mc:Fallback>
          <p:pic>
            <p:nvPicPr>
              <p:cNvPr id="2" name="Ink 1"/>
              <p:cNvPicPr/>
              <p:nvPr/>
            </p:nvPicPr>
            <p:blipFill>
              <a:blip r:embed="rId3"/>
              <a:stretch>
                <a:fillRect/>
              </a:stretch>
            </p:blipFill>
            <p:spPr>
              <a:xfrm>
                <a:off x="879480" y="385560"/>
                <a:ext cx="7907400" cy="6453720"/>
              </a:xfrm>
              <a:prstGeom prst="rect">
                <a:avLst/>
              </a:prstGeom>
            </p:spPr>
          </p:pic>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and Prototyping</a:t>
            </a:r>
            <a:endParaRPr lang="en-US" dirty="0"/>
          </a:p>
        </p:txBody>
      </p:sp>
      <p:sp>
        <p:nvSpPr>
          <p:cNvPr id="3" name="Content Placeholder 2"/>
          <p:cNvSpPr>
            <a:spLocks noGrp="1"/>
          </p:cNvSpPr>
          <p:nvPr>
            <p:ph idx="1"/>
          </p:nvPr>
        </p:nvSpPr>
        <p:spPr/>
        <p:txBody>
          <a:bodyPr/>
          <a:lstStyle/>
          <a:p>
            <a:r>
              <a:rPr lang="en-US" dirty="0" smtClean="0"/>
              <a:t>Later in the design process one might use mockups of physical devices or tools such as Shockwave or Visual Basic to create prototype versions of software.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hangingPunct="1"/>
            <a:r>
              <a:rPr lang="en-GB" smtClean="0"/>
              <a:t>Iteration and prototyping</a:t>
            </a:r>
          </a:p>
        </p:txBody>
      </p:sp>
      <p:sp>
        <p:nvSpPr>
          <p:cNvPr id="94211" name="Rectangle 3"/>
          <p:cNvSpPr>
            <a:spLocks noGrp="1" noChangeArrowheads="1"/>
          </p:cNvSpPr>
          <p:nvPr>
            <p:ph idx="1"/>
          </p:nvPr>
        </p:nvSpPr>
        <p:spPr/>
        <p:txBody>
          <a:bodyPr/>
          <a:lstStyle/>
          <a:p>
            <a:pPr eaLnBrk="1" hangingPunct="1">
              <a:buFont typeface="Wingdings" charset="2"/>
              <a:buChar char="q"/>
            </a:pPr>
            <a:r>
              <a:rPr lang="en-GB" smtClean="0"/>
              <a:t>getting better …</a:t>
            </a:r>
          </a:p>
          <a:p>
            <a:pPr eaLnBrk="1" hangingPunct="1">
              <a:buFont typeface="Wingdings" charset="2"/>
              <a:buChar char="q"/>
            </a:pPr>
            <a:r>
              <a:rPr lang="en-GB" smtClean="0"/>
              <a:t> and starting well...</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317840" y="1820160"/>
              <a:ext cx="360" cy="360"/>
            </p14:xfrm>
          </p:contentPart>
        </mc:Choice>
        <mc:Fallback>
          <p:pic>
            <p:nvPicPr>
              <p:cNvPr id="2" name="Ink 1"/>
              <p:cNvPicPr/>
              <p:nvPr/>
            </p:nvPicPr>
            <p:blipFill>
              <a:blip r:embed="rId3"/>
              <a:stretch>
                <a:fillRect/>
              </a:stretch>
            </p:blipFill>
            <p:spPr>
              <a:xfrm>
                <a:off x="4308480" y="181080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Prototyping</a:t>
            </a:r>
          </a:p>
        </p:txBody>
      </p:sp>
      <p:sp>
        <p:nvSpPr>
          <p:cNvPr id="95235" name="Rectangle 3"/>
          <p:cNvSpPr>
            <a:spLocks noGrp="1" noChangeArrowheads="1"/>
          </p:cNvSpPr>
          <p:nvPr>
            <p:ph idx="1"/>
          </p:nvPr>
        </p:nvSpPr>
        <p:spPr/>
        <p:txBody>
          <a:bodyPr/>
          <a:lstStyle/>
          <a:p>
            <a:pPr eaLnBrk="1" hangingPunct="1"/>
            <a:r>
              <a:rPr lang="en-US" dirty="0" smtClean="0"/>
              <a:t>you never get it right first time</a:t>
            </a:r>
          </a:p>
          <a:p>
            <a:pPr eaLnBrk="1" hangingPunct="1"/>
            <a:r>
              <a:rPr lang="en-US" dirty="0" smtClean="0"/>
              <a:t>if at first you don’t succeed …</a:t>
            </a:r>
          </a:p>
          <a:p>
            <a:pPr eaLnBrk="1" hangingPunct="1"/>
            <a:endParaRPr lang="en-US" dirty="0" smtClean="0"/>
          </a:p>
        </p:txBody>
      </p:sp>
      <p:grpSp>
        <p:nvGrpSpPr>
          <p:cNvPr id="2" name="Group 4"/>
          <p:cNvGrpSpPr>
            <a:grpSpLocks/>
          </p:cNvGrpSpPr>
          <p:nvPr/>
        </p:nvGrpSpPr>
        <p:grpSpPr bwMode="auto">
          <a:xfrm>
            <a:off x="762000" y="3595688"/>
            <a:ext cx="7735888" cy="1890712"/>
            <a:chOff x="720" y="2457"/>
            <a:chExt cx="4873" cy="1191"/>
          </a:xfrm>
        </p:grpSpPr>
        <p:sp>
          <p:nvSpPr>
            <p:cNvPr id="95237" name="AutoShape 5"/>
            <p:cNvSpPr>
              <a:spLocks noChangeArrowheads="1"/>
            </p:cNvSpPr>
            <p:nvPr/>
          </p:nvSpPr>
          <p:spPr bwMode="auto">
            <a:xfrm>
              <a:off x="2160" y="2544"/>
              <a:ext cx="1008" cy="384"/>
            </a:xfrm>
            <a:prstGeom prst="flowChart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prototype</a:t>
              </a:r>
            </a:p>
          </p:txBody>
        </p:sp>
        <p:sp>
          <p:nvSpPr>
            <p:cNvPr id="95238" name="AutoShape 6"/>
            <p:cNvSpPr>
              <a:spLocks noChangeArrowheads="1"/>
            </p:cNvSpPr>
            <p:nvPr/>
          </p:nvSpPr>
          <p:spPr bwMode="auto">
            <a:xfrm>
              <a:off x="3648" y="2544"/>
              <a:ext cx="960" cy="384"/>
            </a:xfrm>
            <a:prstGeom prst="flowChartPreparation">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evaluate</a:t>
              </a:r>
            </a:p>
          </p:txBody>
        </p:sp>
        <p:sp>
          <p:nvSpPr>
            <p:cNvPr id="95239" name="AutoShape 7"/>
            <p:cNvSpPr>
              <a:spLocks noChangeArrowheads="1"/>
            </p:cNvSpPr>
            <p:nvPr/>
          </p:nvSpPr>
          <p:spPr bwMode="auto">
            <a:xfrm>
              <a:off x="720" y="2544"/>
              <a:ext cx="960" cy="384"/>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design</a:t>
              </a:r>
            </a:p>
          </p:txBody>
        </p:sp>
        <p:sp>
          <p:nvSpPr>
            <p:cNvPr id="95240" name="AutoShape 8"/>
            <p:cNvSpPr>
              <a:spLocks noChangeArrowheads="1"/>
            </p:cNvSpPr>
            <p:nvPr/>
          </p:nvSpPr>
          <p:spPr bwMode="auto">
            <a:xfrm>
              <a:off x="2184" y="3264"/>
              <a:ext cx="960" cy="384"/>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re-design</a:t>
              </a:r>
            </a:p>
          </p:txBody>
        </p:sp>
        <p:cxnSp>
          <p:nvCxnSpPr>
            <p:cNvPr id="95241" name="AutoShape 9"/>
            <p:cNvCxnSpPr>
              <a:cxnSpLocks noChangeShapeType="1"/>
              <a:stCxn id="95237" idx="3"/>
              <a:endCxn id="95238" idx="1"/>
            </p:cNvCxnSpPr>
            <p:nvPr/>
          </p:nvCxnSpPr>
          <p:spPr bwMode="auto">
            <a:xfrm>
              <a:off x="3168" y="2736"/>
              <a:ext cx="480" cy="0"/>
            </a:xfrm>
            <a:prstGeom prst="straightConnector1">
              <a:avLst/>
            </a:prstGeom>
            <a:noFill/>
            <a:ln w="9525">
              <a:solidFill>
                <a:schemeClr val="tx1"/>
              </a:solidFill>
              <a:round/>
              <a:headEnd/>
              <a:tailEnd type="triangle" w="med" len="med"/>
            </a:ln>
          </p:spPr>
        </p:cxnSp>
        <p:cxnSp>
          <p:nvCxnSpPr>
            <p:cNvPr id="95242" name="AutoShape 10"/>
            <p:cNvCxnSpPr>
              <a:cxnSpLocks noChangeShapeType="1"/>
              <a:stCxn id="95239" idx="3"/>
              <a:endCxn id="95237" idx="1"/>
            </p:cNvCxnSpPr>
            <p:nvPr/>
          </p:nvCxnSpPr>
          <p:spPr bwMode="auto">
            <a:xfrm>
              <a:off x="1680" y="2736"/>
              <a:ext cx="480" cy="0"/>
            </a:xfrm>
            <a:prstGeom prst="straightConnector1">
              <a:avLst/>
            </a:prstGeom>
            <a:noFill/>
            <a:ln w="9525">
              <a:solidFill>
                <a:schemeClr val="tx1"/>
              </a:solidFill>
              <a:round/>
              <a:headEnd/>
              <a:tailEnd type="triangle" w="med" len="med"/>
            </a:ln>
          </p:spPr>
        </p:cxnSp>
        <p:cxnSp>
          <p:nvCxnSpPr>
            <p:cNvPr id="95243" name="AutoShape 11"/>
            <p:cNvCxnSpPr>
              <a:cxnSpLocks noChangeShapeType="1"/>
              <a:stCxn id="95238" idx="2"/>
              <a:endCxn id="95240" idx="3"/>
            </p:cNvCxnSpPr>
            <p:nvPr/>
          </p:nvCxnSpPr>
          <p:spPr bwMode="auto">
            <a:xfrm rot="5400000">
              <a:off x="3372" y="2700"/>
              <a:ext cx="528" cy="984"/>
            </a:xfrm>
            <a:prstGeom prst="curvedConnector2">
              <a:avLst/>
            </a:prstGeom>
            <a:noFill/>
            <a:ln w="9525">
              <a:solidFill>
                <a:schemeClr val="tx1"/>
              </a:solidFill>
              <a:round/>
              <a:headEnd/>
              <a:tailEnd type="triangle" w="med" len="med"/>
            </a:ln>
          </p:spPr>
        </p:cxnSp>
        <p:cxnSp>
          <p:nvCxnSpPr>
            <p:cNvPr id="95244" name="AutoShape 12"/>
            <p:cNvCxnSpPr>
              <a:cxnSpLocks noChangeShapeType="1"/>
              <a:stCxn id="95240" idx="0"/>
              <a:endCxn id="95237" idx="2"/>
            </p:cNvCxnSpPr>
            <p:nvPr/>
          </p:nvCxnSpPr>
          <p:spPr bwMode="auto">
            <a:xfrm flipV="1">
              <a:off x="2664" y="2928"/>
              <a:ext cx="0" cy="336"/>
            </a:xfrm>
            <a:prstGeom prst="straightConnector1">
              <a:avLst/>
            </a:prstGeom>
            <a:noFill/>
            <a:ln w="9525">
              <a:solidFill>
                <a:schemeClr val="tx1"/>
              </a:solidFill>
              <a:round/>
              <a:headEnd/>
              <a:tailEnd type="triangle" w="med" len="med"/>
            </a:ln>
          </p:spPr>
        </p:cxnSp>
        <p:sp>
          <p:nvSpPr>
            <p:cNvPr id="95245" name="Line 13"/>
            <p:cNvSpPr>
              <a:spLocks noChangeShapeType="1"/>
            </p:cNvSpPr>
            <p:nvPr/>
          </p:nvSpPr>
          <p:spPr bwMode="auto">
            <a:xfrm>
              <a:off x="4608" y="2736"/>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95246" name="Text Box 14"/>
            <p:cNvSpPr txBox="1">
              <a:spLocks noChangeArrowheads="1"/>
            </p:cNvSpPr>
            <p:nvPr/>
          </p:nvSpPr>
          <p:spPr bwMode="auto">
            <a:xfrm>
              <a:off x="5040" y="2592"/>
              <a:ext cx="553" cy="288"/>
            </a:xfrm>
            <a:prstGeom prst="rect">
              <a:avLst/>
            </a:prstGeom>
            <a:noFill/>
            <a:ln w="9525">
              <a:noFill/>
              <a:miter lim="800000"/>
              <a:headEnd/>
              <a:tailEnd/>
            </a:ln>
          </p:spPr>
          <p:txBody>
            <a:bodyPr wrap="none">
              <a:spAutoFit/>
            </a:bodyPr>
            <a:lstStyle/>
            <a:p>
              <a:r>
                <a:rPr lang="en-US">
                  <a:latin typeface="Times New Roman" charset="0"/>
                </a:rPr>
                <a:t>done!</a:t>
              </a:r>
            </a:p>
          </p:txBody>
        </p:sp>
        <p:sp>
          <p:nvSpPr>
            <p:cNvPr id="95247" name="Text Box 15"/>
            <p:cNvSpPr txBox="1">
              <a:spLocks noChangeArrowheads="1"/>
            </p:cNvSpPr>
            <p:nvPr/>
          </p:nvSpPr>
          <p:spPr bwMode="auto">
            <a:xfrm>
              <a:off x="4560" y="2457"/>
              <a:ext cx="388" cy="231"/>
            </a:xfrm>
            <a:prstGeom prst="rect">
              <a:avLst/>
            </a:prstGeom>
            <a:noFill/>
            <a:ln w="9525">
              <a:noFill/>
              <a:miter lim="800000"/>
              <a:headEnd/>
              <a:tailEnd/>
            </a:ln>
          </p:spPr>
          <p:txBody>
            <a:bodyPr wrap="none">
              <a:spAutoFit/>
            </a:bodyPr>
            <a:lstStyle/>
            <a:p>
              <a:r>
                <a:rPr lang="en-US" sz="1800">
                  <a:latin typeface="Times New Roman" charset="0"/>
                </a:rPr>
                <a:t>OK?</a:t>
              </a:r>
              <a:endParaRPr lang="en-US">
                <a:latin typeface="Times New Roman"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Vs Summative</a:t>
            </a:r>
            <a:endParaRPr lang="en-US" dirty="0"/>
          </a:p>
        </p:txBody>
      </p:sp>
      <p:sp>
        <p:nvSpPr>
          <p:cNvPr id="3" name="Content Placeholder 2"/>
          <p:cNvSpPr>
            <a:spLocks noGrp="1"/>
          </p:cNvSpPr>
          <p:nvPr>
            <p:ph idx="1"/>
          </p:nvPr>
        </p:nvSpPr>
        <p:spPr/>
        <p:txBody>
          <a:bodyPr/>
          <a:lstStyle/>
          <a:p>
            <a:pPr algn="just"/>
            <a:r>
              <a:rPr lang="en-US" sz="2800" dirty="0" smtClean="0"/>
              <a:t>Any of these prototypes, whether paper-based or running software, can then be evaluated to see whether they are acceptable and where there is room for improvement. </a:t>
            </a:r>
          </a:p>
          <a:p>
            <a:pPr lvl="1" algn="just"/>
            <a:r>
              <a:rPr lang="en-US" sz="2400" dirty="0" smtClean="0"/>
              <a:t>This sort of evaluation, intended to improve designs, is called formative evaluation. </a:t>
            </a:r>
          </a:p>
          <a:p>
            <a:pPr lvl="1" algn="just"/>
            <a:r>
              <a:rPr lang="en-US" sz="2400" dirty="0" smtClean="0"/>
              <a:t>This is in contrast to summative evaluation, which is performed at the end to verify whether the product is good enough. </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Pitfalls of prototyping</a:t>
            </a:r>
            <a:endParaRPr lang="en-GB" smtClean="0"/>
          </a:p>
        </p:txBody>
      </p:sp>
      <p:sp>
        <p:nvSpPr>
          <p:cNvPr id="96259" name="Rectangle 3"/>
          <p:cNvSpPr>
            <a:spLocks noGrp="1" noChangeArrowheads="1"/>
          </p:cNvSpPr>
          <p:nvPr>
            <p:ph sz="half" idx="1"/>
          </p:nvPr>
        </p:nvSpPr>
        <p:spPr>
          <a:xfrm>
            <a:off x="685800" y="2286000"/>
            <a:ext cx="7772400" cy="1219200"/>
          </a:xfrm>
        </p:spPr>
        <p:txBody>
          <a:bodyPr/>
          <a:lstStyle/>
          <a:p>
            <a:pPr eaLnBrk="1" hangingPunct="1"/>
            <a:r>
              <a:rPr lang="en-US" sz="2400" dirty="0" smtClean="0"/>
              <a:t>moving little by little … but to where</a:t>
            </a:r>
          </a:p>
          <a:p>
            <a:pPr eaLnBrk="1" hangingPunct="1"/>
            <a:r>
              <a:rPr lang="en-US" sz="2400" dirty="0" err="1" smtClean="0"/>
              <a:t>Malverns</a:t>
            </a:r>
            <a:r>
              <a:rPr lang="en-US" sz="2400" dirty="0" smtClean="0"/>
              <a:t> or the Matterhorn?</a:t>
            </a:r>
            <a:endParaRPr lang="en-GB" dirty="0" smtClean="0"/>
          </a:p>
        </p:txBody>
      </p:sp>
      <p:sp>
        <p:nvSpPr>
          <p:cNvPr id="158724" name="Rectangle 4"/>
          <p:cNvSpPr>
            <a:spLocks noGrp="1" noChangeArrowheads="1"/>
          </p:cNvSpPr>
          <p:nvPr>
            <p:ph sz="half" idx="2"/>
          </p:nvPr>
        </p:nvSpPr>
        <p:spPr>
          <a:xfrm>
            <a:off x="685800" y="5105400"/>
            <a:ext cx="7772400" cy="990600"/>
          </a:xfrm>
        </p:spPr>
        <p:txBody>
          <a:bodyPr/>
          <a:lstStyle/>
          <a:p>
            <a:pPr eaLnBrk="1" hangingPunct="1">
              <a:buFontTx/>
              <a:buNone/>
            </a:pPr>
            <a:r>
              <a:rPr lang="en-US" sz="2400" smtClean="0"/>
              <a:t>   </a:t>
            </a:r>
            <a:r>
              <a:rPr lang="en-US" sz="2400" smtClean="0">
                <a:sym typeface="Wingdings 2" charset="2"/>
              </a:rPr>
              <a:t>1.   </a:t>
            </a:r>
            <a:r>
              <a:rPr lang="en-US" sz="2400" smtClean="0"/>
              <a:t>need a good start point</a:t>
            </a:r>
          </a:p>
          <a:p>
            <a:pPr eaLnBrk="1" hangingPunct="1">
              <a:buFont typeface="Wingdings 2" charset="2"/>
              <a:buNone/>
            </a:pPr>
            <a:r>
              <a:rPr lang="en-US" sz="2400" smtClean="0"/>
              <a:t>   </a:t>
            </a:r>
            <a:r>
              <a:rPr lang="en-US" sz="2400" smtClean="0">
                <a:sym typeface="Wingdings 2" charset="2"/>
              </a:rPr>
              <a:t>2.   </a:t>
            </a:r>
            <a:r>
              <a:rPr lang="en-US" sz="2400" smtClean="0"/>
              <a:t>need to understand what is wrong</a:t>
            </a:r>
            <a:endParaRPr lang="en-GB" smtClean="0"/>
          </a:p>
        </p:txBody>
      </p:sp>
      <p:sp>
        <p:nvSpPr>
          <p:cNvPr id="96261" name="Freeform 5"/>
          <p:cNvSpPr>
            <a:spLocks/>
          </p:cNvSpPr>
          <p:nvPr/>
        </p:nvSpPr>
        <p:spPr bwMode="auto">
          <a:xfrm>
            <a:off x="457200" y="1701800"/>
            <a:ext cx="8178800" cy="2925763"/>
          </a:xfrm>
          <a:custGeom>
            <a:avLst/>
            <a:gdLst>
              <a:gd name="T0" fmla="*/ 0 w 5152"/>
              <a:gd name="T1" fmla="*/ 2147483647 h 1843"/>
              <a:gd name="T2" fmla="*/ 342741219 w 5152"/>
              <a:gd name="T3" fmla="*/ 2147483647 h 1843"/>
              <a:gd name="T4" fmla="*/ 604837469 w 5152"/>
              <a:gd name="T5" fmla="*/ 2147483647 h 1843"/>
              <a:gd name="T6" fmla="*/ 1028223757 w 5152"/>
              <a:gd name="T7" fmla="*/ 2147483647 h 1843"/>
              <a:gd name="T8" fmla="*/ 1330642392 w 5152"/>
              <a:gd name="T9" fmla="*/ 2147483647 h 1843"/>
              <a:gd name="T10" fmla="*/ 1612899785 w 5152"/>
              <a:gd name="T11" fmla="*/ 2147483647 h 1843"/>
              <a:gd name="T12" fmla="*/ 1955641302 w 5152"/>
              <a:gd name="T13" fmla="*/ 2147483647 h 1843"/>
              <a:gd name="T14" fmla="*/ 2016125029 w 5152"/>
              <a:gd name="T15" fmla="*/ 2147483647 h 1843"/>
              <a:gd name="T16" fmla="*/ 2096769999 w 5152"/>
              <a:gd name="T17" fmla="*/ 2147483647 h 1843"/>
              <a:gd name="T18" fmla="*/ 2147483647 w 5152"/>
              <a:gd name="T19" fmla="*/ 2147483647 h 1843"/>
              <a:gd name="T20" fmla="*/ 2147483647 w 5152"/>
              <a:gd name="T21" fmla="*/ 2147483647 h 1843"/>
              <a:gd name="T22" fmla="*/ 2147483647 w 5152"/>
              <a:gd name="T23" fmla="*/ 2147483647 h 1843"/>
              <a:gd name="T24" fmla="*/ 2147483647 w 5152"/>
              <a:gd name="T25" fmla="*/ 2147483647 h 1843"/>
              <a:gd name="T26" fmla="*/ 2147483647 w 5152"/>
              <a:gd name="T27" fmla="*/ 2147483647 h 1843"/>
              <a:gd name="T28" fmla="*/ 2147483647 w 5152"/>
              <a:gd name="T29" fmla="*/ 2147483647 h 1843"/>
              <a:gd name="T30" fmla="*/ 2147483647 w 5152"/>
              <a:gd name="T31" fmla="*/ 2147483647 h 1843"/>
              <a:gd name="T32" fmla="*/ 2147483647 w 5152"/>
              <a:gd name="T33" fmla="*/ 2147483647 h 1843"/>
              <a:gd name="T34" fmla="*/ 2147483647 w 5152"/>
              <a:gd name="T35" fmla="*/ 2147483647 h 1843"/>
              <a:gd name="T36" fmla="*/ 2147483647 w 5152"/>
              <a:gd name="T37" fmla="*/ 2147483647 h 1843"/>
              <a:gd name="T38" fmla="*/ 2147483647 w 5152"/>
              <a:gd name="T39" fmla="*/ 2147483647 h 1843"/>
              <a:gd name="T40" fmla="*/ 2147483647 w 5152"/>
              <a:gd name="T41" fmla="*/ 2147483647 h 1843"/>
              <a:gd name="T42" fmla="*/ 2147483647 w 5152"/>
              <a:gd name="T43" fmla="*/ 2147483647 h 1843"/>
              <a:gd name="T44" fmla="*/ 2147483647 w 5152"/>
              <a:gd name="T45" fmla="*/ 2147483647 h 1843"/>
              <a:gd name="T46" fmla="*/ 2147483647 w 5152"/>
              <a:gd name="T47" fmla="*/ 2147483647 h 1843"/>
              <a:gd name="T48" fmla="*/ 2147483647 w 5152"/>
              <a:gd name="T49" fmla="*/ 2147483647 h 1843"/>
              <a:gd name="T50" fmla="*/ 2147483647 w 5152"/>
              <a:gd name="T51" fmla="*/ 2147483647 h 1843"/>
              <a:gd name="T52" fmla="*/ 2147483647 w 5152"/>
              <a:gd name="T53" fmla="*/ 2147483647 h 1843"/>
              <a:gd name="T54" fmla="*/ 2147483647 w 5152"/>
              <a:gd name="T55" fmla="*/ 2147483647 h 1843"/>
              <a:gd name="T56" fmla="*/ 2147483647 w 5152"/>
              <a:gd name="T57" fmla="*/ 2147483647 h 1843"/>
              <a:gd name="T58" fmla="*/ 2147483647 w 5152"/>
              <a:gd name="T59" fmla="*/ 2147483647 h 1843"/>
              <a:gd name="T60" fmla="*/ 2147483647 w 5152"/>
              <a:gd name="T61" fmla="*/ 2147483647 h 1843"/>
              <a:gd name="T62" fmla="*/ 2147483647 w 5152"/>
              <a:gd name="T63" fmla="*/ 2147483647 h 1843"/>
              <a:gd name="T64" fmla="*/ 2147483647 w 5152"/>
              <a:gd name="T65" fmla="*/ 2147483647 h 1843"/>
              <a:gd name="T66" fmla="*/ 2147483647 w 5152"/>
              <a:gd name="T67" fmla="*/ 2147483647 h 1843"/>
              <a:gd name="T68" fmla="*/ 2147483647 w 5152"/>
              <a:gd name="T69" fmla="*/ 2147483647 h 1843"/>
              <a:gd name="T70" fmla="*/ 2147483647 w 5152"/>
              <a:gd name="T71" fmla="*/ 1370965268 h 1843"/>
              <a:gd name="T72" fmla="*/ 2147483647 w 5152"/>
              <a:gd name="T73" fmla="*/ 1088707794 h 1843"/>
              <a:gd name="T74" fmla="*/ 2147483647 w 5152"/>
              <a:gd name="T75" fmla="*/ 524192649 h 1843"/>
              <a:gd name="T76" fmla="*/ 2147483647 w 5152"/>
              <a:gd name="T77" fmla="*/ 463708905 h 1843"/>
              <a:gd name="T78" fmla="*/ 2147483647 w 5152"/>
              <a:gd name="T79" fmla="*/ 80645017 h 1843"/>
              <a:gd name="T80" fmla="*/ 2147483647 w 5152"/>
              <a:gd name="T81" fmla="*/ 20161254 h 1843"/>
              <a:gd name="T82" fmla="*/ 2147483647 w 5152"/>
              <a:gd name="T83" fmla="*/ 0 h 1843"/>
              <a:gd name="T84" fmla="*/ 2147483647 w 5152"/>
              <a:gd name="T85" fmla="*/ 302418821 h 1843"/>
              <a:gd name="T86" fmla="*/ 2147483647 w 5152"/>
              <a:gd name="T87" fmla="*/ 383063813 h 1843"/>
              <a:gd name="T88" fmla="*/ 2147483647 w 5152"/>
              <a:gd name="T89" fmla="*/ 604837642 h 18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52"/>
              <a:gd name="T136" fmla="*/ 0 h 1843"/>
              <a:gd name="T137" fmla="*/ 5152 w 5152"/>
              <a:gd name="T138" fmla="*/ 1843 h 18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52" h="1843">
                <a:moveTo>
                  <a:pt x="0" y="1816"/>
                </a:moveTo>
                <a:cubicBezTo>
                  <a:pt x="55" y="1793"/>
                  <a:pt x="90" y="1748"/>
                  <a:pt x="136" y="1712"/>
                </a:cubicBezTo>
                <a:cubicBezTo>
                  <a:pt x="172" y="1730"/>
                  <a:pt x="200" y="1750"/>
                  <a:pt x="240" y="1760"/>
                </a:cubicBezTo>
                <a:cubicBezTo>
                  <a:pt x="297" y="1745"/>
                  <a:pt x="349" y="1728"/>
                  <a:pt x="408" y="1720"/>
                </a:cubicBezTo>
                <a:cubicBezTo>
                  <a:pt x="445" y="1744"/>
                  <a:pt x="487" y="1755"/>
                  <a:pt x="528" y="1776"/>
                </a:cubicBezTo>
                <a:cubicBezTo>
                  <a:pt x="557" y="1702"/>
                  <a:pt x="527" y="1746"/>
                  <a:pt x="640" y="1712"/>
                </a:cubicBezTo>
                <a:cubicBezTo>
                  <a:pt x="744" y="1679"/>
                  <a:pt x="723" y="1691"/>
                  <a:pt x="776" y="1656"/>
                </a:cubicBezTo>
                <a:cubicBezTo>
                  <a:pt x="784" y="1629"/>
                  <a:pt x="782" y="1597"/>
                  <a:pt x="800" y="1576"/>
                </a:cubicBezTo>
                <a:cubicBezTo>
                  <a:pt x="806" y="1567"/>
                  <a:pt x="822" y="1578"/>
                  <a:pt x="832" y="1584"/>
                </a:cubicBezTo>
                <a:cubicBezTo>
                  <a:pt x="855" y="1596"/>
                  <a:pt x="873" y="1617"/>
                  <a:pt x="896" y="1632"/>
                </a:cubicBezTo>
                <a:cubicBezTo>
                  <a:pt x="911" y="1669"/>
                  <a:pt x="937" y="1759"/>
                  <a:pt x="984" y="1784"/>
                </a:cubicBezTo>
                <a:cubicBezTo>
                  <a:pt x="1021" y="1804"/>
                  <a:pt x="1069" y="1793"/>
                  <a:pt x="1112" y="1800"/>
                </a:cubicBezTo>
                <a:cubicBezTo>
                  <a:pt x="1134" y="1815"/>
                  <a:pt x="1156" y="1843"/>
                  <a:pt x="1184" y="1840"/>
                </a:cubicBezTo>
                <a:cubicBezTo>
                  <a:pt x="1237" y="1834"/>
                  <a:pt x="1318" y="1800"/>
                  <a:pt x="1368" y="1784"/>
                </a:cubicBezTo>
                <a:cubicBezTo>
                  <a:pt x="1434" y="1717"/>
                  <a:pt x="1424" y="1726"/>
                  <a:pt x="1536" y="1744"/>
                </a:cubicBezTo>
                <a:cubicBezTo>
                  <a:pt x="1588" y="1796"/>
                  <a:pt x="1604" y="1803"/>
                  <a:pt x="1680" y="1816"/>
                </a:cubicBezTo>
                <a:cubicBezTo>
                  <a:pt x="1791" y="1803"/>
                  <a:pt x="1825" y="1790"/>
                  <a:pt x="1904" y="1712"/>
                </a:cubicBezTo>
                <a:cubicBezTo>
                  <a:pt x="1976" y="1784"/>
                  <a:pt x="1973" y="1761"/>
                  <a:pt x="2112" y="1776"/>
                </a:cubicBezTo>
                <a:cubicBezTo>
                  <a:pt x="2166" y="1803"/>
                  <a:pt x="2225" y="1812"/>
                  <a:pt x="2280" y="1840"/>
                </a:cubicBezTo>
                <a:cubicBezTo>
                  <a:pt x="2340" y="1824"/>
                  <a:pt x="2395" y="1794"/>
                  <a:pt x="2448" y="1760"/>
                </a:cubicBezTo>
                <a:cubicBezTo>
                  <a:pt x="2501" y="1763"/>
                  <a:pt x="2576" y="1781"/>
                  <a:pt x="2632" y="1768"/>
                </a:cubicBezTo>
                <a:cubicBezTo>
                  <a:pt x="2664" y="1760"/>
                  <a:pt x="2728" y="1744"/>
                  <a:pt x="2728" y="1744"/>
                </a:cubicBezTo>
                <a:cubicBezTo>
                  <a:pt x="2815" y="1685"/>
                  <a:pt x="2905" y="1629"/>
                  <a:pt x="3008" y="1600"/>
                </a:cubicBezTo>
                <a:cubicBezTo>
                  <a:pt x="3039" y="1652"/>
                  <a:pt x="3043" y="1645"/>
                  <a:pt x="3104" y="1656"/>
                </a:cubicBezTo>
                <a:cubicBezTo>
                  <a:pt x="3151" y="1646"/>
                  <a:pt x="3186" y="1656"/>
                  <a:pt x="3232" y="1672"/>
                </a:cubicBezTo>
                <a:cubicBezTo>
                  <a:pt x="3302" y="1660"/>
                  <a:pt x="3286" y="1674"/>
                  <a:pt x="3352" y="1696"/>
                </a:cubicBezTo>
                <a:cubicBezTo>
                  <a:pt x="3447" y="1727"/>
                  <a:pt x="3469" y="1721"/>
                  <a:pt x="3576" y="1728"/>
                </a:cubicBezTo>
                <a:cubicBezTo>
                  <a:pt x="3592" y="1722"/>
                  <a:pt x="3610" y="1721"/>
                  <a:pt x="3624" y="1712"/>
                </a:cubicBezTo>
                <a:cubicBezTo>
                  <a:pt x="3657" y="1688"/>
                  <a:pt x="3685" y="1636"/>
                  <a:pt x="3728" y="1608"/>
                </a:cubicBezTo>
                <a:cubicBezTo>
                  <a:pt x="3744" y="1541"/>
                  <a:pt x="3779" y="1470"/>
                  <a:pt x="3848" y="1448"/>
                </a:cubicBezTo>
                <a:cubicBezTo>
                  <a:pt x="3874" y="1418"/>
                  <a:pt x="3903" y="1390"/>
                  <a:pt x="3928" y="1360"/>
                </a:cubicBezTo>
                <a:cubicBezTo>
                  <a:pt x="3968" y="1309"/>
                  <a:pt x="3942" y="1216"/>
                  <a:pt x="4024" y="1200"/>
                </a:cubicBezTo>
                <a:cubicBezTo>
                  <a:pt x="4066" y="1191"/>
                  <a:pt x="4109" y="1189"/>
                  <a:pt x="4152" y="1184"/>
                </a:cubicBezTo>
                <a:cubicBezTo>
                  <a:pt x="4217" y="1165"/>
                  <a:pt x="4223" y="1168"/>
                  <a:pt x="4272" y="1120"/>
                </a:cubicBezTo>
                <a:cubicBezTo>
                  <a:pt x="4210" y="996"/>
                  <a:pt x="4285" y="1171"/>
                  <a:pt x="4424" y="872"/>
                </a:cubicBezTo>
                <a:cubicBezTo>
                  <a:pt x="4477" y="756"/>
                  <a:pt x="4532" y="644"/>
                  <a:pt x="4608" y="544"/>
                </a:cubicBezTo>
                <a:cubicBezTo>
                  <a:pt x="4615" y="496"/>
                  <a:pt x="4621" y="460"/>
                  <a:pt x="4664" y="432"/>
                </a:cubicBezTo>
                <a:cubicBezTo>
                  <a:pt x="4681" y="348"/>
                  <a:pt x="4677" y="266"/>
                  <a:pt x="4744" y="208"/>
                </a:cubicBezTo>
                <a:cubicBezTo>
                  <a:pt x="4759" y="194"/>
                  <a:pt x="4781" y="193"/>
                  <a:pt x="4800" y="184"/>
                </a:cubicBezTo>
                <a:cubicBezTo>
                  <a:pt x="4829" y="133"/>
                  <a:pt x="4869" y="87"/>
                  <a:pt x="4888" y="32"/>
                </a:cubicBezTo>
                <a:cubicBezTo>
                  <a:pt x="4890" y="24"/>
                  <a:pt x="4888" y="12"/>
                  <a:pt x="4896" y="8"/>
                </a:cubicBezTo>
                <a:cubicBezTo>
                  <a:pt x="4907" y="0"/>
                  <a:pt x="4922" y="2"/>
                  <a:pt x="4936" y="0"/>
                </a:cubicBezTo>
                <a:cubicBezTo>
                  <a:pt x="4963" y="39"/>
                  <a:pt x="4978" y="89"/>
                  <a:pt x="5016" y="120"/>
                </a:cubicBezTo>
                <a:cubicBezTo>
                  <a:pt x="5038" y="137"/>
                  <a:pt x="5069" y="141"/>
                  <a:pt x="5096" y="152"/>
                </a:cubicBezTo>
                <a:cubicBezTo>
                  <a:pt x="5112" y="200"/>
                  <a:pt x="5116" y="204"/>
                  <a:pt x="5152" y="240"/>
                </a:cubicBezTo>
              </a:path>
            </a:pathLst>
          </a:custGeom>
          <a:noFill/>
          <a:ln w="38100">
            <a:solidFill>
              <a:srgbClr val="18605A"/>
            </a:solidFill>
            <a:round/>
            <a:headEnd/>
            <a:tailEnd/>
          </a:ln>
        </p:spPr>
        <p:txBody>
          <a:bodyPr wrap="none" anchor="ctr"/>
          <a:lstStyle/>
          <a:p>
            <a:endParaRPr lang="en-US"/>
          </a:p>
        </p:txBody>
      </p:sp>
      <p:sp>
        <p:nvSpPr>
          <p:cNvPr id="158726" name="Line 6"/>
          <p:cNvSpPr>
            <a:spLocks noChangeShapeType="1"/>
          </p:cNvSpPr>
          <p:nvPr/>
        </p:nvSpPr>
        <p:spPr bwMode="auto">
          <a:xfrm flipH="1" flipV="1">
            <a:off x="1993900" y="4419600"/>
            <a:ext cx="381000" cy="76200"/>
          </a:xfrm>
          <a:prstGeom prst="line">
            <a:avLst/>
          </a:prstGeom>
          <a:noFill/>
          <a:ln w="38100">
            <a:solidFill>
              <a:srgbClr val="ED181E"/>
            </a:solidFill>
            <a:round/>
            <a:headEnd/>
            <a:tailEnd type="triangle" w="med" len="med"/>
          </a:ln>
        </p:spPr>
        <p:txBody>
          <a:bodyPr wrap="none" anchor="ctr"/>
          <a:lstStyle/>
          <a:p>
            <a:endParaRPr lang="en-US"/>
          </a:p>
        </p:txBody>
      </p:sp>
      <p:sp>
        <p:nvSpPr>
          <p:cNvPr id="158727" name="Line 7"/>
          <p:cNvSpPr>
            <a:spLocks noChangeShapeType="1"/>
          </p:cNvSpPr>
          <p:nvPr/>
        </p:nvSpPr>
        <p:spPr bwMode="auto">
          <a:xfrm flipH="1" flipV="1">
            <a:off x="1841500" y="4114800"/>
            <a:ext cx="228600" cy="304800"/>
          </a:xfrm>
          <a:prstGeom prst="line">
            <a:avLst/>
          </a:prstGeom>
          <a:noFill/>
          <a:ln w="38100">
            <a:solidFill>
              <a:srgbClr val="ED181E"/>
            </a:solidFill>
            <a:round/>
            <a:headEnd/>
            <a:tailEnd type="triangle" w="med" len="med"/>
          </a:ln>
        </p:spPr>
        <p:txBody>
          <a:bodyPr wrap="none" anchor="ctr"/>
          <a:lstStyle/>
          <a:p>
            <a:endParaRPr lang="en-US"/>
          </a:p>
        </p:txBody>
      </p:sp>
      <p:sp>
        <p:nvSpPr>
          <p:cNvPr id="158728" name="Oval 8"/>
          <p:cNvSpPr>
            <a:spLocks noChangeArrowheads="1"/>
          </p:cNvSpPr>
          <p:nvPr/>
        </p:nvSpPr>
        <p:spPr bwMode="auto">
          <a:xfrm>
            <a:off x="2374900" y="4495800"/>
            <a:ext cx="152400" cy="152400"/>
          </a:xfrm>
          <a:prstGeom prst="ellipse">
            <a:avLst/>
          </a:prstGeom>
          <a:solidFill>
            <a:srgbClr val="1822CD"/>
          </a:solidFill>
          <a:ln w="9525">
            <a:noFill/>
            <a:round/>
            <a:headEnd/>
            <a:tailEnd/>
          </a:ln>
        </p:spPr>
        <p:txBody>
          <a:bodyPr wrap="none" anchor="ctr"/>
          <a:lstStyle/>
          <a:p>
            <a:endParaRPr lang="en-US"/>
          </a:p>
        </p:txBody>
      </p:sp>
      <p:sp>
        <p:nvSpPr>
          <p:cNvPr id="158729" name="Oval 9"/>
          <p:cNvSpPr>
            <a:spLocks noChangeArrowheads="1"/>
          </p:cNvSpPr>
          <p:nvPr/>
        </p:nvSpPr>
        <p:spPr bwMode="auto">
          <a:xfrm>
            <a:off x="1689100" y="4038600"/>
            <a:ext cx="152400" cy="152400"/>
          </a:xfrm>
          <a:prstGeom prst="ellipse">
            <a:avLst/>
          </a:prstGeom>
          <a:solidFill>
            <a:srgbClr val="1822CD"/>
          </a:solidFill>
          <a:ln w="9525">
            <a:noFill/>
            <a:round/>
            <a:headEnd/>
            <a:tailEnd/>
          </a:ln>
        </p:spPr>
        <p:txBody>
          <a:bodyPr wrap="none" anchor="ctr"/>
          <a:lstStyle/>
          <a:p>
            <a:endParaRPr lang="en-US"/>
          </a:p>
        </p:txBody>
      </p:sp>
      <p:sp>
        <p:nvSpPr>
          <p:cNvPr id="158730" name="Oval 10"/>
          <p:cNvSpPr>
            <a:spLocks noChangeArrowheads="1"/>
          </p:cNvSpPr>
          <p:nvPr/>
        </p:nvSpPr>
        <p:spPr bwMode="auto">
          <a:xfrm>
            <a:off x="6032500" y="4267200"/>
            <a:ext cx="152400" cy="152400"/>
          </a:xfrm>
          <a:prstGeom prst="ellipse">
            <a:avLst/>
          </a:prstGeom>
          <a:solidFill>
            <a:srgbClr val="1822CD"/>
          </a:solidFill>
          <a:ln w="9525">
            <a:noFill/>
            <a:round/>
            <a:headEnd/>
            <a:tailEnd/>
          </a:ln>
        </p:spPr>
        <p:txBody>
          <a:bodyPr wrap="none" anchor="ctr"/>
          <a:lstStyle/>
          <a:p>
            <a:endParaRPr lang="en-US"/>
          </a:p>
        </p:txBody>
      </p:sp>
      <p:sp>
        <p:nvSpPr>
          <p:cNvPr id="158731" name="Line 11"/>
          <p:cNvSpPr>
            <a:spLocks noChangeShapeType="1"/>
          </p:cNvSpPr>
          <p:nvPr/>
        </p:nvSpPr>
        <p:spPr bwMode="auto">
          <a:xfrm flipV="1">
            <a:off x="6261100" y="3581400"/>
            <a:ext cx="457200" cy="685800"/>
          </a:xfrm>
          <a:prstGeom prst="line">
            <a:avLst/>
          </a:prstGeom>
          <a:noFill/>
          <a:ln w="38100">
            <a:solidFill>
              <a:srgbClr val="ED181E"/>
            </a:solidFill>
            <a:round/>
            <a:headEnd/>
            <a:tailEnd type="triangle" w="med" len="med"/>
          </a:ln>
        </p:spPr>
        <p:txBody>
          <a:bodyPr wrap="none" anchor="ctr"/>
          <a:lstStyle/>
          <a:p>
            <a:endParaRPr lang="en-US"/>
          </a:p>
        </p:txBody>
      </p:sp>
      <p:sp>
        <p:nvSpPr>
          <p:cNvPr id="158732" name="Line 12"/>
          <p:cNvSpPr>
            <a:spLocks noChangeShapeType="1"/>
          </p:cNvSpPr>
          <p:nvPr/>
        </p:nvSpPr>
        <p:spPr bwMode="auto">
          <a:xfrm flipV="1">
            <a:off x="6794500" y="3276600"/>
            <a:ext cx="533400" cy="228600"/>
          </a:xfrm>
          <a:prstGeom prst="line">
            <a:avLst/>
          </a:prstGeom>
          <a:noFill/>
          <a:ln w="38100">
            <a:solidFill>
              <a:srgbClr val="ED181E"/>
            </a:solidFill>
            <a:round/>
            <a:headEnd/>
            <a:tailEnd type="triangle" w="med" len="med"/>
          </a:ln>
        </p:spPr>
        <p:txBody>
          <a:bodyPr wrap="none" anchor="ctr"/>
          <a:lstStyle/>
          <a:p>
            <a:endParaRPr lang="en-US"/>
          </a:p>
        </p:txBody>
      </p:sp>
      <p:sp>
        <p:nvSpPr>
          <p:cNvPr id="158733" name="Line 13"/>
          <p:cNvSpPr>
            <a:spLocks noChangeShapeType="1"/>
          </p:cNvSpPr>
          <p:nvPr/>
        </p:nvSpPr>
        <p:spPr bwMode="auto">
          <a:xfrm flipV="1">
            <a:off x="7327900" y="2057400"/>
            <a:ext cx="533400" cy="1143000"/>
          </a:xfrm>
          <a:prstGeom prst="line">
            <a:avLst/>
          </a:prstGeom>
          <a:noFill/>
          <a:ln w="38100">
            <a:solidFill>
              <a:srgbClr val="ED181E"/>
            </a:solidFill>
            <a:round/>
            <a:headEnd/>
            <a:tailEnd type="triangle" w="med" len="med"/>
          </a:ln>
        </p:spPr>
        <p:txBody>
          <a:bodyPr wrap="none" anchor="ctr"/>
          <a:lstStyle/>
          <a:p>
            <a:endParaRPr lang="en-US"/>
          </a:p>
        </p:txBody>
      </p:sp>
      <p:sp>
        <p:nvSpPr>
          <p:cNvPr id="158734" name="Line 14"/>
          <p:cNvSpPr>
            <a:spLocks noChangeShapeType="1"/>
          </p:cNvSpPr>
          <p:nvPr/>
        </p:nvSpPr>
        <p:spPr bwMode="auto">
          <a:xfrm flipV="1">
            <a:off x="7861300" y="1600200"/>
            <a:ext cx="381000" cy="381000"/>
          </a:xfrm>
          <a:prstGeom prst="line">
            <a:avLst/>
          </a:prstGeom>
          <a:noFill/>
          <a:ln w="38100">
            <a:solidFill>
              <a:srgbClr val="ED181E"/>
            </a:solidFill>
            <a:round/>
            <a:headEnd/>
            <a:tailEnd type="triangle" w="med" len="med"/>
          </a:ln>
        </p:spPr>
        <p:txBody>
          <a:bodyPr wrap="none" anchor="ctr"/>
          <a:lstStyle/>
          <a:p>
            <a:endParaRPr lang="en-US"/>
          </a:p>
        </p:txBody>
      </p:sp>
      <p:sp>
        <p:nvSpPr>
          <p:cNvPr id="158735" name="Oval 15"/>
          <p:cNvSpPr>
            <a:spLocks noChangeArrowheads="1"/>
          </p:cNvSpPr>
          <p:nvPr/>
        </p:nvSpPr>
        <p:spPr bwMode="auto">
          <a:xfrm>
            <a:off x="8242300" y="1447800"/>
            <a:ext cx="152400" cy="152400"/>
          </a:xfrm>
          <a:prstGeom prst="ellipse">
            <a:avLst/>
          </a:prstGeom>
          <a:solidFill>
            <a:srgbClr val="1822CD"/>
          </a:solidFill>
          <a:ln w="9525">
            <a:noFill/>
            <a:round/>
            <a:headEnd/>
            <a:tailEnd/>
          </a:ln>
        </p:spPr>
        <p:txBody>
          <a:bodyPr wrap="none" anchor="ct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449" y="3709987"/>
            <a:ext cx="19050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797" y="3158628"/>
            <a:ext cx="2273301" cy="98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7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87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87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87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87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87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87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872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87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autoUpdateAnimBg="0"/>
      <p:bldP spid="158726" grpId="0" animBg="1"/>
      <p:bldP spid="158727" grpId="0" animBg="1"/>
      <p:bldP spid="158728" grpId="0" animBg="1"/>
      <p:bldP spid="158729" grpId="0" animBg="1"/>
      <p:bldP spid="158730" grpId="0" animBg="1"/>
      <p:bldP spid="158731" grpId="0" animBg="1"/>
      <p:bldP spid="158732" grpId="0" animBg="1"/>
      <p:bldP spid="158733" grpId="0" animBg="1"/>
      <p:bldP spid="158734" grpId="0" animBg="1"/>
      <p:bldP spid="1587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a:t>
            </a:r>
            <a:endParaRPr lang="en-US" dirty="0"/>
          </a:p>
        </p:txBody>
      </p:sp>
      <p:sp>
        <p:nvSpPr>
          <p:cNvPr id="6" name="Content Placeholder 5"/>
          <p:cNvSpPr>
            <a:spLocks noGrp="1"/>
          </p:cNvSpPr>
          <p:nvPr>
            <p:ph idx="1"/>
          </p:nvPr>
        </p:nvSpPr>
        <p:spPr/>
        <p:txBody>
          <a:bodyPr/>
          <a:lstStyle/>
          <a:p>
            <a:pPr algn="just"/>
            <a:r>
              <a:rPr lang="en-US" dirty="0" smtClean="0"/>
              <a:t>A really good designer might guess a good initial design based on experience and judgment. However, the complexity of interaction design problems means that this insight is hard. </a:t>
            </a:r>
          </a:p>
          <a:p>
            <a:pPr algn="just"/>
            <a:r>
              <a:rPr lang="en-US" dirty="0" smtClean="0"/>
              <a:t>Another approach, very common in graphical design, is to have several initial design ideas and drop them one by one as they are developed further.</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r>
              <a:rPr lang="en-US" b="1" dirty="0" smtClean="0"/>
              <a:t>W</a:t>
            </a:r>
            <a:r>
              <a:rPr lang="en-US" dirty="0" smtClean="0"/>
              <a:t>e have seen that design in HCI is not just about creating devices or software, but instead is about the whole interaction between people, software and their environment. </a:t>
            </a:r>
          </a:p>
          <a:p>
            <a:pPr algn="just"/>
            <a:r>
              <a:rPr lang="en-US" dirty="0" smtClean="0"/>
              <a:t>Because of this it is good to see the product of design not just as the obvious artifacts but as the whole intervention that changes the existing situation to a new one.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and structure</a:t>
            </a:r>
            <a:endParaRPr lang="en-US" dirty="0"/>
          </a:p>
        </p:txBody>
      </p:sp>
      <p:sp>
        <p:nvSpPr>
          <p:cNvPr id="3" name="Content Placeholder 2"/>
          <p:cNvSpPr>
            <a:spLocks noGrp="1"/>
          </p:cNvSpPr>
          <p:nvPr>
            <p:ph idx="1"/>
          </p:nvPr>
        </p:nvSpPr>
        <p:spPr>
          <a:xfrm>
            <a:off x="457200" y="1371600"/>
            <a:ext cx="8229600" cy="4495800"/>
          </a:xfrm>
        </p:spPr>
        <p:txBody>
          <a:bodyPr/>
          <a:lstStyle/>
          <a:p>
            <a:r>
              <a:rPr lang="en-US" dirty="0" smtClean="0"/>
              <a:t>If things logically belong together, then we should normally physically group them together. This may involve multiple levels of structure. </a:t>
            </a:r>
          </a:p>
          <a:p>
            <a:pPr lvl="1" algn="just"/>
            <a:r>
              <a:rPr lang="en-US" sz="2400" dirty="0" smtClean="0"/>
              <a:t>For example, in the Figure in next slide we can see a potential design for an ordering screen. Notice how the details for billing and delivery are grouped together spatially; also note how they are separated from the list of items actually ordered by a line as well as spatially.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8229600" cy="1066800"/>
          </a:xfrm>
        </p:spPr>
        <p:txBody>
          <a:bodyPr/>
          <a:lstStyle/>
          <a:p>
            <a:pPr eaLnBrk="1" hangingPunct="1"/>
            <a:r>
              <a:rPr lang="en-US" dirty="0" smtClean="0"/>
              <a:t>Grouping and structure</a:t>
            </a:r>
          </a:p>
        </p:txBody>
      </p:sp>
      <p:sp>
        <p:nvSpPr>
          <p:cNvPr id="59395" name="Rectangle 3"/>
          <p:cNvSpPr>
            <a:spLocks noGrp="1" noChangeArrowheads="1"/>
          </p:cNvSpPr>
          <p:nvPr>
            <p:ph idx="1"/>
          </p:nvPr>
        </p:nvSpPr>
        <p:spPr/>
        <p:txBody>
          <a:bodyPr/>
          <a:lstStyle/>
          <a:p>
            <a:pPr algn="ctr">
              <a:buNone/>
            </a:pPr>
            <a:r>
              <a:rPr lang="en-US" sz="2400" dirty="0"/>
              <a:t>This reflects the following logical structure:</a:t>
            </a:r>
          </a:p>
          <a:p>
            <a:pPr algn="ctr" eaLnBrk="1" hangingPunct="1">
              <a:buFontTx/>
              <a:buNone/>
            </a:pPr>
            <a:r>
              <a:rPr lang="en-US" sz="2400" dirty="0" smtClean="0"/>
              <a:t>logically together  </a:t>
            </a:r>
            <a:r>
              <a:rPr lang="en-US" sz="2400" dirty="0" smtClean="0">
                <a:sym typeface="Symbol" charset="2"/>
              </a:rPr>
              <a:t> </a:t>
            </a:r>
            <a:r>
              <a:rPr lang="en-US" sz="2400" dirty="0" smtClean="0"/>
              <a:t> physically together</a:t>
            </a:r>
            <a:endParaRPr lang="en-US" sz="2000" dirty="0" smtClean="0"/>
          </a:p>
        </p:txBody>
      </p:sp>
      <p:grpSp>
        <p:nvGrpSpPr>
          <p:cNvPr id="2" name="Group 4"/>
          <p:cNvGrpSpPr>
            <a:grpSpLocks/>
          </p:cNvGrpSpPr>
          <p:nvPr/>
        </p:nvGrpSpPr>
        <p:grpSpPr bwMode="auto">
          <a:xfrm>
            <a:off x="1143000" y="2921091"/>
            <a:ext cx="6781800" cy="3276600"/>
            <a:chOff x="720" y="1824"/>
            <a:chExt cx="4272" cy="2064"/>
          </a:xfrm>
        </p:grpSpPr>
        <p:sp>
          <p:nvSpPr>
            <p:cNvPr id="59397" name="Rectangle 5"/>
            <p:cNvSpPr>
              <a:spLocks noChangeArrowheads="1"/>
            </p:cNvSpPr>
            <p:nvPr/>
          </p:nvSpPr>
          <p:spPr bwMode="auto">
            <a:xfrm>
              <a:off x="720" y="1824"/>
              <a:ext cx="4272" cy="206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59398" name="Text Box 6"/>
            <p:cNvSpPr txBox="1">
              <a:spLocks noChangeArrowheads="1"/>
            </p:cNvSpPr>
            <p:nvPr/>
          </p:nvSpPr>
          <p:spPr bwMode="auto">
            <a:xfrm>
              <a:off x="768" y="1833"/>
              <a:ext cx="1834" cy="826"/>
            </a:xfrm>
            <a:prstGeom prst="rect">
              <a:avLst/>
            </a:prstGeom>
            <a:noFill/>
            <a:ln w="9525">
              <a:noFill/>
              <a:miter lim="800000"/>
              <a:headEnd/>
              <a:tailEnd/>
            </a:ln>
          </p:spPr>
          <p:txBody>
            <a:bodyPr>
              <a:spAutoFit/>
            </a:bodyPr>
            <a:lstStyle/>
            <a:p>
              <a:r>
                <a:rPr lang="en-US" sz="2000" b="1" dirty="0">
                  <a:latin typeface="Times New Roman" charset="0"/>
                </a:rPr>
                <a:t>Billing details</a:t>
              </a:r>
              <a:r>
                <a:rPr lang="en-US" sz="2000" dirty="0">
                  <a:latin typeface="Times New Roman" charset="0"/>
                </a:rPr>
                <a:t>:</a:t>
              </a:r>
            </a:p>
            <a:p>
              <a:r>
                <a:rPr lang="en-US" sz="2000" dirty="0">
                  <a:latin typeface="Times New Roman" charset="0"/>
                </a:rPr>
                <a:t>  Name</a:t>
              </a:r>
            </a:p>
            <a:p>
              <a:r>
                <a:rPr lang="en-US" sz="2000" dirty="0">
                  <a:latin typeface="Times New Roman" charset="0"/>
                </a:rPr>
                <a:t>  Address: …</a:t>
              </a:r>
            </a:p>
            <a:p>
              <a:r>
                <a:rPr lang="en-US" sz="2000" dirty="0">
                  <a:latin typeface="Times New Roman" charset="0"/>
                </a:rPr>
                <a:t>  Credit card no</a:t>
              </a:r>
            </a:p>
          </p:txBody>
        </p:sp>
        <p:sp>
          <p:nvSpPr>
            <p:cNvPr id="59399" name="Text Box 7"/>
            <p:cNvSpPr txBox="1">
              <a:spLocks noChangeArrowheads="1"/>
            </p:cNvSpPr>
            <p:nvPr/>
          </p:nvSpPr>
          <p:spPr bwMode="auto">
            <a:xfrm>
              <a:off x="3024" y="1833"/>
              <a:ext cx="1834" cy="826"/>
            </a:xfrm>
            <a:prstGeom prst="rect">
              <a:avLst/>
            </a:prstGeom>
            <a:noFill/>
            <a:ln w="9525">
              <a:noFill/>
              <a:miter lim="800000"/>
              <a:headEnd/>
              <a:tailEnd/>
            </a:ln>
          </p:spPr>
          <p:txBody>
            <a:bodyPr>
              <a:spAutoFit/>
            </a:bodyPr>
            <a:lstStyle/>
            <a:p>
              <a:r>
                <a:rPr lang="en-US" sz="2000" b="1">
                  <a:latin typeface="Times New Roman" charset="0"/>
                </a:rPr>
                <a:t>Delivery details</a:t>
              </a:r>
              <a:r>
                <a:rPr lang="en-US" sz="2000">
                  <a:latin typeface="Times New Roman" charset="0"/>
                </a:rPr>
                <a:t>:</a:t>
              </a:r>
            </a:p>
            <a:p>
              <a:r>
                <a:rPr lang="en-US" sz="2000">
                  <a:latin typeface="Times New Roman" charset="0"/>
                </a:rPr>
                <a:t>  Name</a:t>
              </a:r>
            </a:p>
            <a:p>
              <a:r>
                <a:rPr lang="en-US" sz="2000">
                  <a:latin typeface="Times New Roman" charset="0"/>
                </a:rPr>
                <a:t>  Address: …</a:t>
              </a:r>
            </a:p>
            <a:p>
              <a:r>
                <a:rPr lang="en-US" sz="2000">
                  <a:latin typeface="Times New Roman" charset="0"/>
                </a:rPr>
                <a:t>  Delivery time</a:t>
              </a:r>
            </a:p>
          </p:txBody>
        </p:sp>
        <p:sp>
          <p:nvSpPr>
            <p:cNvPr id="59400" name="Line 8"/>
            <p:cNvSpPr>
              <a:spLocks noChangeShapeType="1"/>
            </p:cNvSpPr>
            <p:nvPr/>
          </p:nvSpPr>
          <p:spPr bwMode="auto">
            <a:xfrm>
              <a:off x="768" y="2784"/>
              <a:ext cx="4176" cy="0"/>
            </a:xfrm>
            <a:prstGeom prst="line">
              <a:avLst/>
            </a:prstGeom>
            <a:noFill/>
            <a:ln w="12700">
              <a:solidFill>
                <a:schemeClr val="tx1"/>
              </a:solidFill>
              <a:round/>
              <a:headEnd/>
              <a:tailEnd/>
            </a:ln>
          </p:spPr>
          <p:txBody>
            <a:bodyPr wrap="none" anchor="ctr"/>
            <a:lstStyle/>
            <a:p>
              <a:endParaRPr lang="en-US"/>
            </a:p>
          </p:txBody>
        </p:sp>
        <p:sp>
          <p:nvSpPr>
            <p:cNvPr id="59401" name="Text Box 9"/>
            <p:cNvSpPr txBox="1">
              <a:spLocks noChangeArrowheads="1"/>
            </p:cNvSpPr>
            <p:nvPr/>
          </p:nvSpPr>
          <p:spPr bwMode="auto">
            <a:xfrm>
              <a:off x="768" y="2784"/>
              <a:ext cx="4224" cy="1018"/>
            </a:xfrm>
            <a:prstGeom prst="rect">
              <a:avLst/>
            </a:prstGeom>
            <a:noFill/>
            <a:ln w="9525">
              <a:noFill/>
              <a:miter lim="800000"/>
              <a:headEnd/>
              <a:tailEnd/>
            </a:ln>
          </p:spPr>
          <p:txBody>
            <a:bodyPr>
              <a:spAutoFit/>
            </a:bodyPr>
            <a:lstStyle/>
            <a:p>
              <a:r>
                <a:rPr lang="en-US" sz="2000" b="1" dirty="0">
                  <a:latin typeface="Times New Roman" charset="0"/>
                </a:rPr>
                <a:t>Order details</a:t>
              </a:r>
              <a:r>
                <a:rPr lang="en-US" sz="2000" dirty="0">
                  <a:latin typeface="Times New Roman" charset="0"/>
                </a:rPr>
                <a:t>:</a:t>
              </a:r>
            </a:p>
            <a:p>
              <a:r>
                <a:rPr lang="en-US" sz="2000" dirty="0">
                  <a:latin typeface="Times New Roman" charset="0"/>
                </a:rPr>
                <a:t>  item                                               quantity  cost/item    cost</a:t>
              </a:r>
            </a:p>
            <a:p>
              <a:r>
                <a:rPr lang="en-US" sz="2000" dirty="0">
                  <a:latin typeface="Times New Roman" charset="0"/>
                </a:rPr>
                <a:t>  </a:t>
              </a:r>
              <a:r>
                <a:rPr lang="en-US" sz="1800" dirty="0">
                  <a:latin typeface="Courier New" charset="0"/>
                </a:rPr>
                <a:t>size 10 screws (boxes)      7    3.71   25.97</a:t>
              </a:r>
              <a:endParaRPr lang="en-US" sz="2000" dirty="0">
                <a:latin typeface="Times New Roman" charset="0"/>
              </a:endParaRPr>
            </a:p>
            <a:p>
              <a:r>
                <a:rPr lang="en-US" sz="2000" dirty="0">
                  <a:latin typeface="Times New Roman" charset="0"/>
                </a:rPr>
                <a:t>      ……			                    …	     …           …</a:t>
              </a:r>
            </a:p>
            <a:p>
              <a:endParaRPr lang="en-US" sz="2000" dirty="0">
                <a:latin typeface="Times New Roman" charset="0"/>
              </a:endParaRPr>
            </a:p>
          </p:txBody>
        </p:sp>
      </p:grpSp>
      <p:sp>
        <p:nvSpPr>
          <p:cNvPr id="10" name="TextBox 9"/>
          <p:cNvSpPr txBox="1"/>
          <p:nvPr/>
        </p:nvSpPr>
        <p:spPr>
          <a:xfrm>
            <a:off x="2950029" y="6212931"/>
            <a:ext cx="3557384" cy="369332"/>
          </a:xfrm>
          <a:prstGeom prst="rect">
            <a:avLst/>
          </a:prstGeom>
          <a:noFill/>
        </p:spPr>
        <p:txBody>
          <a:bodyPr wrap="none" rtlCol="0">
            <a:spAutoFit/>
          </a:bodyPr>
          <a:lstStyle/>
          <a:p>
            <a:r>
              <a:rPr lang="en-US" dirty="0" smtClean="0"/>
              <a:t>Figure: Grouping of related items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82963" y="1116063"/>
            <a:ext cx="6536088" cy="4902066"/>
          </a:xfr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93920" y="225720"/>
              <a:ext cx="8721000" cy="6025680"/>
            </p14:xfrm>
          </p:contentPart>
        </mc:Choice>
        <mc:Fallback>
          <p:pic>
            <p:nvPicPr>
              <p:cNvPr id="3" name="Ink 2"/>
              <p:cNvPicPr/>
              <p:nvPr/>
            </p:nvPicPr>
            <p:blipFill>
              <a:blip r:embed="rId4"/>
              <a:stretch>
                <a:fillRect/>
              </a:stretch>
            </p:blipFill>
            <p:spPr>
              <a:xfrm>
                <a:off x="484560" y="216360"/>
                <a:ext cx="8739720" cy="6044400"/>
              </a:xfrm>
              <a:prstGeom prst="rect">
                <a:avLst/>
              </a:prstGeom>
            </p:spPr>
          </p:pic>
        </mc:Fallback>
      </mc:AlternateContent>
    </p:spTree>
    <p:extLst>
      <p:ext uri="{BB962C8B-B14F-4D97-AF65-F5344CB8AC3E}">
        <p14:creationId xmlns:p14="http://schemas.microsoft.com/office/powerpoint/2010/main" val="1733924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Order of groups and items</a:t>
            </a:r>
          </a:p>
        </p:txBody>
      </p:sp>
      <p:sp>
        <p:nvSpPr>
          <p:cNvPr id="60419" name="Rectangle 3"/>
          <p:cNvSpPr>
            <a:spLocks noGrp="1" noChangeArrowheads="1"/>
          </p:cNvSpPr>
          <p:nvPr>
            <p:ph idx="1"/>
          </p:nvPr>
        </p:nvSpPr>
        <p:spPr/>
        <p:txBody>
          <a:bodyPr/>
          <a:lstStyle/>
          <a:p>
            <a:pPr eaLnBrk="1" hangingPunct="1">
              <a:lnSpc>
                <a:spcPct val="90000"/>
              </a:lnSpc>
            </a:pPr>
            <a:r>
              <a:rPr lang="en-US" smtClean="0"/>
              <a:t>think! - what is natural order</a:t>
            </a:r>
          </a:p>
          <a:p>
            <a:pPr eaLnBrk="1" hangingPunct="1">
              <a:lnSpc>
                <a:spcPct val="90000"/>
              </a:lnSpc>
            </a:pPr>
            <a:endParaRPr lang="en-US" smtClean="0"/>
          </a:p>
          <a:p>
            <a:pPr eaLnBrk="1" hangingPunct="1">
              <a:lnSpc>
                <a:spcPct val="90000"/>
              </a:lnSpc>
            </a:pPr>
            <a:r>
              <a:rPr lang="en-US" smtClean="0"/>
              <a:t>should match screen order!</a:t>
            </a:r>
          </a:p>
          <a:p>
            <a:pPr marL="1438275" lvl="1" eaLnBrk="1" hangingPunct="1">
              <a:lnSpc>
                <a:spcPct val="90000"/>
              </a:lnSpc>
            </a:pPr>
            <a:r>
              <a:rPr lang="en-US" sz="2000" smtClean="0"/>
              <a:t>use boxes, space etc.</a:t>
            </a:r>
          </a:p>
          <a:p>
            <a:pPr marL="1438275" lvl="1" eaLnBrk="1" hangingPunct="1">
              <a:lnSpc>
                <a:spcPct val="90000"/>
              </a:lnSpc>
            </a:pPr>
            <a:r>
              <a:rPr lang="en-US" sz="2000" smtClean="0"/>
              <a:t>set up tabbing right!</a:t>
            </a:r>
            <a:endParaRPr lang="en-US" smtClean="0"/>
          </a:p>
          <a:p>
            <a:pPr eaLnBrk="1" hangingPunct="1">
              <a:lnSpc>
                <a:spcPct val="90000"/>
              </a:lnSpc>
            </a:pPr>
            <a:endParaRPr lang="en-US" smtClean="0"/>
          </a:p>
          <a:p>
            <a:pPr eaLnBrk="1" hangingPunct="1">
              <a:lnSpc>
                <a:spcPct val="90000"/>
              </a:lnSpc>
            </a:pPr>
            <a:r>
              <a:rPr lang="en-US" smtClean="0"/>
              <a:t>instructions</a:t>
            </a:r>
          </a:p>
          <a:p>
            <a:pPr marL="1438275" lvl="1" eaLnBrk="1" hangingPunct="1">
              <a:lnSpc>
                <a:spcPct val="90000"/>
              </a:lnSpc>
            </a:pPr>
            <a:r>
              <a:rPr lang="en-US" sz="2000" smtClean="0"/>
              <a:t>beware the cake recipie syndrome!</a:t>
            </a:r>
            <a:br>
              <a:rPr lang="en-US" sz="2000" smtClean="0"/>
            </a:br>
            <a:r>
              <a:rPr lang="en-US" sz="2000" smtClean="0"/>
              <a:t>… </a:t>
            </a:r>
            <a:r>
              <a:rPr lang="en-US" sz="1800" smtClean="0"/>
              <a:t>mix milk and flour, add the fruit</a:t>
            </a:r>
            <a:br>
              <a:rPr lang="en-US" sz="1800" smtClean="0"/>
            </a:br>
            <a:r>
              <a:rPr lang="en-US" sz="1800" smtClean="0"/>
              <a:t>    after beating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2</Template>
  <TotalTime>384</TotalTime>
  <Words>1829</Words>
  <Application>Microsoft Office PowerPoint</Application>
  <PresentationFormat>On-screen Show (4:3)</PresentationFormat>
  <Paragraphs>404</Paragraphs>
  <Slides>56</Slides>
  <Notes>20</Notes>
  <HiddenSlides>0</HiddenSlides>
  <MMClips>0</MMClips>
  <ScaleCrop>false</ScaleCrop>
  <HeadingPairs>
    <vt:vector size="6" baseType="variant">
      <vt:variant>
        <vt:lpstr>Fonts Used</vt:lpstr>
      </vt:variant>
      <vt:variant>
        <vt:i4>33</vt:i4>
      </vt:variant>
      <vt:variant>
        <vt:lpstr>Theme</vt:lpstr>
      </vt:variant>
      <vt:variant>
        <vt:i4>1</vt:i4>
      </vt:variant>
      <vt:variant>
        <vt:lpstr>Slide Titles</vt:lpstr>
      </vt:variant>
      <vt:variant>
        <vt:i4>56</vt:i4>
      </vt:variant>
    </vt:vector>
  </HeadingPairs>
  <TitlesOfParts>
    <vt:vector size="90" baseType="lpstr">
      <vt:lpstr>Arial Unicode MS</vt:lpstr>
      <vt:lpstr>Abadi MT Condensed</vt:lpstr>
      <vt:lpstr>Arial</vt:lpstr>
      <vt:lpstr>Arial Black</vt:lpstr>
      <vt:lpstr>Arial Narrow</vt:lpstr>
      <vt:lpstr>Book Antiqua</vt:lpstr>
      <vt:lpstr>Bookman Old Style</vt:lpstr>
      <vt:lpstr>Bookshelf Symbol 1</vt:lpstr>
      <vt:lpstr>Calibri</vt:lpstr>
      <vt:lpstr>Century Gothic</vt:lpstr>
      <vt:lpstr>Century Schoolbook</vt:lpstr>
      <vt:lpstr>Comic Sans MS</vt:lpstr>
      <vt:lpstr>Courier New</vt:lpstr>
      <vt:lpstr>Garamond</vt:lpstr>
      <vt:lpstr>Georgia</vt:lpstr>
      <vt:lpstr>Haettenschweiler</vt:lpstr>
      <vt:lpstr>Impact</vt:lpstr>
      <vt:lpstr>Lao UI</vt:lpstr>
      <vt:lpstr>Letter Gothic MT</vt:lpstr>
      <vt:lpstr>Lucida Console</vt:lpstr>
      <vt:lpstr>Lucida Sans Unicode</vt:lpstr>
      <vt:lpstr>Modern</vt:lpstr>
      <vt:lpstr>Roman</vt:lpstr>
      <vt:lpstr>Script</vt:lpstr>
      <vt:lpstr>Symbol</vt:lpstr>
      <vt:lpstr>Tahoma</vt:lpstr>
      <vt:lpstr>Times</vt:lpstr>
      <vt:lpstr>Times New Roman</vt:lpstr>
      <vt:lpstr>Times New Roman MT Extra Bold</vt:lpstr>
      <vt:lpstr>Trebuchet MS</vt:lpstr>
      <vt:lpstr>Verdana</vt:lpstr>
      <vt:lpstr>Wingdings</vt:lpstr>
      <vt:lpstr>Wingdings 2</vt:lpstr>
      <vt:lpstr>Pixel</vt:lpstr>
      <vt:lpstr>Lecture</vt:lpstr>
      <vt:lpstr>Today’s Outline</vt:lpstr>
      <vt:lpstr>Basic principles of design</vt:lpstr>
      <vt:lpstr>Tools for layout</vt:lpstr>
      <vt:lpstr>Available tools</vt:lpstr>
      <vt:lpstr>Grouping and structure</vt:lpstr>
      <vt:lpstr>Grouping and structure</vt:lpstr>
      <vt:lpstr>Example:</vt:lpstr>
      <vt:lpstr>Order of groups and items</vt:lpstr>
      <vt:lpstr>Decoration</vt:lpstr>
      <vt:lpstr>Example – A microwave control panel</vt:lpstr>
      <vt:lpstr>Decoration</vt:lpstr>
      <vt:lpstr>Alignment - text</vt:lpstr>
      <vt:lpstr>Alignment - names</vt:lpstr>
      <vt:lpstr>Alignment - numbers</vt:lpstr>
      <vt:lpstr>Alignment - numbers</vt:lpstr>
      <vt:lpstr>Multiple  columns</vt:lpstr>
      <vt:lpstr>Multiple  columns - 2</vt:lpstr>
      <vt:lpstr>Multiple  columns - 3</vt:lpstr>
      <vt:lpstr>Multiple  columns - 4</vt:lpstr>
      <vt:lpstr>White space - the counter</vt:lpstr>
      <vt:lpstr>White Space</vt:lpstr>
      <vt:lpstr>White space - the counter</vt:lpstr>
      <vt:lpstr>White Space</vt:lpstr>
      <vt:lpstr>Space to separate</vt:lpstr>
      <vt:lpstr>space to structure</vt:lpstr>
      <vt:lpstr>Space to highlight</vt:lpstr>
      <vt:lpstr>White Space Animation</vt:lpstr>
      <vt:lpstr>We covered so far: Physical controls</vt:lpstr>
      <vt:lpstr>Physical controls</vt:lpstr>
      <vt:lpstr>Physical controls</vt:lpstr>
      <vt:lpstr>Physical controls</vt:lpstr>
      <vt:lpstr>physical controls</vt:lpstr>
      <vt:lpstr>User action and control</vt:lpstr>
      <vt:lpstr>Entering Information</vt:lpstr>
      <vt:lpstr>Entering information</vt:lpstr>
      <vt:lpstr>Knowing what to do</vt:lpstr>
      <vt:lpstr>Knowing what to do</vt:lpstr>
      <vt:lpstr>Affordances</vt:lpstr>
      <vt:lpstr>Affordances</vt:lpstr>
      <vt:lpstr>Appropriate appearance</vt:lpstr>
      <vt:lpstr>Presenting information</vt:lpstr>
      <vt:lpstr>Aesthetics and utility</vt:lpstr>
      <vt:lpstr>Colour and 3D</vt:lpstr>
      <vt:lpstr>Bad use of colour</vt:lpstr>
      <vt:lpstr>Grey</vt:lpstr>
      <vt:lpstr>Cross countries and cultures</vt:lpstr>
      <vt:lpstr>Prototyping </vt:lpstr>
      <vt:lpstr>Iteration and Prototyping</vt:lpstr>
      <vt:lpstr>Iteration and Prototyping</vt:lpstr>
      <vt:lpstr>Iteration and prototyping</vt:lpstr>
      <vt:lpstr>Prototyping</vt:lpstr>
      <vt:lpstr>Formative Vs Summative</vt:lpstr>
      <vt:lpstr>Pitfalls of prototyping</vt:lpstr>
      <vt:lpstr>Design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5 cont Screen design and layout</dc:title>
  <dc:creator>Moheeb Asghar</dc:creator>
  <cp:lastModifiedBy>waqas swati</cp:lastModifiedBy>
  <cp:revision>96</cp:revision>
  <dcterms:created xsi:type="dcterms:W3CDTF">2014-11-11T14:43:27Z</dcterms:created>
  <dcterms:modified xsi:type="dcterms:W3CDTF">2018-11-20T04:07:51Z</dcterms:modified>
</cp:coreProperties>
</file>