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3" r:id="rId17"/>
    <p:sldId id="270" r:id="rId18"/>
    <p:sldId id="271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73BCC-48CD-40EC-AFA5-7787DC3BA73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2F0497-3C90-4FDB-BB4C-9903648784BC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INTRODUCTION TO GEOLOGY</a:t>
          </a:r>
          <a:endParaRPr lang="en-US" dirty="0">
            <a:latin typeface="Tw Cen MT" pitchFamily="34" charset="0"/>
          </a:endParaRPr>
        </a:p>
      </dgm:t>
    </dgm:pt>
    <dgm:pt modelId="{94F8DE60-BED8-4153-A2E2-53C1B4AA46E1}" type="parTrans" cxnId="{DD55ED2A-0AF6-4B49-B5E7-4395EB4A638D}">
      <dgm:prSet/>
      <dgm:spPr/>
      <dgm:t>
        <a:bodyPr/>
        <a:lstStyle/>
        <a:p>
          <a:endParaRPr lang="en-US"/>
        </a:p>
      </dgm:t>
    </dgm:pt>
    <dgm:pt modelId="{8E8E2218-DC4A-469D-8994-52583567DC14}" type="sibTrans" cxnId="{DD55ED2A-0AF6-4B49-B5E7-4395EB4A638D}">
      <dgm:prSet/>
      <dgm:spPr/>
      <dgm:t>
        <a:bodyPr/>
        <a:lstStyle/>
        <a:p>
          <a:endParaRPr lang="en-US"/>
        </a:p>
      </dgm:t>
    </dgm:pt>
    <dgm:pt modelId="{615B91AE-6475-4C17-86B0-B96D68672C0E}" type="pres">
      <dgm:prSet presAssocID="{38D73BCC-48CD-40EC-AFA5-7787DC3BA7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24CE5F-D85E-46B9-921C-A7CE97541B5D}" type="pres">
      <dgm:prSet presAssocID="{AD2F0497-3C90-4FDB-BB4C-9903648784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942F74-B503-4604-B1E1-6C955B69528F}" type="presOf" srcId="{AD2F0497-3C90-4FDB-BB4C-9903648784BC}" destId="{6124CE5F-D85E-46B9-921C-A7CE97541B5D}" srcOrd="0" destOrd="0" presId="urn:microsoft.com/office/officeart/2005/8/layout/vList2"/>
    <dgm:cxn modelId="{DD55ED2A-0AF6-4B49-B5E7-4395EB4A638D}" srcId="{38D73BCC-48CD-40EC-AFA5-7787DC3BA731}" destId="{AD2F0497-3C90-4FDB-BB4C-9903648784BC}" srcOrd="0" destOrd="0" parTransId="{94F8DE60-BED8-4153-A2E2-53C1B4AA46E1}" sibTransId="{8E8E2218-DC4A-469D-8994-52583567DC14}"/>
    <dgm:cxn modelId="{29765B47-6E7F-434C-99D9-A787ED67BDB4}" type="presOf" srcId="{38D73BCC-48CD-40EC-AFA5-7787DC3BA731}" destId="{615B91AE-6475-4C17-86B0-B96D68672C0E}" srcOrd="0" destOrd="0" presId="urn:microsoft.com/office/officeart/2005/8/layout/vList2"/>
    <dgm:cxn modelId="{C85BC0E7-47D6-467F-9754-9628B3EA979C}" type="presParOf" srcId="{615B91AE-6475-4C17-86B0-B96D68672C0E}" destId="{6124CE5F-D85E-46B9-921C-A7CE97541B5D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E15D61-E5ED-4913-9E12-47C531632ED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FD9B25-5EDD-49A9-9B5C-96ECFADFD632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MANTLE</a:t>
          </a:r>
          <a:endParaRPr lang="en-US" dirty="0">
            <a:latin typeface="Tw Cen MT" pitchFamily="34" charset="0"/>
          </a:endParaRPr>
        </a:p>
      </dgm:t>
    </dgm:pt>
    <dgm:pt modelId="{54C28A6D-E781-411B-A8F7-E6CA6792EF15}" type="parTrans" cxnId="{DFB24DA8-84E7-4A1B-A900-E7C78A1EFF40}">
      <dgm:prSet/>
      <dgm:spPr/>
      <dgm:t>
        <a:bodyPr/>
        <a:lstStyle/>
        <a:p>
          <a:endParaRPr lang="en-US"/>
        </a:p>
      </dgm:t>
    </dgm:pt>
    <dgm:pt modelId="{F7CA4256-6C58-4B0C-A875-1F4B4F1B7AA3}" type="sibTrans" cxnId="{DFB24DA8-84E7-4A1B-A900-E7C78A1EFF40}">
      <dgm:prSet/>
      <dgm:spPr/>
      <dgm:t>
        <a:bodyPr/>
        <a:lstStyle/>
        <a:p>
          <a:endParaRPr lang="en-US"/>
        </a:p>
      </dgm:t>
    </dgm:pt>
    <dgm:pt modelId="{C2040D09-F89E-4242-83CD-D22C5B662E87}" type="pres">
      <dgm:prSet presAssocID="{95E15D61-E5ED-4913-9E12-47C531632E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0D7389-4476-4FC6-9D27-5BAD3E6DBA88}" type="pres">
      <dgm:prSet presAssocID="{8FFD9B25-5EDD-49A9-9B5C-96ECFADFD6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037FD-20BB-4D8F-9552-6EDECA40392F}" type="presOf" srcId="{8FFD9B25-5EDD-49A9-9B5C-96ECFADFD632}" destId="{970D7389-4476-4FC6-9D27-5BAD3E6DBA88}" srcOrd="0" destOrd="0" presId="urn:microsoft.com/office/officeart/2005/8/layout/vList2"/>
    <dgm:cxn modelId="{DFB24DA8-84E7-4A1B-A900-E7C78A1EFF40}" srcId="{95E15D61-E5ED-4913-9E12-47C531632ED4}" destId="{8FFD9B25-5EDD-49A9-9B5C-96ECFADFD632}" srcOrd="0" destOrd="0" parTransId="{54C28A6D-E781-411B-A8F7-E6CA6792EF15}" sibTransId="{F7CA4256-6C58-4B0C-A875-1F4B4F1B7AA3}"/>
    <dgm:cxn modelId="{6843B1E4-8520-4093-BB63-26E956A8630A}" type="presOf" srcId="{95E15D61-E5ED-4913-9E12-47C531632ED4}" destId="{C2040D09-F89E-4242-83CD-D22C5B662E87}" srcOrd="0" destOrd="0" presId="urn:microsoft.com/office/officeart/2005/8/layout/vList2"/>
    <dgm:cxn modelId="{F65016AC-E01A-4EEB-97B5-0D077E10528F}" type="presParOf" srcId="{C2040D09-F89E-4242-83CD-D22C5B662E87}" destId="{970D7389-4476-4FC6-9D27-5BAD3E6DBA88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EE0EAB-7A3B-4226-B58D-E14EF26A0D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77377B-6669-4D78-8771-E3D7405488DA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Still hot! (but not as hot as core).</a:t>
          </a:r>
          <a:endParaRPr lang="en-US" sz="1600" dirty="0">
            <a:latin typeface="Tw Cen MT" pitchFamily="34" charset="0"/>
          </a:endParaRPr>
        </a:p>
      </dgm:t>
    </dgm:pt>
    <dgm:pt modelId="{BAD69CC4-2828-42C4-9307-38DD7CE95BFB}" type="parTrans" cxnId="{81E0F30B-33C1-468B-A878-C2CC492E7957}">
      <dgm:prSet/>
      <dgm:spPr/>
      <dgm:t>
        <a:bodyPr/>
        <a:lstStyle/>
        <a:p>
          <a:endParaRPr lang="en-US"/>
        </a:p>
      </dgm:t>
    </dgm:pt>
    <dgm:pt modelId="{2C8BD7FB-46D6-4B21-9ECB-9C62F8BD7C8D}" type="sibTrans" cxnId="{81E0F30B-33C1-468B-A878-C2CC492E7957}">
      <dgm:prSet/>
      <dgm:spPr/>
      <dgm:t>
        <a:bodyPr/>
        <a:lstStyle/>
        <a:p>
          <a:endParaRPr lang="en-US"/>
        </a:p>
      </dgm:t>
    </dgm:pt>
    <dgm:pt modelId="{79AB6379-F980-4EDF-AF82-E6FB5B3E28EC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Largest layer </a:t>
          </a:r>
          <a:endParaRPr lang="en-US" sz="1600" dirty="0">
            <a:latin typeface="Tw Cen MT" pitchFamily="34" charset="0"/>
          </a:endParaRPr>
        </a:p>
      </dgm:t>
    </dgm:pt>
    <dgm:pt modelId="{C594E276-E6EF-458A-BBBA-257F699B59FB}" type="parTrans" cxnId="{BA5A7B12-8100-4302-8B67-0493FF6A70F9}">
      <dgm:prSet/>
      <dgm:spPr/>
      <dgm:t>
        <a:bodyPr/>
        <a:lstStyle/>
        <a:p>
          <a:endParaRPr lang="en-US"/>
        </a:p>
      </dgm:t>
    </dgm:pt>
    <dgm:pt modelId="{00C719B9-4131-450E-BBDA-52A84D40A187}" type="sibTrans" cxnId="{BA5A7B12-8100-4302-8B67-0493FF6A70F9}">
      <dgm:prSet/>
      <dgm:spPr/>
      <dgm:t>
        <a:bodyPr/>
        <a:lstStyle/>
        <a:p>
          <a:endParaRPr lang="en-US"/>
        </a:p>
      </dgm:t>
    </dgm:pt>
    <dgm:pt modelId="{4A14301B-D748-420E-8E64-3BD4E1CAFC6E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Composed of various material (iron (Fe), magnesium </a:t>
          </a:r>
          <a:r>
            <a:rPr lang="it-IT" sz="1600" dirty="0" smtClean="0">
              <a:latin typeface="Tw Cen MT" pitchFamily="34" charset="0"/>
            </a:rPr>
            <a:t>(Mg), aluminum (Al), silicon (Si), and oxygen (O) silicate compounds)</a:t>
          </a:r>
          <a:endParaRPr lang="en-US" sz="1600" dirty="0">
            <a:latin typeface="Tw Cen MT" pitchFamily="34" charset="0"/>
          </a:endParaRPr>
        </a:p>
      </dgm:t>
    </dgm:pt>
    <dgm:pt modelId="{D68D02E1-14AC-4367-83C5-D37175A1675A}" type="parTrans" cxnId="{4BD5C273-738E-4101-88EF-64B4250F2D41}">
      <dgm:prSet/>
      <dgm:spPr/>
      <dgm:t>
        <a:bodyPr/>
        <a:lstStyle/>
        <a:p>
          <a:endParaRPr lang="en-US"/>
        </a:p>
      </dgm:t>
    </dgm:pt>
    <dgm:pt modelId="{4ECA5D63-B353-4B4D-8126-EE18494D002E}" type="sibTrans" cxnId="{4BD5C273-738E-4101-88EF-64B4250F2D41}">
      <dgm:prSet/>
      <dgm:spPr/>
      <dgm:t>
        <a:bodyPr/>
        <a:lstStyle/>
        <a:p>
          <a:endParaRPr lang="en-US"/>
        </a:p>
      </dgm:t>
    </dgm:pt>
    <dgm:pt modelId="{EC7FFE42-A6D8-47CE-9980-56E26F1DC93C}">
      <dgm:prSet custT="1"/>
      <dgm:spPr/>
      <dgm:t>
        <a:bodyPr/>
        <a:lstStyle/>
        <a:p>
          <a:pPr rtl="0"/>
          <a:r>
            <a:rPr lang="it-IT" sz="1600" dirty="0" smtClean="0">
              <a:latin typeface="Tw Cen MT" pitchFamily="34" charset="0"/>
            </a:rPr>
            <a:t>Solid and liquid (</a:t>
          </a:r>
          <a:r>
            <a:rPr lang="en-US" sz="1600" dirty="0" smtClean="0">
              <a:latin typeface="Tw Cen MT" pitchFamily="34" charset="0"/>
            </a:rPr>
            <a:t>mantle is solid but can deform slowly in a plastic manner)</a:t>
          </a:r>
          <a:endParaRPr lang="en-US" sz="1600" dirty="0">
            <a:latin typeface="Tw Cen MT" pitchFamily="34" charset="0"/>
          </a:endParaRPr>
        </a:p>
      </dgm:t>
    </dgm:pt>
    <dgm:pt modelId="{3E81BD5A-276C-4283-8F41-BB374B96C9EC}" type="parTrans" cxnId="{D5AFF6DE-E009-4841-ACED-376A0117CEA7}">
      <dgm:prSet/>
      <dgm:spPr/>
      <dgm:t>
        <a:bodyPr/>
        <a:lstStyle/>
        <a:p>
          <a:endParaRPr lang="en-US"/>
        </a:p>
      </dgm:t>
    </dgm:pt>
    <dgm:pt modelId="{AC0F3D1D-BE54-4144-A012-0E0AC88D309D}" type="sibTrans" cxnId="{D5AFF6DE-E009-4841-ACED-376A0117CEA7}">
      <dgm:prSet/>
      <dgm:spPr/>
      <dgm:t>
        <a:bodyPr/>
        <a:lstStyle/>
        <a:p>
          <a:endParaRPr lang="en-US"/>
        </a:p>
      </dgm:t>
    </dgm:pt>
    <dgm:pt modelId="{EE9F741F-A241-4A38-ABF2-9F95EE55AB6F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Upper mantle (650 km)</a:t>
          </a:r>
          <a:endParaRPr lang="en-US" sz="1600" dirty="0">
            <a:latin typeface="Tw Cen MT" pitchFamily="34" charset="0"/>
          </a:endParaRPr>
        </a:p>
      </dgm:t>
    </dgm:pt>
    <dgm:pt modelId="{4E3D0593-927F-42F2-8C0C-47ED15381F10}" type="parTrans" cxnId="{64BE30E7-1F48-42BA-A34A-1FC326322259}">
      <dgm:prSet/>
      <dgm:spPr/>
      <dgm:t>
        <a:bodyPr/>
        <a:lstStyle/>
        <a:p>
          <a:endParaRPr lang="en-US"/>
        </a:p>
      </dgm:t>
    </dgm:pt>
    <dgm:pt modelId="{63DCF79B-D3CA-4F1A-948E-7A0D43B08624}" type="sibTrans" cxnId="{64BE30E7-1F48-42BA-A34A-1FC326322259}">
      <dgm:prSet/>
      <dgm:spPr/>
      <dgm:t>
        <a:bodyPr/>
        <a:lstStyle/>
        <a:p>
          <a:endParaRPr lang="en-US"/>
        </a:p>
      </dgm:t>
    </dgm:pt>
    <dgm:pt modelId="{31E2A1AB-249E-4860-81D5-177630494BB1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Lower mantle (2235 km)</a:t>
          </a:r>
          <a:endParaRPr lang="en-US" sz="1600" dirty="0">
            <a:latin typeface="Tw Cen MT" pitchFamily="34" charset="0"/>
          </a:endParaRPr>
        </a:p>
      </dgm:t>
    </dgm:pt>
    <dgm:pt modelId="{A4B3F4AA-EE33-410C-9396-C4B139FEA86E}" type="parTrans" cxnId="{FA524328-98BF-47E2-A9A2-2C30EBA5062F}">
      <dgm:prSet/>
      <dgm:spPr/>
      <dgm:t>
        <a:bodyPr/>
        <a:lstStyle/>
        <a:p>
          <a:endParaRPr lang="en-US"/>
        </a:p>
      </dgm:t>
    </dgm:pt>
    <dgm:pt modelId="{63D52C2A-2B45-467F-94D7-5BDDFDFA9616}" type="sibTrans" cxnId="{FA524328-98BF-47E2-A9A2-2C30EBA5062F}">
      <dgm:prSet/>
      <dgm:spPr/>
      <dgm:t>
        <a:bodyPr/>
        <a:lstStyle/>
        <a:p>
          <a:endParaRPr lang="en-US"/>
        </a:p>
      </dgm:t>
    </dgm:pt>
    <dgm:pt modelId="{BB623507-5B1A-416D-BFEA-BD43F4BB0DCE}" type="pres">
      <dgm:prSet presAssocID="{0DEE0EAB-7A3B-4226-B58D-E14EF26A0D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09BE0E-5810-42CD-A515-2783232F59C5}" type="pres">
      <dgm:prSet presAssocID="{2F77377B-6669-4D78-8771-E3D7405488D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50C27-9D2E-4EA1-9BFC-7A8E2ADCD6D4}" type="pres">
      <dgm:prSet presAssocID="{2C8BD7FB-46D6-4B21-9ECB-9C62F8BD7C8D}" presName="spacer" presStyleCnt="0"/>
      <dgm:spPr/>
    </dgm:pt>
    <dgm:pt modelId="{BCB721B3-7424-4088-87A3-4EC9308BD940}" type="pres">
      <dgm:prSet presAssocID="{79AB6379-F980-4EDF-AF82-E6FB5B3E28E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54D64-55AE-4079-A363-9573FD602092}" type="pres">
      <dgm:prSet presAssocID="{00C719B9-4131-450E-BBDA-52A84D40A187}" presName="spacer" presStyleCnt="0"/>
      <dgm:spPr/>
    </dgm:pt>
    <dgm:pt modelId="{33826AD5-3D01-4FAA-A74D-EF0865E9EE2D}" type="pres">
      <dgm:prSet presAssocID="{4A14301B-D748-420E-8E64-3BD4E1CAFC6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65826-B3FD-4867-882C-AF08A468CC20}" type="pres">
      <dgm:prSet presAssocID="{4ECA5D63-B353-4B4D-8126-EE18494D002E}" presName="spacer" presStyleCnt="0"/>
      <dgm:spPr/>
    </dgm:pt>
    <dgm:pt modelId="{E9DB94AD-74F2-4ED1-8A43-8A9E3599E01D}" type="pres">
      <dgm:prSet presAssocID="{EC7FFE42-A6D8-47CE-9980-56E26F1DC93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6C4F1-3419-43DC-BA45-36AD196C21FC}" type="pres">
      <dgm:prSet presAssocID="{AC0F3D1D-BE54-4144-A012-0E0AC88D309D}" presName="spacer" presStyleCnt="0"/>
      <dgm:spPr/>
    </dgm:pt>
    <dgm:pt modelId="{6B858B00-45B6-40FB-B956-C75FAF107A2B}" type="pres">
      <dgm:prSet presAssocID="{EE9F741F-A241-4A38-ABF2-9F95EE55AB6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CBA12-4E3D-45B5-8BF5-69928A9D7F7B}" type="pres">
      <dgm:prSet presAssocID="{63DCF79B-D3CA-4F1A-948E-7A0D43B08624}" presName="spacer" presStyleCnt="0"/>
      <dgm:spPr/>
    </dgm:pt>
    <dgm:pt modelId="{8634B449-DF7C-4BAF-A25E-407CE6EE966F}" type="pres">
      <dgm:prSet presAssocID="{31E2A1AB-249E-4860-81D5-177630494BB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8A895-D6E5-40FD-B5AB-699AA098C8D1}" type="presOf" srcId="{79AB6379-F980-4EDF-AF82-E6FB5B3E28EC}" destId="{BCB721B3-7424-4088-87A3-4EC9308BD940}" srcOrd="0" destOrd="0" presId="urn:microsoft.com/office/officeart/2005/8/layout/vList2"/>
    <dgm:cxn modelId="{81E0F30B-33C1-468B-A878-C2CC492E7957}" srcId="{0DEE0EAB-7A3B-4226-B58D-E14EF26A0DAF}" destId="{2F77377B-6669-4D78-8771-E3D7405488DA}" srcOrd="0" destOrd="0" parTransId="{BAD69CC4-2828-42C4-9307-38DD7CE95BFB}" sibTransId="{2C8BD7FB-46D6-4B21-9ECB-9C62F8BD7C8D}"/>
    <dgm:cxn modelId="{A758EEB5-FE83-41C1-AF62-5F346152EFF8}" type="presOf" srcId="{31E2A1AB-249E-4860-81D5-177630494BB1}" destId="{8634B449-DF7C-4BAF-A25E-407CE6EE966F}" srcOrd="0" destOrd="0" presId="urn:microsoft.com/office/officeart/2005/8/layout/vList2"/>
    <dgm:cxn modelId="{D5AFF6DE-E009-4841-ACED-376A0117CEA7}" srcId="{0DEE0EAB-7A3B-4226-B58D-E14EF26A0DAF}" destId="{EC7FFE42-A6D8-47CE-9980-56E26F1DC93C}" srcOrd="3" destOrd="0" parTransId="{3E81BD5A-276C-4283-8F41-BB374B96C9EC}" sibTransId="{AC0F3D1D-BE54-4144-A012-0E0AC88D309D}"/>
    <dgm:cxn modelId="{C7034C76-E6C0-4175-81E3-689DCAF89DF5}" type="presOf" srcId="{EC7FFE42-A6D8-47CE-9980-56E26F1DC93C}" destId="{E9DB94AD-74F2-4ED1-8A43-8A9E3599E01D}" srcOrd="0" destOrd="0" presId="urn:microsoft.com/office/officeart/2005/8/layout/vList2"/>
    <dgm:cxn modelId="{BA5A7B12-8100-4302-8B67-0493FF6A70F9}" srcId="{0DEE0EAB-7A3B-4226-B58D-E14EF26A0DAF}" destId="{79AB6379-F980-4EDF-AF82-E6FB5B3E28EC}" srcOrd="1" destOrd="0" parTransId="{C594E276-E6EF-458A-BBBA-257F699B59FB}" sibTransId="{00C719B9-4131-450E-BBDA-52A84D40A187}"/>
    <dgm:cxn modelId="{BAB877FC-7C79-40F6-B2D4-CE12164975C5}" type="presOf" srcId="{4A14301B-D748-420E-8E64-3BD4E1CAFC6E}" destId="{33826AD5-3D01-4FAA-A74D-EF0865E9EE2D}" srcOrd="0" destOrd="0" presId="urn:microsoft.com/office/officeart/2005/8/layout/vList2"/>
    <dgm:cxn modelId="{F79881A3-F4E5-489D-BE4A-AE814D9BE377}" type="presOf" srcId="{EE9F741F-A241-4A38-ABF2-9F95EE55AB6F}" destId="{6B858B00-45B6-40FB-B956-C75FAF107A2B}" srcOrd="0" destOrd="0" presId="urn:microsoft.com/office/officeart/2005/8/layout/vList2"/>
    <dgm:cxn modelId="{BEF6ECC7-87C7-4351-B013-B647B5C9F337}" type="presOf" srcId="{2F77377B-6669-4D78-8771-E3D7405488DA}" destId="{7C09BE0E-5810-42CD-A515-2783232F59C5}" srcOrd="0" destOrd="0" presId="urn:microsoft.com/office/officeart/2005/8/layout/vList2"/>
    <dgm:cxn modelId="{BC29DB4A-9375-4D3D-8966-C10B48FB061C}" type="presOf" srcId="{0DEE0EAB-7A3B-4226-B58D-E14EF26A0DAF}" destId="{BB623507-5B1A-416D-BFEA-BD43F4BB0DCE}" srcOrd="0" destOrd="0" presId="urn:microsoft.com/office/officeart/2005/8/layout/vList2"/>
    <dgm:cxn modelId="{64BE30E7-1F48-42BA-A34A-1FC326322259}" srcId="{0DEE0EAB-7A3B-4226-B58D-E14EF26A0DAF}" destId="{EE9F741F-A241-4A38-ABF2-9F95EE55AB6F}" srcOrd="4" destOrd="0" parTransId="{4E3D0593-927F-42F2-8C0C-47ED15381F10}" sibTransId="{63DCF79B-D3CA-4F1A-948E-7A0D43B08624}"/>
    <dgm:cxn modelId="{FA524328-98BF-47E2-A9A2-2C30EBA5062F}" srcId="{0DEE0EAB-7A3B-4226-B58D-E14EF26A0DAF}" destId="{31E2A1AB-249E-4860-81D5-177630494BB1}" srcOrd="5" destOrd="0" parTransId="{A4B3F4AA-EE33-410C-9396-C4B139FEA86E}" sibTransId="{63D52C2A-2B45-467F-94D7-5BDDFDFA9616}"/>
    <dgm:cxn modelId="{4BD5C273-738E-4101-88EF-64B4250F2D41}" srcId="{0DEE0EAB-7A3B-4226-B58D-E14EF26A0DAF}" destId="{4A14301B-D748-420E-8E64-3BD4E1CAFC6E}" srcOrd="2" destOrd="0" parTransId="{D68D02E1-14AC-4367-83C5-D37175A1675A}" sibTransId="{4ECA5D63-B353-4B4D-8126-EE18494D002E}"/>
    <dgm:cxn modelId="{F38B09D4-32F0-4B70-B1BF-9CA3AF5F4AAD}" type="presParOf" srcId="{BB623507-5B1A-416D-BFEA-BD43F4BB0DCE}" destId="{7C09BE0E-5810-42CD-A515-2783232F59C5}" srcOrd="0" destOrd="0" presId="urn:microsoft.com/office/officeart/2005/8/layout/vList2"/>
    <dgm:cxn modelId="{324C97E8-7E0B-4AFF-933C-35FF00059F94}" type="presParOf" srcId="{BB623507-5B1A-416D-BFEA-BD43F4BB0DCE}" destId="{DBE50C27-9D2E-4EA1-9BFC-7A8E2ADCD6D4}" srcOrd="1" destOrd="0" presId="urn:microsoft.com/office/officeart/2005/8/layout/vList2"/>
    <dgm:cxn modelId="{BA6ED02A-464F-4047-BC08-E8BA7D1B74FC}" type="presParOf" srcId="{BB623507-5B1A-416D-BFEA-BD43F4BB0DCE}" destId="{BCB721B3-7424-4088-87A3-4EC9308BD940}" srcOrd="2" destOrd="0" presId="urn:microsoft.com/office/officeart/2005/8/layout/vList2"/>
    <dgm:cxn modelId="{4CD7A0F7-00BC-4671-93FF-A72F05DD2B87}" type="presParOf" srcId="{BB623507-5B1A-416D-BFEA-BD43F4BB0DCE}" destId="{61654D64-55AE-4079-A363-9573FD602092}" srcOrd="3" destOrd="0" presId="urn:microsoft.com/office/officeart/2005/8/layout/vList2"/>
    <dgm:cxn modelId="{7FCF328D-6DFD-4EA1-890C-49BCF73F873B}" type="presParOf" srcId="{BB623507-5B1A-416D-BFEA-BD43F4BB0DCE}" destId="{33826AD5-3D01-4FAA-A74D-EF0865E9EE2D}" srcOrd="4" destOrd="0" presId="urn:microsoft.com/office/officeart/2005/8/layout/vList2"/>
    <dgm:cxn modelId="{8D066195-3470-41DD-8437-9E6B937848C8}" type="presParOf" srcId="{BB623507-5B1A-416D-BFEA-BD43F4BB0DCE}" destId="{BE065826-B3FD-4867-882C-AF08A468CC20}" srcOrd="5" destOrd="0" presId="urn:microsoft.com/office/officeart/2005/8/layout/vList2"/>
    <dgm:cxn modelId="{7D39A0D7-0EEB-45B2-8A3E-00DF62AE9EBA}" type="presParOf" srcId="{BB623507-5B1A-416D-BFEA-BD43F4BB0DCE}" destId="{E9DB94AD-74F2-4ED1-8A43-8A9E3599E01D}" srcOrd="6" destOrd="0" presId="urn:microsoft.com/office/officeart/2005/8/layout/vList2"/>
    <dgm:cxn modelId="{E9D32C44-0595-4E84-80C7-51F191FA6579}" type="presParOf" srcId="{BB623507-5B1A-416D-BFEA-BD43F4BB0DCE}" destId="{9866C4F1-3419-43DC-BA45-36AD196C21FC}" srcOrd="7" destOrd="0" presId="urn:microsoft.com/office/officeart/2005/8/layout/vList2"/>
    <dgm:cxn modelId="{880C0E6B-4427-4FFF-AC6A-0DB679D24B63}" type="presParOf" srcId="{BB623507-5B1A-416D-BFEA-BD43F4BB0DCE}" destId="{6B858B00-45B6-40FB-B956-C75FAF107A2B}" srcOrd="8" destOrd="0" presId="urn:microsoft.com/office/officeart/2005/8/layout/vList2"/>
    <dgm:cxn modelId="{5B28A1DC-02B9-4A77-9809-89444E0FA65B}" type="presParOf" srcId="{BB623507-5B1A-416D-BFEA-BD43F4BB0DCE}" destId="{970CBA12-4E3D-45B5-8BF5-69928A9D7F7B}" srcOrd="9" destOrd="0" presId="urn:microsoft.com/office/officeart/2005/8/layout/vList2"/>
    <dgm:cxn modelId="{0F805E61-69FA-49F5-899A-56C1DABEED2A}" type="presParOf" srcId="{BB623507-5B1A-416D-BFEA-BD43F4BB0DCE}" destId="{8634B449-DF7C-4BAF-A25E-407CE6EE966F}" srcOrd="1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D12733-F8C3-4AEC-8F9E-A44FE42DD4B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54F5CC-E0E5-4D13-88BE-95EF16EC8712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CRUST</a:t>
          </a:r>
          <a:r>
            <a:rPr lang="en-US" dirty="0" smtClean="0"/>
            <a:t> </a:t>
          </a:r>
          <a:endParaRPr lang="en-US" dirty="0"/>
        </a:p>
      </dgm:t>
    </dgm:pt>
    <dgm:pt modelId="{BCC3D4DA-A3BB-4CCC-AB33-DA579CD1480B}" type="parTrans" cxnId="{96B4F062-7AA1-4938-B824-7E623D59D77D}">
      <dgm:prSet/>
      <dgm:spPr/>
      <dgm:t>
        <a:bodyPr/>
        <a:lstStyle/>
        <a:p>
          <a:endParaRPr lang="en-US"/>
        </a:p>
      </dgm:t>
    </dgm:pt>
    <dgm:pt modelId="{46DF63BA-6520-4A59-8BB1-B5802A9A8ED0}" type="sibTrans" cxnId="{96B4F062-7AA1-4938-B824-7E623D59D77D}">
      <dgm:prSet/>
      <dgm:spPr/>
      <dgm:t>
        <a:bodyPr/>
        <a:lstStyle/>
        <a:p>
          <a:endParaRPr lang="en-US"/>
        </a:p>
      </dgm:t>
    </dgm:pt>
    <dgm:pt modelId="{6CDC8D54-6E75-445B-83CA-9869FFAD10E2}" type="pres">
      <dgm:prSet presAssocID="{29D12733-F8C3-4AEC-8F9E-A44FE42DD4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194393-2D7F-4D2D-97FB-2A68455CA382}" type="pres">
      <dgm:prSet presAssocID="{4C54F5CC-E0E5-4D13-88BE-95EF16EC87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4F062-7AA1-4938-B824-7E623D59D77D}" srcId="{29D12733-F8C3-4AEC-8F9E-A44FE42DD4BA}" destId="{4C54F5CC-E0E5-4D13-88BE-95EF16EC8712}" srcOrd="0" destOrd="0" parTransId="{BCC3D4DA-A3BB-4CCC-AB33-DA579CD1480B}" sibTransId="{46DF63BA-6520-4A59-8BB1-B5802A9A8ED0}"/>
    <dgm:cxn modelId="{EABE72E1-6467-4AE9-8BD7-3C67B21B7338}" type="presOf" srcId="{4C54F5CC-E0E5-4D13-88BE-95EF16EC8712}" destId="{22194393-2D7F-4D2D-97FB-2A68455CA382}" srcOrd="0" destOrd="0" presId="urn:microsoft.com/office/officeart/2005/8/layout/vList2"/>
    <dgm:cxn modelId="{7A39AAA5-CA78-4566-B7F4-0DA45133EC2E}" type="presOf" srcId="{29D12733-F8C3-4AEC-8F9E-A44FE42DD4BA}" destId="{6CDC8D54-6E75-445B-83CA-9869FFAD10E2}" srcOrd="0" destOrd="0" presId="urn:microsoft.com/office/officeart/2005/8/layout/vList2"/>
    <dgm:cxn modelId="{AAED15C1-4C2E-476B-BBA0-72BBF562B8BD}" type="presParOf" srcId="{6CDC8D54-6E75-445B-83CA-9869FFAD10E2}" destId="{22194393-2D7F-4D2D-97FB-2A68455CA382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7306F6-2331-459D-9310-C618565808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CC04F1-9BB7-47E1-B56B-C0DB4F1158E1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Top most layer (crust is rocky and brittle).</a:t>
          </a:r>
          <a:endParaRPr lang="en-US" dirty="0">
            <a:latin typeface="Tw Cen MT" pitchFamily="34" charset="0"/>
          </a:endParaRPr>
        </a:p>
      </dgm:t>
    </dgm:pt>
    <dgm:pt modelId="{ACD6562A-DEA2-4C81-AA0A-23E40F0B1527}" type="parTrans" cxnId="{2F668B64-C966-4BE8-8377-4CAD3CF5A27C}">
      <dgm:prSet/>
      <dgm:spPr/>
      <dgm:t>
        <a:bodyPr/>
        <a:lstStyle/>
        <a:p>
          <a:endParaRPr lang="en-US"/>
        </a:p>
      </dgm:t>
    </dgm:pt>
    <dgm:pt modelId="{C8892B7F-C1D8-4A75-ADB1-498077C906BA}" type="sibTrans" cxnId="{2F668B64-C966-4BE8-8377-4CAD3CF5A27C}">
      <dgm:prSet/>
      <dgm:spPr/>
      <dgm:t>
        <a:bodyPr/>
        <a:lstStyle/>
        <a:p>
          <a:endParaRPr lang="en-US"/>
        </a:p>
      </dgm:t>
    </dgm:pt>
    <dgm:pt modelId="{CB42C7AD-020D-4688-AECA-2CDB727E5EE9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Composed of (least dense).</a:t>
          </a:r>
          <a:endParaRPr lang="en-US" dirty="0">
            <a:latin typeface="Tw Cen MT" pitchFamily="34" charset="0"/>
          </a:endParaRPr>
        </a:p>
      </dgm:t>
    </dgm:pt>
    <dgm:pt modelId="{FEFC141C-19F6-44EC-BF36-9FB193F3E58E}" type="parTrans" cxnId="{22E467F9-3DFE-4768-9B22-FB03B68518E4}">
      <dgm:prSet/>
      <dgm:spPr/>
      <dgm:t>
        <a:bodyPr/>
        <a:lstStyle/>
        <a:p>
          <a:endParaRPr lang="en-US"/>
        </a:p>
      </dgm:t>
    </dgm:pt>
    <dgm:pt modelId="{EE27281C-2132-4393-8B1A-B9CB1381583C}" type="sibTrans" cxnId="{22E467F9-3DFE-4768-9B22-FB03B68518E4}">
      <dgm:prSet/>
      <dgm:spPr/>
      <dgm:t>
        <a:bodyPr/>
        <a:lstStyle/>
        <a:p>
          <a:endParaRPr lang="en-US"/>
        </a:p>
      </dgm:t>
    </dgm:pt>
    <dgm:pt modelId="{B29D0DE7-AD1D-462F-B091-F3725A0C51D8}">
      <dgm:prSet/>
      <dgm:spPr/>
      <dgm:t>
        <a:bodyPr/>
        <a:lstStyle/>
        <a:p>
          <a:pPr rtl="0"/>
          <a:r>
            <a:rPr lang="pt-BR" dirty="0" smtClean="0">
              <a:latin typeface="Tw Cen MT" pitchFamily="34" charset="0"/>
            </a:rPr>
            <a:t>calcium (Ca) and sodium (Na) aluminum-silicate minerals.</a:t>
          </a:r>
          <a:endParaRPr lang="en-US" dirty="0">
            <a:latin typeface="Tw Cen MT" pitchFamily="34" charset="0"/>
          </a:endParaRPr>
        </a:p>
      </dgm:t>
    </dgm:pt>
    <dgm:pt modelId="{7CAA6E7F-A46D-4B35-882C-C37DB098BFB1}" type="parTrans" cxnId="{C301DF80-7FD7-4D0E-9CB5-C4BD75B203A7}">
      <dgm:prSet/>
      <dgm:spPr/>
      <dgm:t>
        <a:bodyPr/>
        <a:lstStyle/>
        <a:p>
          <a:endParaRPr lang="en-US"/>
        </a:p>
      </dgm:t>
    </dgm:pt>
    <dgm:pt modelId="{658338D7-9DFB-4381-998F-C7CB35673404}" type="sibTrans" cxnId="{C301DF80-7FD7-4D0E-9CB5-C4BD75B203A7}">
      <dgm:prSet/>
      <dgm:spPr/>
      <dgm:t>
        <a:bodyPr/>
        <a:lstStyle/>
        <a:p>
          <a:endParaRPr lang="en-US"/>
        </a:p>
      </dgm:t>
    </dgm:pt>
    <dgm:pt modelId="{5DACC7CA-2D9F-4F8C-B216-F1095DDB433D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Continental crust (25-40 km).</a:t>
          </a:r>
          <a:endParaRPr lang="en-US" dirty="0">
            <a:latin typeface="Tw Cen MT" pitchFamily="34" charset="0"/>
          </a:endParaRPr>
        </a:p>
      </dgm:t>
    </dgm:pt>
    <dgm:pt modelId="{1937A557-9F8C-41A7-AD6C-3C13C0DE16EA}" type="parTrans" cxnId="{2347704B-506C-4AF8-8E3B-7B03FE5563BB}">
      <dgm:prSet/>
      <dgm:spPr/>
      <dgm:t>
        <a:bodyPr/>
        <a:lstStyle/>
        <a:p>
          <a:endParaRPr lang="en-US"/>
        </a:p>
      </dgm:t>
    </dgm:pt>
    <dgm:pt modelId="{1A17E49D-33BD-4931-9C5F-E26DDFB32ED0}" type="sibTrans" cxnId="{2347704B-506C-4AF8-8E3B-7B03FE5563BB}">
      <dgm:prSet/>
      <dgm:spPr/>
      <dgm:t>
        <a:bodyPr/>
        <a:lstStyle/>
        <a:p>
          <a:endParaRPr lang="en-US"/>
        </a:p>
      </dgm:t>
    </dgm:pt>
    <dgm:pt modelId="{1640823C-321F-4139-87A5-4426155F4F43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Oceanic crust (~6 km).</a:t>
          </a:r>
          <a:endParaRPr lang="en-US" dirty="0">
            <a:latin typeface="Tw Cen MT" pitchFamily="34" charset="0"/>
          </a:endParaRPr>
        </a:p>
      </dgm:t>
    </dgm:pt>
    <dgm:pt modelId="{5DFC8854-E9D9-4D45-8667-37D354E2D604}" type="parTrans" cxnId="{2D3A63B7-F7DE-4950-A0FB-A80EB04E2772}">
      <dgm:prSet/>
      <dgm:spPr/>
      <dgm:t>
        <a:bodyPr/>
        <a:lstStyle/>
        <a:p>
          <a:endParaRPr lang="en-US"/>
        </a:p>
      </dgm:t>
    </dgm:pt>
    <dgm:pt modelId="{E8EC4B69-4984-4800-8266-F1342B0A433D}" type="sibTrans" cxnId="{2D3A63B7-F7DE-4950-A0FB-A80EB04E2772}">
      <dgm:prSet/>
      <dgm:spPr/>
      <dgm:t>
        <a:bodyPr/>
        <a:lstStyle/>
        <a:p>
          <a:endParaRPr lang="en-US"/>
        </a:p>
      </dgm:t>
    </dgm:pt>
    <dgm:pt modelId="{0AF56EC0-6516-4CB4-905E-BB1A5A083E09}" type="pres">
      <dgm:prSet presAssocID="{5C7306F6-2331-459D-9310-C618565808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EE472B-7D71-40BC-A9AF-D7DC6665F74E}" type="pres">
      <dgm:prSet presAssocID="{7ACC04F1-9BB7-47E1-B56B-C0DB4F1158E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72340-F02A-4734-B063-18FA9D62608F}" type="pres">
      <dgm:prSet presAssocID="{C8892B7F-C1D8-4A75-ADB1-498077C906BA}" presName="spacer" presStyleCnt="0"/>
      <dgm:spPr/>
    </dgm:pt>
    <dgm:pt modelId="{0F69E0CC-F9F9-4912-8AD9-3001C65EF84A}" type="pres">
      <dgm:prSet presAssocID="{CB42C7AD-020D-4688-AECA-2CDB727E5EE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5D11A-E90C-4318-A10A-5D45F95480E0}" type="pres">
      <dgm:prSet presAssocID="{EE27281C-2132-4393-8B1A-B9CB1381583C}" presName="spacer" presStyleCnt="0"/>
      <dgm:spPr/>
    </dgm:pt>
    <dgm:pt modelId="{50C18072-DCED-4F22-A513-61770A6C35B4}" type="pres">
      <dgm:prSet presAssocID="{B29D0DE7-AD1D-462F-B091-F3725A0C51D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2CA1B-DD01-4220-9AEF-A64C09FC419F}" type="pres">
      <dgm:prSet presAssocID="{658338D7-9DFB-4381-998F-C7CB35673404}" presName="spacer" presStyleCnt="0"/>
      <dgm:spPr/>
    </dgm:pt>
    <dgm:pt modelId="{B80E4351-F40E-48E2-B1E8-69378BDD19D2}" type="pres">
      <dgm:prSet presAssocID="{5DACC7CA-2D9F-4F8C-B216-F1095DDB433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B0132-41EF-4C10-B4B3-90FFFE6F96A4}" type="pres">
      <dgm:prSet presAssocID="{1A17E49D-33BD-4931-9C5F-E26DDFB32ED0}" presName="spacer" presStyleCnt="0"/>
      <dgm:spPr/>
    </dgm:pt>
    <dgm:pt modelId="{D7603ED7-86FF-414A-AC30-DEDEB986401A}" type="pres">
      <dgm:prSet presAssocID="{1640823C-321F-4139-87A5-4426155F4F4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C0EAD-5A90-4D76-91DA-E417B7CF4A76}" type="presOf" srcId="{1640823C-321F-4139-87A5-4426155F4F43}" destId="{D7603ED7-86FF-414A-AC30-DEDEB986401A}" srcOrd="0" destOrd="0" presId="urn:microsoft.com/office/officeart/2005/8/layout/vList2"/>
    <dgm:cxn modelId="{22E467F9-3DFE-4768-9B22-FB03B68518E4}" srcId="{5C7306F6-2331-459D-9310-C6185658086B}" destId="{CB42C7AD-020D-4688-AECA-2CDB727E5EE9}" srcOrd="1" destOrd="0" parTransId="{FEFC141C-19F6-44EC-BF36-9FB193F3E58E}" sibTransId="{EE27281C-2132-4393-8B1A-B9CB1381583C}"/>
    <dgm:cxn modelId="{2D3A63B7-F7DE-4950-A0FB-A80EB04E2772}" srcId="{5C7306F6-2331-459D-9310-C6185658086B}" destId="{1640823C-321F-4139-87A5-4426155F4F43}" srcOrd="4" destOrd="0" parTransId="{5DFC8854-E9D9-4D45-8667-37D354E2D604}" sibTransId="{E8EC4B69-4984-4800-8266-F1342B0A433D}"/>
    <dgm:cxn modelId="{5C347EC9-399A-4A4A-8721-8E4082B72C41}" type="presOf" srcId="{5C7306F6-2331-459D-9310-C6185658086B}" destId="{0AF56EC0-6516-4CB4-905E-BB1A5A083E09}" srcOrd="0" destOrd="0" presId="urn:microsoft.com/office/officeart/2005/8/layout/vList2"/>
    <dgm:cxn modelId="{2F668B64-C966-4BE8-8377-4CAD3CF5A27C}" srcId="{5C7306F6-2331-459D-9310-C6185658086B}" destId="{7ACC04F1-9BB7-47E1-B56B-C0DB4F1158E1}" srcOrd="0" destOrd="0" parTransId="{ACD6562A-DEA2-4C81-AA0A-23E40F0B1527}" sibTransId="{C8892B7F-C1D8-4A75-ADB1-498077C906BA}"/>
    <dgm:cxn modelId="{E85FCAB2-D48A-4B82-9600-65B6BC04A230}" type="presOf" srcId="{CB42C7AD-020D-4688-AECA-2CDB727E5EE9}" destId="{0F69E0CC-F9F9-4912-8AD9-3001C65EF84A}" srcOrd="0" destOrd="0" presId="urn:microsoft.com/office/officeart/2005/8/layout/vList2"/>
    <dgm:cxn modelId="{0184BADC-2F5C-47C2-AA3C-D88D6C8BB222}" type="presOf" srcId="{B29D0DE7-AD1D-462F-B091-F3725A0C51D8}" destId="{50C18072-DCED-4F22-A513-61770A6C35B4}" srcOrd="0" destOrd="0" presId="urn:microsoft.com/office/officeart/2005/8/layout/vList2"/>
    <dgm:cxn modelId="{2347704B-506C-4AF8-8E3B-7B03FE5563BB}" srcId="{5C7306F6-2331-459D-9310-C6185658086B}" destId="{5DACC7CA-2D9F-4F8C-B216-F1095DDB433D}" srcOrd="3" destOrd="0" parTransId="{1937A557-9F8C-41A7-AD6C-3C13C0DE16EA}" sibTransId="{1A17E49D-33BD-4931-9C5F-E26DDFB32ED0}"/>
    <dgm:cxn modelId="{4F42E089-8FE3-43C7-9EA0-20A098AF15F7}" type="presOf" srcId="{7ACC04F1-9BB7-47E1-B56B-C0DB4F1158E1}" destId="{91EE472B-7D71-40BC-A9AF-D7DC6665F74E}" srcOrd="0" destOrd="0" presId="urn:microsoft.com/office/officeart/2005/8/layout/vList2"/>
    <dgm:cxn modelId="{8C399FF1-A548-433D-9368-61675BBEE949}" type="presOf" srcId="{5DACC7CA-2D9F-4F8C-B216-F1095DDB433D}" destId="{B80E4351-F40E-48E2-B1E8-69378BDD19D2}" srcOrd="0" destOrd="0" presId="urn:microsoft.com/office/officeart/2005/8/layout/vList2"/>
    <dgm:cxn modelId="{C301DF80-7FD7-4D0E-9CB5-C4BD75B203A7}" srcId="{5C7306F6-2331-459D-9310-C6185658086B}" destId="{B29D0DE7-AD1D-462F-B091-F3725A0C51D8}" srcOrd="2" destOrd="0" parTransId="{7CAA6E7F-A46D-4B35-882C-C37DB098BFB1}" sibTransId="{658338D7-9DFB-4381-998F-C7CB35673404}"/>
    <dgm:cxn modelId="{F1CE5DB3-94D3-45FE-ADEB-49CA62A32F6C}" type="presParOf" srcId="{0AF56EC0-6516-4CB4-905E-BB1A5A083E09}" destId="{91EE472B-7D71-40BC-A9AF-D7DC6665F74E}" srcOrd="0" destOrd="0" presId="urn:microsoft.com/office/officeart/2005/8/layout/vList2"/>
    <dgm:cxn modelId="{92720FD0-1ABD-468A-9B1F-251A98713399}" type="presParOf" srcId="{0AF56EC0-6516-4CB4-905E-BB1A5A083E09}" destId="{0F472340-F02A-4734-B063-18FA9D62608F}" srcOrd="1" destOrd="0" presId="urn:microsoft.com/office/officeart/2005/8/layout/vList2"/>
    <dgm:cxn modelId="{3A82A76C-C613-4E7E-89A3-0BCB68FED79D}" type="presParOf" srcId="{0AF56EC0-6516-4CB4-905E-BB1A5A083E09}" destId="{0F69E0CC-F9F9-4912-8AD9-3001C65EF84A}" srcOrd="2" destOrd="0" presId="urn:microsoft.com/office/officeart/2005/8/layout/vList2"/>
    <dgm:cxn modelId="{CBDDFD2C-FBB1-49E6-B352-876B0B4FCC3E}" type="presParOf" srcId="{0AF56EC0-6516-4CB4-905E-BB1A5A083E09}" destId="{A805D11A-E90C-4318-A10A-5D45F95480E0}" srcOrd="3" destOrd="0" presId="urn:microsoft.com/office/officeart/2005/8/layout/vList2"/>
    <dgm:cxn modelId="{14A315ED-3A19-4CFF-B652-09BA4487D7FA}" type="presParOf" srcId="{0AF56EC0-6516-4CB4-905E-BB1A5A083E09}" destId="{50C18072-DCED-4F22-A513-61770A6C35B4}" srcOrd="4" destOrd="0" presId="urn:microsoft.com/office/officeart/2005/8/layout/vList2"/>
    <dgm:cxn modelId="{52A9E3EE-76A0-4F1A-A4E6-32D34B4AE7C2}" type="presParOf" srcId="{0AF56EC0-6516-4CB4-905E-BB1A5A083E09}" destId="{AA42CA1B-DD01-4220-9AEF-A64C09FC419F}" srcOrd="5" destOrd="0" presId="urn:microsoft.com/office/officeart/2005/8/layout/vList2"/>
    <dgm:cxn modelId="{B9E6687A-E201-4CB9-8C14-682395784006}" type="presParOf" srcId="{0AF56EC0-6516-4CB4-905E-BB1A5A083E09}" destId="{B80E4351-F40E-48E2-B1E8-69378BDD19D2}" srcOrd="6" destOrd="0" presId="urn:microsoft.com/office/officeart/2005/8/layout/vList2"/>
    <dgm:cxn modelId="{9EA94523-2971-4450-BE61-881E27F935DF}" type="presParOf" srcId="{0AF56EC0-6516-4CB4-905E-BB1A5A083E09}" destId="{22BB0132-41EF-4C10-B4B3-90FFFE6F96A4}" srcOrd="7" destOrd="0" presId="urn:microsoft.com/office/officeart/2005/8/layout/vList2"/>
    <dgm:cxn modelId="{C377DE67-952E-4C9C-9FEC-7AF30881F1E6}" type="presParOf" srcId="{0AF56EC0-6516-4CB4-905E-BB1A5A083E09}" destId="{D7603ED7-86FF-414A-AC30-DEDEB986401A}" srcOrd="8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FCC97D7-5FB3-4177-A4C5-7B5F0F121A3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DB2D6-0EEB-4269-8CCE-9BC21644339D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0RIGN OF THE EARTH </a:t>
          </a:r>
          <a:endParaRPr lang="en-US" dirty="0">
            <a:latin typeface="Tw Cen MT" pitchFamily="34" charset="0"/>
          </a:endParaRPr>
        </a:p>
      </dgm:t>
    </dgm:pt>
    <dgm:pt modelId="{C675889D-1D51-4E87-AB2D-40D4A106866A}" type="parTrans" cxnId="{93502BC2-B3A8-4CB7-BCA3-B5CD42CDB51B}">
      <dgm:prSet/>
      <dgm:spPr/>
      <dgm:t>
        <a:bodyPr/>
        <a:lstStyle/>
        <a:p>
          <a:endParaRPr lang="en-US"/>
        </a:p>
      </dgm:t>
    </dgm:pt>
    <dgm:pt modelId="{321820D7-7457-4F84-AFD8-1F1355E24F97}" type="sibTrans" cxnId="{93502BC2-B3A8-4CB7-BCA3-B5CD42CDB51B}">
      <dgm:prSet/>
      <dgm:spPr/>
      <dgm:t>
        <a:bodyPr/>
        <a:lstStyle/>
        <a:p>
          <a:endParaRPr lang="en-US"/>
        </a:p>
      </dgm:t>
    </dgm:pt>
    <dgm:pt modelId="{02B4B99D-F4F1-4EAE-AE71-ED46221496FE}" type="pres">
      <dgm:prSet presAssocID="{0FCC97D7-5FB3-4177-A4C5-7B5F0F121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BB6B91-A83D-4907-BA44-2E7043B7CEE3}" type="pres">
      <dgm:prSet presAssocID="{7EADB2D6-0EEB-4269-8CCE-9BC2164433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02BC2-B3A8-4CB7-BCA3-B5CD42CDB51B}" srcId="{0FCC97D7-5FB3-4177-A4C5-7B5F0F121A32}" destId="{7EADB2D6-0EEB-4269-8CCE-9BC21644339D}" srcOrd="0" destOrd="0" parTransId="{C675889D-1D51-4E87-AB2D-40D4A106866A}" sibTransId="{321820D7-7457-4F84-AFD8-1F1355E24F97}"/>
    <dgm:cxn modelId="{9C394636-E96B-4011-A09C-CBBB5B4E5AA1}" type="presOf" srcId="{0FCC97D7-5FB3-4177-A4C5-7B5F0F121A32}" destId="{02B4B99D-F4F1-4EAE-AE71-ED46221496FE}" srcOrd="0" destOrd="0" presId="urn:microsoft.com/office/officeart/2005/8/layout/vList2"/>
    <dgm:cxn modelId="{D8AB5ECD-9A91-4DCB-89EE-D925E04A5758}" type="presOf" srcId="{7EADB2D6-0EEB-4269-8CCE-9BC21644339D}" destId="{D8BB6B91-A83D-4907-BA44-2E7043B7CEE3}" srcOrd="0" destOrd="0" presId="urn:microsoft.com/office/officeart/2005/8/layout/vList2"/>
    <dgm:cxn modelId="{3CF47DB8-13F9-4864-A9F4-4E400EA2F14B}" type="presParOf" srcId="{02B4B99D-F4F1-4EAE-AE71-ED46221496FE}" destId="{D8BB6B91-A83D-4907-BA44-2E7043B7CEE3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621983-BBE9-4E5C-880A-BF5119937BB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019F93-7E9C-4D26-9EC5-EDBFD3FF41D4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How earth came into being ?</a:t>
          </a:r>
          <a:endParaRPr lang="en-US" dirty="0">
            <a:latin typeface="Tw Cen MT" pitchFamily="34" charset="0"/>
          </a:endParaRPr>
        </a:p>
      </dgm:t>
    </dgm:pt>
    <dgm:pt modelId="{FC0479B1-C6CC-47D0-B21A-555C542FE95F}" type="parTrans" cxnId="{365C26E4-D293-4EBD-A97D-1C224898A3C7}">
      <dgm:prSet/>
      <dgm:spPr/>
      <dgm:t>
        <a:bodyPr/>
        <a:lstStyle/>
        <a:p>
          <a:endParaRPr lang="en-US"/>
        </a:p>
      </dgm:t>
    </dgm:pt>
    <dgm:pt modelId="{7252D3D0-5EDB-49D3-9E2B-2CE08267D493}" type="sibTrans" cxnId="{365C26E4-D293-4EBD-A97D-1C224898A3C7}">
      <dgm:prSet/>
      <dgm:spPr/>
      <dgm:t>
        <a:bodyPr/>
        <a:lstStyle/>
        <a:p>
          <a:endParaRPr lang="en-US"/>
        </a:p>
      </dgm:t>
    </dgm:pt>
    <dgm:pt modelId="{68569F1E-5A5C-493B-B11F-312432DE9EC3}" type="pres">
      <dgm:prSet presAssocID="{EF621983-BBE9-4E5C-880A-BF5119937B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E3798-7E2D-43B1-9769-BE1AD37E118D}" type="pres">
      <dgm:prSet presAssocID="{90019F93-7E9C-4D26-9EC5-EDBFD3FF41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9A876A-E490-4F29-B631-ECD20A8A9449}" type="presOf" srcId="{90019F93-7E9C-4D26-9EC5-EDBFD3FF41D4}" destId="{B08E3798-7E2D-43B1-9769-BE1AD37E118D}" srcOrd="0" destOrd="0" presId="urn:microsoft.com/office/officeart/2005/8/layout/vList2"/>
    <dgm:cxn modelId="{365C26E4-D293-4EBD-A97D-1C224898A3C7}" srcId="{EF621983-BBE9-4E5C-880A-BF5119937BBA}" destId="{90019F93-7E9C-4D26-9EC5-EDBFD3FF41D4}" srcOrd="0" destOrd="0" parTransId="{FC0479B1-C6CC-47D0-B21A-555C542FE95F}" sibTransId="{7252D3D0-5EDB-49D3-9E2B-2CE08267D493}"/>
    <dgm:cxn modelId="{C6822D42-17F3-4D92-9929-08FAB5C16894}" type="presOf" srcId="{EF621983-BBE9-4E5C-880A-BF5119937BBA}" destId="{68569F1E-5A5C-493B-B11F-312432DE9EC3}" srcOrd="0" destOrd="0" presId="urn:microsoft.com/office/officeart/2005/8/layout/vList2"/>
    <dgm:cxn modelId="{5FC16F3B-2595-46F8-B827-25CE4E08C7CC}" type="presParOf" srcId="{68569F1E-5A5C-493B-B11F-312432DE9EC3}" destId="{B08E3798-7E2D-43B1-9769-BE1AD37E118D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0FE417-CA7B-430C-8BF1-F4E31125587C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3629F277-BB31-46C8-87EF-14747F69C797}">
      <dgm:prSet/>
      <dgm:spPr/>
      <dgm:t>
        <a:bodyPr/>
        <a:lstStyle/>
        <a:p>
          <a:pPr algn="ctr" rtl="0"/>
          <a:r>
            <a:rPr lang="en-US" b="1" dirty="0" smtClean="0"/>
            <a:t>Most common Theories</a:t>
          </a:r>
          <a:endParaRPr lang="en-US" dirty="0"/>
        </a:p>
      </dgm:t>
    </dgm:pt>
    <dgm:pt modelId="{0624FCE8-3475-4B52-8912-6DAA78F514FF}" type="parTrans" cxnId="{52F015B1-72A4-4CCA-828D-546E795205FC}">
      <dgm:prSet/>
      <dgm:spPr/>
      <dgm:t>
        <a:bodyPr/>
        <a:lstStyle/>
        <a:p>
          <a:endParaRPr lang="en-US"/>
        </a:p>
      </dgm:t>
    </dgm:pt>
    <dgm:pt modelId="{85F978FC-2064-4E06-B20A-5E126C472550}" type="sibTrans" cxnId="{52F015B1-72A4-4CCA-828D-546E795205FC}">
      <dgm:prSet/>
      <dgm:spPr/>
      <dgm:t>
        <a:bodyPr/>
        <a:lstStyle/>
        <a:p>
          <a:endParaRPr lang="en-US"/>
        </a:p>
      </dgm:t>
    </dgm:pt>
    <dgm:pt modelId="{AF552636-2A17-4852-A8A6-7BAF9179713F}">
      <dgm:prSet/>
      <dgm:spPr/>
      <dgm:t>
        <a:bodyPr/>
        <a:lstStyle/>
        <a:p>
          <a:pPr rtl="0"/>
          <a:r>
            <a:rPr lang="en-US" dirty="0" smtClean="0"/>
            <a:t>1. Nebular Hypothesis</a:t>
          </a:r>
          <a:endParaRPr lang="en-US" dirty="0"/>
        </a:p>
      </dgm:t>
    </dgm:pt>
    <dgm:pt modelId="{027FB254-2540-43C9-9E6A-05227E531682}" type="parTrans" cxnId="{2CE33183-F9B7-46E6-9EEF-505EE0ED295F}">
      <dgm:prSet/>
      <dgm:spPr/>
      <dgm:t>
        <a:bodyPr/>
        <a:lstStyle/>
        <a:p>
          <a:endParaRPr lang="en-US"/>
        </a:p>
      </dgm:t>
    </dgm:pt>
    <dgm:pt modelId="{53620716-87D0-4F34-9B68-5CCE76DD0A76}" type="sibTrans" cxnId="{2CE33183-F9B7-46E6-9EEF-505EE0ED295F}">
      <dgm:prSet/>
      <dgm:spPr/>
      <dgm:t>
        <a:bodyPr/>
        <a:lstStyle/>
        <a:p>
          <a:endParaRPr lang="en-US"/>
        </a:p>
      </dgm:t>
    </dgm:pt>
    <dgm:pt modelId="{41BBAB87-BD61-48BB-AF36-C1040206515F}">
      <dgm:prSet/>
      <dgm:spPr/>
      <dgm:t>
        <a:bodyPr/>
        <a:lstStyle/>
        <a:p>
          <a:pPr rtl="0"/>
          <a:r>
            <a:rPr lang="en-US" dirty="0" smtClean="0"/>
            <a:t>2. </a:t>
          </a:r>
          <a:r>
            <a:rPr lang="en-US" dirty="0" err="1" smtClean="0"/>
            <a:t>Planetesimal</a:t>
          </a:r>
          <a:r>
            <a:rPr lang="en-US" dirty="0" smtClean="0"/>
            <a:t> Hypothesis</a:t>
          </a:r>
          <a:endParaRPr lang="en-US" dirty="0"/>
        </a:p>
      </dgm:t>
    </dgm:pt>
    <dgm:pt modelId="{BDA3C4C5-6FF1-48AA-BBA9-0D8AE16D66D8}" type="parTrans" cxnId="{49294E98-522E-4EBD-932B-A876D926500F}">
      <dgm:prSet/>
      <dgm:spPr/>
      <dgm:t>
        <a:bodyPr/>
        <a:lstStyle/>
        <a:p>
          <a:endParaRPr lang="en-US"/>
        </a:p>
      </dgm:t>
    </dgm:pt>
    <dgm:pt modelId="{330B81B2-C18B-4FCA-A288-8987D453643C}" type="sibTrans" cxnId="{49294E98-522E-4EBD-932B-A876D926500F}">
      <dgm:prSet/>
      <dgm:spPr/>
      <dgm:t>
        <a:bodyPr/>
        <a:lstStyle/>
        <a:p>
          <a:endParaRPr lang="en-US"/>
        </a:p>
      </dgm:t>
    </dgm:pt>
    <dgm:pt modelId="{7F7F4906-75AC-4B0B-9C60-5C053BDF3B3C}">
      <dgm:prSet/>
      <dgm:spPr/>
      <dgm:t>
        <a:bodyPr/>
        <a:lstStyle/>
        <a:p>
          <a:pPr rtl="0"/>
          <a:r>
            <a:rPr lang="en-US" dirty="0" smtClean="0"/>
            <a:t>3. Gaseous Tidal Hypothesis</a:t>
          </a:r>
          <a:endParaRPr lang="en-US" dirty="0"/>
        </a:p>
      </dgm:t>
    </dgm:pt>
    <dgm:pt modelId="{31F60CF9-E31B-4CA5-81BC-357FC065CBDB}" type="parTrans" cxnId="{B10F02CF-CACF-482F-B2C6-0C17B37AF9BB}">
      <dgm:prSet/>
      <dgm:spPr/>
      <dgm:t>
        <a:bodyPr/>
        <a:lstStyle/>
        <a:p>
          <a:endParaRPr lang="en-US"/>
        </a:p>
      </dgm:t>
    </dgm:pt>
    <dgm:pt modelId="{305C6F92-751C-431A-BD11-7AFE70444741}" type="sibTrans" cxnId="{B10F02CF-CACF-482F-B2C6-0C17B37AF9BB}">
      <dgm:prSet/>
      <dgm:spPr/>
      <dgm:t>
        <a:bodyPr/>
        <a:lstStyle/>
        <a:p>
          <a:endParaRPr lang="en-US"/>
        </a:p>
      </dgm:t>
    </dgm:pt>
    <dgm:pt modelId="{0DCC8B5E-13E0-47E9-8271-B12A46955563}">
      <dgm:prSet/>
      <dgm:spPr/>
      <dgm:t>
        <a:bodyPr/>
        <a:lstStyle/>
        <a:p>
          <a:pPr rtl="0"/>
          <a:r>
            <a:rPr lang="en-US" dirty="0" smtClean="0"/>
            <a:t>4. Binary Star Hypothesis</a:t>
          </a:r>
          <a:endParaRPr lang="en-US" dirty="0"/>
        </a:p>
      </dgm:t>
    </dgm:pt>
    <dgm:pt modelId="{889DA5EE-2269-47DE-A56A-7E4D830B4808}" type="parTrans" cxnId="{D02EC356-AC96-443E-A99A-C8443A0AE195}">
      <dgm:prSet/>
      <dgm:spPr/>
      <dgm:t>
        <a:bodyPr/>
        <a:lstStyle/>
        <a:p>
          <a:endParaRPr lang="en-US"/>
        </a:p>
      </dgm:t>
    </dgm:pt>
    <dgm:pt modelId="{34A51E44-D382-4ED6-98C2-BB58E503606E}" type="sibTrans" cxnId="{D02EC356-AC96-443E-A99A-C8443A0AE195}">
      <dgm:prSet/>
      <dgm:spPr/>
      <dgm:t>
        <a:bodyPr/>
        <a:lstStyle/>
        <a:p>
          <a:endParaRPr lang="en-US"/>
        </a:p>
      </dgm:t>
    </dgm:pt>
    <dgm:pt modelId="{10C9BB84-A7B8-4CCB-B1F1-22D8934E1FCC}" type="pres">
      <dgm:prSet presAssocID="{800FE417-CA7B-430C-8BF1-F4E3112558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F8BE25-D727-4ECD-91B4-9083B174D7F9}" type="pres">
      <dgm:prSet presAssocID="{3629F277-BB31-46C8-87EF-14747F69C79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40774-0963-4DD4-B131-5BD1262B84C6}" type="pres">
      <dgm:prSet presAssocID="{85F978FC-2064-4E06-B20A-5E126C472550}" presName="spacer" presStyleCnt="0"/>
      <dgm:spPr/>
    </dgm:pt>
    <dgm:pt modelId="{2438341D-1DAC-433B-8DDB-9E7803740216}" type="pres">
      <dgm:prSet presAssocID="{AF552636-2A17-4852-A8A6-7BAF9179713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9AE8E-AE9F-4D5B-9F8F-959BB95BFD3A}" type="pres">
      <dgm:prSet presAssocID="{53620716-87D0-4F34-9B68-5CCE76DD0A76}" presName="spacer" presStyleCnt="0"/>
      <dgm:spPr/>
    </dgm:pt>
    <dgm:pt modelId="{F411588F-51E1-4C6C-81DC-6382753FA5AE}" type="pres">
      <dgm:prSet presAssocID="{41BBAB87-BD61-48BB-AF36-C1040206515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0E1EA-A17F-49BC-AED1-E3D5EFF28591}" type="pres">
      <dgm:prSet presAssocID="{330B81B2-C18B-4FCA-A288-8987D453643C}" presName="spacer" presStyleCnt="0"/>
      <dgm:spPr/>
    </dgm:pt>
    <dgm:pt modelId="{13ABAB0A-025F-4E86-A5B6-B95A92A77FB4}" type="pres">
      <dgm:prSet presAssocID="{7F7F4906-75AC-4B0B-9C60-5C053BDF3B3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7F215-DE53-47C1-9F5C-F5A9D271DEE6}" type="pres">
      <dgm:prSet presAssocID="{305C6F92-751C-431A-BD11-7AFE70444741}" presName="spacer" presStyleCnt="0"/>
      <dgm:spPr/>
    </dgm:pt>
    <dgm:pt modelId="{73885417-3558-400D-9E70-8A7E4B2A382F}" type="pres">
      <dgm:prSet presAssocID="{0DCC8B5E-13E0-47E9-8271-B12A4695556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247C8-D46B-48CB-8BB5-8313655FF851}" type="presOf" srcId="{AF552636-2A17-4852-A8A6-7BAF9179713F}" destId="{2438341D-1DAC-433B-8DDB-9E7803740216}" srcOrd="0" destOrd="0" presId="urn:microsoft.com/office/officeart/2005/8/layout/vList2"/>
    <dgm:cxn modelId="{B0F26204-4F74-4531-AEC2-B68FA428DC6C}" type="presOf" srcId="{41BBAB87-BD61-48BB-AF36-C1040206515F}" destId="{F411588F-51E1-4C6C-81DC-6382753FA5AE}" srcOrd="0" destOrd="0" presId="urn:microsoft.com/office/officeart/2005/8/layout/vList2"/>
    <dgm:cxn modelId="{D02EC356-AC96-443E-A99A-C8443A0AE195}" srcId="{800FE417-CA7B-430C-8BF1-F4E31125587C}" destId="{0DCC8B5E-13E0-47E9-8271-B12A46955563}" srcOrd="4" destOrd="0" parTransId="{889DA5EE-2269-47DE-A56A-7E4D830B4808}" sibTransId="{34A51E44-D382-4ED6-98C2-BB58E503606E}"/>
    <dgm:cxn modelId="{49294E98-522E-4EBD-932B-A876D926500F}" srcId="{800FE417-CA7B-430C-8BF1-F4E31125587C}" destId="{41BBAB87-BD61-48BB-AF36-C1040206515F}" srcOrd="2" destOrd="0" parTransId="{BDA3C4C5-6FF1-48AA-BBA9-0D8AE16D66D8}" sibTransId="{330B81B2-C18B-4FCA-A288-8987D453643C}"/>
    <dgm:cxn modelId="{8A2DF1C4-5D64-48D1-BDC7-137E7543E089}" type="presOf" srcId="{800FE417-CA7B-430C-8BF1-F4E31125587C}" destId="{10C9BB84-A7B8-4CCB-B1F1-22D8934E1FCC}" srcOrd="0" destOrd="0" presId="urn:microsoft.com/office/officeart/2005/8/layout/vList2"/>
    <dgm:cxn modelId="{2CE33183-F9B7-46E6-9EEF-505EE0ED295F}" srcId="{800FE417-CA7B-430C-8BF1-F4E31125587C}" destId="{AF552636-2A17-4852-A8A6-7BAF9179713F}" srcOrd="1" destOrd="0" parTransId="{027FB254-2540-43C9-9E6A-05227E531682}" sibTransId="{53620716-87D0-4F34-9B68-5CCE76DD0A76}"/>
    <dgm:cxn modelId="{52F015B1-72A4-4CCA-828D-546E795205FC}" srcId="{800FE417-CA7B-430C-8BF1-F4E31125587C}" destId="{3629F277-BB31-46C8-87EF-14747F69C797}" srcOrd="0" destOrd="0" parTransId="{0624FCE8-3475-4B52-8912-6DAA78F514FF}" sibTransId="{85F978FC-2064-4E06-B20A-5E126C472550}"/>
    <dgm:cxn modelId="{E80C0AED-9C09-40EF-A9A0-8F21946F4F37}" type="presOf" srcId="{0DCC8B5E-13E0-47E9-8271-B12A46955563}" destId="{73885417-3558-400D-9E70-8A7E4B2A382F}" srcOrd="0" destOrd="0" presId="urn:microsoft.com/office/officeart/2005/8/layout/vList2"/>
    <dgm:cxn modelId="{07FA7A57-0162-4309-96E6-0FF3F8BA5123}" type="presOf" srcId="{3629F277-BB31-46C8-87EF-14747F69C797}" destId="{18F8BE25-D727-4ECD-91B4-9083B174D7F9}" srcOrd="0" destOrd="0" presId="urn:microsoft.com/office/officeart/2005/8/layout/vList2"/>
    <dgm:cxn modelId="{B7EBC3AF-6489-4C60-90C9-99C3A2A48CF2}" type="presOf" srcId="{7F7F4906-75AC-4B0B-9C60-5C053BDF3B3C}" destId="{13ABAB0A-025F-4E86-A5B6-B95A92A77FB4}" srcOrd="0" destOrd="0" presId="urn:microsoft.com/office/officeart/2005/8/layout/vList2"/>
    <dgm:cxn modelId="{B10F02CF-CACF-482F-B2C6-0C17B37AF9BB}" srcId="{800FE417-CA7B-430C-8BF1-F4E31125587C}" destId="{7F7F4906-75AC-4B0B-9C60-5C053BDF3B3C}" srcOrd="3" destOrd="0" parTransId="{31F60CF9-E31B-4CA5-81BC-357FC065CBDB}" sibTransId="{305C6F92-751C-431A-BD11-7AFE70444741}"/>
    <dgm:cxn modelId="{243E0B9A-F3E4-465B-B2CA-AB181AAFC034}" type="presParOf" srcId="{10C9BB84-A7B8-4CCB-B1F1-22D8934E1FCC}" destId="{18F8BE25-D727-4ECD-91B4-9083B174D7F9}" srcOrd="0" destOrd="0" presId="urn:microsoft.com/office/officeart/2005/8/layout/vList2"/>
    <dgm:cxn modelId="{FAD83E63-BF73-479A-92EA-EF8980E59FCA}" type="presParOf" srcId="{10C9BB84-A7B8-4CCB-B1F1-22D8934E1FCC}" destId="{2B840774-0963-4DD4-B131-5BD1262B84C6}" srcOrd="1" destOrd="0" presId="urn:microsoft.com/office/officeart/2005/8/layout/vList2"/>
    <dgm:cxn modelId="{0EA91E4A-2F27-454C-8C95-77F043AD0959}" type="presParOf" srcId="{10C9BB84-A7B8-4CCB-B1F1-22D8934E1FCC}" destId="{2438341D-1DAC-433B-8DDB-9E7803740216}" srcOrd="2" destOrd="0" presId="urn:microsoft.com/office/officeart/2005/8/layout/vList2"/>
    <dgm:cxn modelId="{A74063E8-FB8C-471A-B888-225BFE3869EF}" type="presParOf" srcId="{10C9BB84-A7B8-4CCB-B1F1-22D8934E1FCC}" destId="{A7C9AE8E-AE9F-4D5B-9F8F-959BB95BFD3A}" srcOrd="3" destOrd="0" presId="urn:microsoft.com/office/officeart/2005/8/layout/vList2"/>
    <dgm:cxn modelId="{60B8D605-949B-4746-8A41-E15AD5022B03}" type="presParOf" srcId="{10C9BB84-A7B8-4CCB-B1F1-22D8934E1FCC}" destId="{F411588F-51E1-4C6C-81DC-6382753FA5AE}" srcOrd="4" destOrd="0" presId="urn:microsoft.com/office/officeart/2005/8/layout/vList2"/>
    <dgm:cxn modelId="{85A574D5-7248-4331-B0DB-464BE67E9A8D}" type="presParOf" srcId="{10C9BB84-A7B8-4CCB-B1F1-22D8934E1FCC}" destId="{D460E1EA-A17F-49BC-AED1-E3D5EFF28591}" srcOrd="5" destOrd="0" presId="urn:microsoft.com/office/officeart/2005/8/layout/vList2"/>
    <dgm:cxn modelId="{97E0C5C9-2214-44D7-8741-AE870458CE5E}" type="presParOf" srcId="{10C9BB84-A7B8-4CCB-B1F1-22D8934E1FCC}" destId="{13ABAB0A-025F-4E86-A5B6-B95A92A77FB4}" srcOrd="6" destOrd="0" presId="urn:microsoft.com/office/officeart/2005/8/layout/vList2"/>
    <dgm:cxn modelId="{AE1A48D4-FA85-46F9-B83A-7A327347F67D}" type="presParOf" srcId="{10C9BB84-A7B8-4CCB-B1F1-22D8934E1FCC}" destId="{ABF7F215-DE53-47C1-9F5C-F5A9D271DEE6}" srcOrd="7" destOrd="0" presId="urn:microsoft.com/office/officeart/2005/8/layout/vList2"/>
    <dgm:cxn modelId="{CAD2B81C-32C7-46DA-BADB-CF772FBD1414}" type="presParOf" srcId="{10C9BB84-A7B8-4CCB-B1F1-22D8934E1FCC}" destId="{73885417-3558-400D-9E70-8A7E4B2A382F}" srcOrd="8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7E622DC-9F11-4D01-A219-7C69E2E629E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5614E59-5E30-4736-92B7-5AAF0559B66A}">
      <dgm:prSet/>
      <dgm:spPr/>
      <dgm:t>
        <a:bodyPr/>
        <a:lstStyle/>
        <a:p>
          <a:pPr rtl="0"/>
          <a:r>
            <a:rPr lang="en-US" dirty="0" smtClean="0"/>
            <a:t>NEBULAR HYPOTHESIS</a:t>
          </a:r>
          <a:endParaRPr lang="en-US" dirty="0"/>
        </a:p>
      </dgm:t>
    </dgm:pt>
    <dgm:pt modelId="{FECE4342-FCA4-45E1-97FF-781D25EBA57E}" type="parTrans" cxnId="{59B3D061-EC20-4D56-AA4D-17850662E25A}">
      <dgm:prSet/>
      <dgm:spPr/>
      <dgm:t>
        <a:bodyPr/>
        <a:lstStyle/>
        <a:p>
          <a:endParaRPr lang="en-US"/>
        </a:p>
      </dgm:t>
    </dgm:pt>
    <dgm:pt modelId="{3FECD84F-6CCD-4697-9FB9-56DCEDFA0439}" type="sibTrans" cxnId="{59B3D061-EC20-4D56-AA4D-17850662E25A}">
      <dgm:prSet/>
      <dgm:spPr/>
      <dgm:t>
        <a:bodyPr/>
        <a:lstStyle/>
        <a:p>
          <a:endParaRPr lang="en-US"/>
        </a:p>
      </dgm:t>
    </dgm:pt>
    <dgm:pt modelId="{C843EDE3-A5FD-48D1-8B98-8F0E72C92D3B}" type="pres">
      <dgm:prSet presAssocID="{17E622DC-9F11-4D01-A219-7C69E2E629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286FAA-0114-4C51-A642-45FEEA0BD4FF}" type="pres">
      <dgm:prSet presAssocID="{F5614E59-5E30-4736-92B7-5AAF0559B6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C3390-BB0C-4D8F-A142-CE8E078CC4FC}" type="presOf" srcId="{F5614E59-5E30-4736-92B7-5AAF0559B66A}" destId="{D9286FAA-0114-4C51-A642-45FEEA0BD4FF}" srcOrd="0" destOrd="0" presId="urn:microsoft.com/office/officeart/2005/8/layout/vList2"/>
    <dgm:cxn modelId="{59B3D061-EC20-4D56-AA4D-17850662E25A}" srcId="{17E622DC-9F11-4D01-A219-7C69E2E629E8}" destId="{F5614E59-5E30-4736-92B7-5AAF0559B66A}" srcOrd="0" destOrd="0" parTransId="{FECE4342-FCA4-45E1-97FF-781D25EBA57E}" sibTransId="{3FECD84F-6CCD-4697-9FB9-56DCEDFA0439}"/>
    <dgm:cxn modelId="{8F3BA4EC-C550-49A8-BDA4-CF47A349F80A}" type="presOf" srcId="{17E622DC-9F11-4D01-A219-7C69E2E629E8}" destId="{C843EDE3-A5FD-48D1-8B98-8F0E72C92D3B}" srcOrd="0" destOrd="0" presId="urn:microsoft.com/office/officeart/2005/8/layout/vList2"/>
    <dgm:cxn modelId="{798F5E1E-0A00-4F54-A847-98CC506B54CD}" type="presParOf" srcId="{C843EDE3-A5FD-48D1-8B98-8F0E72C92D3B}" destId="{D9286FAA-0114-4C51-A642-45FEEA0BD4FF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59C41FE-A9CC-4811-8606-E22135EA6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0A8999-C621-4FE3-8955-E6C86863F0FF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German philosopher, Kant and French mathematician, Laplace.</a:t>
          </a:r>
          <a:endParaRPr lang="en-US" sz="1600" dirty="0">
            <a:latin typeface="Tw Cen MT" pitchFamily="34" charset="0"/>
          </a:endParaRPr>
        </a:p>
      </dgm:t>
    </dgm:pt>
    <dgm:pt modelId="{D0D5AD3D-6271-43B3-BF6B-8A8C421F4350}" type="parTrans" cxnId="{675EF82C-F378-4D42-BE38-0B0FBFEC8535}">
      <dgm:prSet/>
      <dgm:spPr/>
      <dgm:t>
        <a:bodyPr/>
        <a:lstStyle/>
        <a:p>
          <a:endParaRPr lang="en-US"/>
        </a:p>
      </dgm:t>
    </dgm:pt>
    <dgm:pt modelId="{25BAC543-BBDC-43F9-99CC-F7B421B72F1D}" type="sibTrans" cxnId="{675EF82C-F378-4D42-BE38-0B0FBFEC8535}">
      <dgm:prSet/>
      <dgm:spPr/>
      <dgm:t>
        <a:bodyPr/>
        <a:lstStyle/>
        <a:p>
          <a:endParaRPr lang="en-US"/>
        </a:p>
      </dgm:t>
    </dgm:pt>
    <dgm:pt modelId="{7CD1E169-E749-4A42-91F6-C9055FD67BFB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Earth, planets and sun originated from Nebula.</a:t>
          </a:r>
          <a:endParaRPr lang="en-US" sz="1600" dirty="0">
            <a:latin typeface="Tw Cen MT" pitchFamily="34" charset="0"/>
          </a:endParaRPr>
        </a:p>
      </dgm:t>
    </dgm:pt>
    <dgm:pt modelId="{F09DABC7-5392-41A6-9FDB-902E854209EC}" type="parTrans" cxnId="{F7C5FE2D-19FD-4F94-A0A4-C6869569C6A3}">
      <dgm:prSet/>
      <dgm:spPr/>
      <dgm:t>
        <a:bodyPr/>
        <a:lstStyle/>
        <a:p>
          <a:endParaRPr lang="en-US"/>
        </a:p>
      </dgm:t>
    </dgm:pt>
    <dgm:pt modelId="{DE14DBBA-DB64-4C07-B272-3B77F4331090}" type="sibTrans" cxnId="{F7C5FE2D-19FD-4F94-A0A4-C6869569C6A3}">
      <dgm:prSet/>
      <dgm:spPr/>
      <dgm:t>
        <a:bodyPr/>
        <a:lstStyle/>
        <a:p>
          <a:endParaRPr lang="en-US"/>
        </a:p>
      </dgm:t>
    </dgm:pt>
    <dgm:pt modelId="{251C4D4F-2FE4-4B73-8D78-F861DA13064E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Nebula was large cloud of gas and dust. It rotates slowly.</a:t>
          </a:r>
          <a:endParaRPr lang="en-US" sz="1600" dirty="0">
            <a:latin typeface="Tw Cen MT" pitchFamily="34" charset="0"/>
          </a:endParaRPr>
        </a:p>
      </dgm:t>
    </dgm:pt>
    <dgm:pt modelId="{0A8BEED3-BCAE-4721-AE97-033AC3EACBFB}" type="parTrans" cxnId="{31F3BB3E-E485-475A-A9D4-9013AA8D291A}">
      <dgm:prSet/>
      <dgm:spPr/>
      <dgm:t>
        <a:bodyPr/>
        <a:lstStyle/>
        <a:p>
          <a:endParaRPr lang="en-US"/>
        </a:p>
      </dgm:t>
    </dgm:pt>
    <dgm:pt modelId="{06570F10-6434-4D16-BBE2-414DFB32E785}" type="sibTrans" cxnId="{31F3BB3E-E485-475A-A9D4-9013AA8D291A}">
      <dgm:prSet/>
      <dgm:spPr/>
      <dgm:t>
        <a:bodyPr/>
        <a:lstStyle/>
        <a:p>
          <a:endParaRPr lang="en-US"/>
        </a:p>
      </dgm:t>
    </dgm:pt>
    <dgm:pt modelId="{FEF8C332-DF79-41DF-AA90-B931A8583521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Gradually it cooled and contracted and its speed increased.</a:t>
          </a:r>
          <a:endParaRPr lang="en-US" sz="1600" dirty="0">
            <a:latin typeface="Tw Cen MT" pitchFamily="34" charset="0"/>
          </a:endParaRPr>
        </a:p>
      </dgm:t>
    </dgm:pt>
    <dgm:pt modelId="{7E2E4608-F9E1-4CBE-9DA9-69F1D0121362}" type="parTrans" cxnId="{765DF1C1-4180-4A63-9B30-94B0B2E68B6E}">
      <dgm:prSet/>
      <dgm:spPr/>
      <dgm:t>
        <a:bodyPr/>
        <a:lstStyle/>
        <a:p>
          <a:endParaRPr lang="en-US"/>
        </a:p>
      </dgm:t>
    </dgm:pt>
    <dgm:pt modelId="{87B56F23-6968-4F87-B147-0CA099729E77}" type="sibTrans" cxnId="{765DF1C1-4180-4A63-9B30-94B0B2E68B6E}">
      <dgm:prSet/>
      <dgm:spPr/>
      <dgm:t>
        <a:bodyPr/>
        <a:lstStyle/>
        <a:p>
          <a:endParaRPr lang="en-US"/>
        </a:p>
      </dgm:t>
    </dgm:pt>
    <dgm:pt modelId="{1CAFB4F4-9350-4F25-B8C0-D19EF183F562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A gaseous ring was separated from nebula.</a:t>
          </a:r>
          <a:endParaRPr lang="en-US" sz="1600" dirty="0">
            <a:latin typeface="Tw Cen MT" pitchFamily="34" charset="0"/>
          </a:endParaRPr>
        </a:p>
      </dgm:t>
    </dgm:pt>
    <dgm:pt modelId="{CE622D7E-5E27-4A55-BBBD-841E8647B1D0}" type="parTrans" cxnId="{6339AB6F-DDF5-4B45-8137-23F2576AEBE0}">
      <dgm:prSet/>
      <dgm:spPr/>
      <dgm:t>
        <a:bodyPr/>
        <a:lstStyle/>
        <a:p>
          <a:endParaRPr lang="en-US"/>
        </a:p>
      </dgm:t>
    </dgm:pt>
    <dgm:pt modelId="{3D511606-701F-49F0-9A71-4777DCAE8382}" type="sibTrans" cxnId="{6339AB6F-DDF5-4B45-8137-23F2576AEBE0}">
      <dgm:prSet/>
      <dgm:spPr/>
      <dgm:t>
        <a:bodyPr/>
        <a:lstStyle/>
        <a:p>
          <a:endParaRPr lang="en-US"/>
        </a:p>
      </dgm:t>
    </dgm:pt>
    <dgm:pt modelId="{1BC8DBC2-0183-42EC-9FF8-B5F34F2B1AE2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Later the ring cooled and took form of a planet.</a:t>
          </a:r>
          <a:endParaRPr lang="en-US" sz="1600" dirty="0">
            <a:latin typeface="Tw Cen MT" pitchFamily="34" charset="0"/>
          </a:endParaRPr>
        </a:p>
      </dgm:t>
    </dgm:pt>
    <dgm:pt modelId="{B42B19F2-F53E-43E4-AEBC-3C388FD8D653}" type="parTrans" cxnId="{052EFECB-C4BE-47F2-B926-8EC8BA61DBCE}">
      <dgm:prSet/>
      <dgm:spPr/>
      <dgm:t>
        <a:bodyPr/>
        <a:lstStyle/>
        <a:p>
          <a:endParaRPr lang="en-US"/>
        </a:p>
      </dgm:t>
    </dgm:pt>
    <dgm:pt modelId="{7E69660E-18A5-4DAB-82BB-16A1DEAEF054}" type="sibTrans" cxnId="{052EFECB-C4BE-47F2-B926-8EC8BA61DBCE}">
      <dgm:prSet/>
      <dgm:spPr/>
      <dgm:t>
        <a:bodyPr/>
        <a:lstStyle/>
        <a:p>
          <a:endParaRPr lang="en-US"/>
        </a:p>
      </dgm:t>
    </dgm:pt>
    <dgm:pt modelId="{1A1D9B94-BB90-44DC-8480-20969E599371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On repetition of the process all other planets came into being.</a:t>
          </a:r>
          <a:endParaRPr lang="en-US" sz="1600" dirty="0">
            <a:latin typeface="Tw Cen MT" pitchFamily="34" charset="0"/>
          </a:endParaRPr>
        </a:p>
      </dgm:t>
    </dgm:pt>
    <dgm:pt modelId="{F500BE8B-9418-4F37-8DB1-E2F5A81FBD74}" type="parTrans" cxnId="{97F4E6DF-5E9E-4CDF-A88F-E6A35E60B64C}">
      <dgm:prSet/>
      <dgm:spPr/>
      <dgm:t>
        <a:bodyPr/>
        <a:lstStyle/>
        <a:p>
          <a:endParaRPr lang="en-US"/>
        </a:p>
      </dgm:t>
    </dgm:pt>
    <dgm:pt modelId="{CADF6E34-2020-44A1-8274-A82AB05F5349}" type="sibTrans" cxnId="{97F4E6DF-5E9E-4CDF-A88F-E6A35E60B64C}">
      <dgm:prSet/>
      <dgm:spPr/>
      <dgm:t>
        <a:bodyPr/>
        <a:lstStyle/>
        <a:p>
          <a:endParaRPr lang="en-US"/>
        </a:p>
      </dgm:t>
    </dgm:pt>
    <dgm:pt modelId="{7652F9D2-AEF9-4161-9012-53F036CE7D9B}">
      <dgm:prSet custT="1"/>
      <dgm:spPr/>
      <dgm:t>
        <a:bodyPr/>
        <a:lstStyle/>
        <a:p>
          <a:pPr rtl="0"/>
          <a:r>
            <a:rPr lang="en-US" sz="1600" dirty="0" smtClean="0">
              <a:latin typeface="Tw Cen MT" pitchFamily="34" charset="0"/>
            </a:rPr>
            <a:t>The central region, nebula became sun.</a:t>
          </a:r>
          <a:endParaRPr lang="en-US" sz="1600" dirty="0">
            <a:latin typeface="Tw Cen MT" pitchFamily="34" charset="0"/>
          </a:endParaRPr>
        </a:p>
      </dgm:t>
    </dgm:pt>
    <dgm:pt modelId="{C0985C30-A237-40F5-89A0-017F46BDF965}" type="parTrans" cxnId="{42341F44-4C18-478A-9DD8-A0126E2AFFC6}">
      <dgm:prSet/>
      <dgm:spPr/>
      <dgm:t>
        <a:bodyPr/>
        <a:lstStyle/>
        <a:p>
          <a:endParaRPr lang="en-US"/>
        </a:p>
      </dgm:t>
    </dgm:pt>
    <dgm:pt modelId="{26B247A8-16DD-43CE-AA05-0AC4E78894DF}" type="sibTrans" cxnId="{42341F44-4C18-478A-9DD8-A0126E2AFFC6}">
      <dgm:prSet/>
      <dgm:spPr/>
      <dgm:t>
        <a:bodyPr/>
        <a:lstStyle/>
        <a:p>
          <a:endParaRPr lang="en-US"/>
        </a:p>
      </dgm:t>
    </dgm:pt>
    <dgm:pt modelId="{BD324324-91F8-4C24-BBF5-12D95EB385D5}" type="pres">
      <dgm:prSet presAssocID="{659C41FE-A9CC-4811-8606-E22135EA6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7C8B1-A221-4886-B6DB-230BD6471414}" type="pres">
      <dgm:prSet presAssocID="{DA0A8999-C621-4FE3-8955-E6C86863F0F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04646-B008-489D-9201-0C3D7B9B2925}" type="pres">
      <dgm:prSet presAssocID="{25BAC543-BBDC-43F9-99CC-F7B421B72F1D}" presName="spacer" presStyleCnt="0"/>
      <dgm:spPr/>
    </dgm:pt>
    <dgm:pt modelId="{DE7AC565-54CF-42DA-93CC-059F404E2316}" type="pres">
      <dgm:prSet presAssocID="{7CD1E169-E749-4A42-91F6-C9055FD67BF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A7B43-B759-4968-9047-FF5BA9AE33BA}" type="pres">
      <dgm:prSet presAssocID="{DE14DBBA-DB64-4C07-B272-3B77F4331090}" presName="spacer" presStyleCnt="0"/>
      <dgm:spPr/>
    </dgm:pt>
    <dgm:pt modelId="{3C207768-4069-49E0-ACE2-64E907E80A4E}" type="pres">
      <dgm:prSet presAssocID="{251C4D4F-2FE4-4B73-8D78-F861DA13064E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5DB30-1990-4DBC-930A-384E3998EF0D}" type="pres">
      <dgm:prSet presAssocID="{06570F10-6434-4D16-BBE2-414DFB32E785}" presName="spacer" presStyleCnt="0"/>
      <dgm:spPr/>
    </dgm:pt>
    <dgm:pt modelId="{639CAA6A-9E24-4988-B637-60C0D2AB4AE3}" type="pres">
      <dgm:prSet presAssocID="{FEF8C332-DF79-41DF-AA90-B931A858352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6B7F5-AAD5-4D86-8E58-92BD6FA8D6CA}" type="pres">
      <dgm:prSet presAssocID="{87B56F23-6968-4F87-B147-0CA099729E77}" presName="spacer" presStyleCnt="0"/>
      <dgm:spPr/>
    </dgm:pt>
    <dgm:pt modelId="{A51A00B7-DEFA-4558-8FE3-20A8749CBE59}" type="pres">
      <dgm:prSet presAssocID="{1CAFB4F4-9350-4F25-B8C0-D19EF183F56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A210E-C692-4E68-98BC-76D9A525695E}" type="pres">
      <dgm:prSet presAssocID="{3D511606-701F-49F0-9A71-4777DCAE8382}" presName="spacer" presStyleCnt="0"/>
      <dgm:spPr/>
    </dgm:pt>
    <dgm:pt modelId="{C6C61A08-5F1F-4F7B-B4FD-875AB37E8816}" type="pres">
      <dgm:prSet presAssocID="{1BC8DBC2-0183-42EC-9FF8-B5F34F2B1AE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70B86-5180-44F5-BE3A-6374A0849EE9}" type="pres">
      <dgm:prSet presAssocID="{7E69660E-18A5-4DAB-82BB-16A1DEAEF054}" presName="spacer" presStyleCnt="0"/>
      <dgm:spPr/>
    </dgm:pt>
    <dgm:pt modelId="{DF702DA7-DF43-4F3C-85AF-2C69E6F0E719}" type="pres">
      <dgm:prSet presAssocID="{1A1D9B94-BB90-44DC-8480-20969E59937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BCEB8-24DB-40CF-8FFB-20F48287B725}" type="pres">
      <dgm:prSet presAssocID="{CADF6E34-2020-44A1-8274-A82AB05F5349}" presName="spacer" presStyleCnt="0"/>
      <dgm:spPr/>
    </dgm:pt>
    <dgm:pt modelId="{DF22AA37-5509-4753-AE28-1C09A5A7AF61}" type="pres">
      <dgm:prSet presAssocID="{7652F9D2-AEF9-4161-9012-53F036CE7D9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E668AF-03BA-461D-B5FE-B0FA54BDFF89}" type="presOf" srcId="{1A1D9B94-BB90-44DC-8480-20969E599371}" destId="{DF702DA7-DF43-4F3C-85AF-2C69E6F0E719}" srcOrd="0" destOrd="0" presId="urn:microsoft.com/office/officeart/2005/8/layout/vList2"/>
    <dgm:cxn modelId="{675EF82C-F378-4D42-BE38-0B0FBFEC8535}" srcId="{659C41FE-A9CC-4811-8606-E22135EA6B42}" destId="{DA0A8999-C621-4FE3-8955-E6C86863F0FF}" srcOrd="0" destOrd="0" parTransId="{D0D5AD3D-6271-43B3-BF6B-8A8C421F4350}" sibTransId="{25BAC543-BBDC-43F9-99CC-F7B421B72F1D}"/>
    <dgm:cxn modelId="{052EFECB-C4BE-47F2-B926-8EC8BA61DBCE}" srcId="{659C41FE-A9CC-4811-8606-E22135EA6B42}" destId="{1BC8DBC2-0183-42EC-9FF8-B5F34F2B1AE2}" srcOrd="5" destOrd="0" parTransId="{B42B19F2-F53E-43E4-AEBC-3C388FD8D653}" sibTransId="{7E69660E-18A5-4DAB-82BB-16A1DEAEF054}"/>
    <dgm:cxn modelId="{2ED68852-6324-4C43-9D5D-357EE1441906}" type="presOf" srcId="{FEF8C332-DF79-41DF-AA90-B931A8583521}" destId="{639CAA6A-9E24-4988-B637-60C0D2AB4AE3}" srcOrd="0" destOrd="0" presId="urn:microsoft.com/office/officeart/2005/8/layout/vList2"/>
    <dgm:cxn modelId="{6339AB6F-DDF5-4B45-8137-23F2576AEBE0}" srcId="{659C41FE-A9CC-4811-8606-E22135EA6B42}" destId="{1CAFB4F4-9350-4F25-B8C0-D19EF183F562}" srcOrd="4" destOrd="0" parTransId="{CE622D7E-5E27-4A55-BBBD-841E8647B1D0}" sibTransId="{3D511606-701F-49F0-9A71-4777DCAE8382}"/>
    <dgm:cxn modelId="{D35C76E5-74A0-482D-8014-C6F647E25053}" type="presOf" srcId="{7652F9D2-AEF9-4161-9012-53F036CE7D9B}" destId="{DF22AA37-5509-4753-AE28-1C09A5A7AF61}" srcOrd="0" destOrd="0" presId="urn:microsoft.com/office/officeart/2005/8/layout/vList2"/>
    <dgm:cxn modelId="{81E2BD3C-DFA6-4803-921B-DB2E732D49B7}" type="presOf" srcId="{659C41FE-A9CC-4811-8606-E22135EA6B42}" destId="{BD324324-91F8-4C24-BBF5-12D95EB385D5}" srcOrd="0" destOrd="0" presId="urn:microsoft.com/office/officeart/2005/8/layout/vList2"/>
    <dgm:cxn modelId="{5C052F41-0A83-441B-94B7-EB289027171E}" type="presOf" srcId="{1CAFB4F4-9350-4F25-B8C0-D19EF183F562}" destId="{A51A00B7-DEFA-4558-8FE3-20A8749CBE59}" srcOrd="0" destOrd="0" presId="urn:microsoft.com/office/officeart/2005/8/layout/vList2"/>
    <dgm:cxn modelId="{AF28596C-9AF6-461A-9A9D-B0CD57D87F42}" type="presOf" srcId="{1BC8DBC2-0183-42EC-9FF8-B5F34F2B1AE2}" destId="{C6C61A08-5F1F-4F7B-B4FD-875AB37E8816}" srcOrd="0" destOrd="0" presId="urn:microsoft.com/office/officeart/2005/8/layout/vList2"/>
    <dgm:cxn modelId="{117F0142-20A3-4E1F-A2B0-3BFFB09D6D07}" type="presOf" srcId="{7CD1E169-E749-4A42-91F6-C9055FD67BFB}" destId="{DE7AC565-54CF-42DA-93CC-059F404E2316}" srcOrd="0" destOrd="0" presId="urn:microsoft.com/office/officeart/2005/8/layout/vList2"/>
    <dgm:cxn modelId="{765DF1C1-4180-4A63-9B30-94B0B2E68B6E}" srcId="{659C41FE-A9CC-4811-8606-E22135EA6B42}" destId="{FEF8C332-DF79-41DF-AA90-B931A8583521}" srcOrd="3" destOrd="0" parTransId="{7E2E4608-F9E1-4CBE-9DA9-69F1D0121362}" sibTransId="{87B56F23-6968-4F87-B147-0CA099729E77}"/>
    <dgm:cxn modelId="{97F4E6DF-5E9E-4CDF-A88F-E6A35E60B64C}" srcId="{659C41FE-A9CC-4811-8606-E22135EA6B42}" destId="{1A1D9B94-BB90-44DC-8480-20969E599371}" srcOrd="6" destOrd="0" parTransId="{F500BE8B-9418-4F37-8DB1-E2F5A81FBD74}" sibTransId="{CADF6E34-2020-44A1-8274-A82AB05F5349}"/>
    <dgm:cxn modelId="{778E937C-BEB1-4B7A-8876-19472FA3864E}" type="presOf" srcId="{DA0A8999-C621-4FE3-8955-E6C86863F0FF}" destId="{C9F7C8B1-A221-4886-B6DB-230BD6471414}" srcOrd="0" destOrd="0" presId="urn:microsoft.com/office/officeart/2005/8/layout/vList2"/>
    <dgm:cxn modelId="{BBEE295C-5723-4061-8D8A-B03E98E51332}" type="presOf" srcId="{251C4D4F-2FE4-4B73-8D78-F861DA13064E}" destId="{3C207768-4069-49E0-ACE2-64E907E80A4E}" srcOrd="0" destOrd="0" presId="urn:microsoft.com/office/officeart/2005/8/layout/vList2"/>
    <dgm:cxn modelId="{42341F44-4C18-478A-9DD8-A0126E2AFFC6}" srcId="{659C41FE-A9CC-4811-8606-E22135EA6B42}" destId="{7652F9D2-AEF9-4161-9012-53F036CE7D9B}" srcOrd="7" destOrd="0" parTransId="{C0985C30-A237-40F5-89A0-017F46BDF965}" sibTransId="{26B247A8-16DD-43CE-AA05-0AC4E78894DF}"/>
    <dgm:cxn modelId="{F7C5FE2D-19FD-4F94-A0A4-C6869569C6A3}" srcId="{659C41FE-A9CC-4811-8606-E22135EA6B42}" destId="{7CD1E169-E749-4A42-91F6-C9055FD67BFB}" srcOrd="1" destOrd="0" parTransId="{F09DABC7-5392-41A6-9FDB-902E854209EC}" sibTransId="{DE14DBBA-DB64-4C07-B272-3B77F4331090}"/>
    <dgm:cxn modelId="{31F3BB3E-E485-475A-A9D4-9013AA8D291A}" srcId="{659C41FE-A9CC-4811-8606-E22135EA6B42}" destId="{251C4D4F-2FE4-4B73-8D78-F861DA13064E}" srcOrd="2" destOrd="0" parTransId="{0A8BEED3-BCAE-4721-AE97-033AC3EACBFB}" sibTransId="{06570F10-6434-4D16-BBE2-414DFB32E785}"/>
    <dgm:cxn modelId="{FAFE7B35-64A0-49F3-8822-C8F95BAA6AC9}" type="presParOf" srcId="{BD324324-91F8-4C24-BBF5-12D95EB385D5}" destId="{C9F7C8B1-A221-4886-B6DB-230BD6471414}" srcOrd="0" destOrd="0" presId="urn:microsoft.com/office/officeart/2005/8/layout/vList2"/>
    <dgm:cxn modelId="{20EEECA8-A746-444C-88DF-72C0CE046D5E}" type="presParOf" srcId="{BD324324-91F8-4C24-BBF5-12D95EB385D5}" destId="{82704646-B008-489D-9201-0C3D7B9B2925}" srcOrd="1" destOrd="0" presId="urn:microsoft.com/office/officeart/2005/8/layout/vList2"/>
    <dgm:cxn modelId="{952F9CD9-FB85-41A4-9D2F-F2E323709327}" type="presParOf" srcId="{BD324324-91F8-4C24-BBF5-12D95EB385D5}" destId="{DE7AC565-54CF-42DA-93CC-059F404E2316}" srcOrd="2" destOrd="0" presId="urn:microsoft.com/office/officeart/2005/8/layout/vList2"/>
    <dgm:cxn modelId="{6810C4FC-8561-436F-9079-18E3A3E468D2}" type="presParOf" srcId="{BD324324-91F8-4C24-BBF5-12D95EB385D5}" destId="{559A7B43-B759-4968-9047-FF5BA9AE33BA}" srcOrd="3" destOrd="0" presId="urn:microsoft.com/office/officeart/2005/8/layout/vList2"/>
    <dgm:cxn modelId="{65BD9BE8-7B71-4764-BCAC-CB321062088B}" type="presParOf" srcId="{BD324324-91F8-4C24-BBF5-12D95EB385D5}" destId="{3C207768-4069-49E0-ACE2-64E907E80A4E}" srcOrd="4" destOrd="0" presId="urn:microsoft.com/office/officeart/2005/8/layout/vList2"/>
    <dgm:cxn modelId="{0A5AE217-6264-4A93-80AE-FEE368F4A2B7}" type="presParOf" srcId="{BD324324-91F8-4C24-BBF5-12D95EB385D5}" destId="{3E75DB30-1990-4DBC-930A-384E3998EF0D}" srcOrd="5" destOrd="0" presId="urn:microsoft.com/office/officeart/2005/8/layout/vList2"/>
    <dgm:cxn modelId="{33B130D0-366F-47F7-BA31-9BC0FE005FF8}" type="presParOf" srcId="{BD324324-91F8-4C24-BBF5-12D95EB385D5}" destId="{639CAA6A-9E24-4988-B637-60C0D2AB4AE3}" srcOrd="6" destOrd="0" presId="urn:microsoft.com/office/officeart/2005/8/layout/vList2"/>
    <dgm:cxn modelId="{3EC140A3-489A-444A-A452-3F03732845D1}" type="presParOf" srcId="{BD324324-91F8-4C24-BBF5-12D95EB385D5}" destId="{F7B6B7F5-AAD5-4D86-8E58-92BD6FA8D6CA}" srcOrd="7" destOrd="0" presId="urn:microsoft.com/office/officeart/2005/8/layout/vList2"/>
    <dgm:cxn modelId="{7F6E4066-EDD7-4F42-8BD6-31AD1F78421E}" type="presParOf" srcId="{BD324324-91F8-4C24-BBF5-12D95EB385D5}" destId="{A51A00B7-DEFA-4558-8FE3-20A8749CBE59}" srcOrd="8" destOrd="0" presId="urn:microsoft.com/office/officeart/2005/8/layout/vList2"/>
    <dgm:cxn modelId="{7FAEB912-E007-4C7F-B228-53CAA44CBF61}" type="presParOf" srcId="{BD324324-91F8-4C24-BBF5-12D95EB385D5}" destId="{BEBA210E-C692-4E68-98BC-76D9A525695E}" srcOrd="9" destOrd="0" presId="urn:microsoft.com/office/officeart/2005/8/layout/vList2"/>
    <dgm:cxn modelId="{F7BEE81D-8FE0-4448-8871-5D1E9A7A7C79}" type="presParOf" srcId="{BD324324-91F8-4C24-BBF5-12D95EB385D5}" destId="{C6C61A08-5F1F-4F7B-B4FD-875AB37E8816}" srcOrd="10" destOrd="0" presId="urn:microsoft.com/office/officeart/2005/8/layout/vList2"/>
    <dgm:cxn modelId="{263DED51-CD42-4EA0-A673-2258BCB2512C}" type="presParOf" srcId="{BD324324-91F8-4C24-BBF5-12D95EB385D5}" destId="{E5570B86-5180-44F5-BE3A-6374A0849EE9}" srcOrd="11" destOrd="0" presId="urn:microsoft.com/office/officeart/2005/8/layout/vList2"/>
    <dgm:cxn modelId="{206D26D0-5DF6-4B8F-BF93-967CD6F2F65D}" type="presParOf" srcId="{BD324324-91F8-4C24-BBF5-12D95EB385D5}" destId="{DF702DA7-DF43-4F3C-85AF-2C69E6F0E719}" srcOrd="12" destOrd="0" presId="urn:microsoft.com/office/officeart/2005/8/layout/vList2"/>
    <dgm:cxn modelId="{37CEDCA6-EECD-49BF-80CA-1F39ED981029}" type="presParOf" srcId="{BD324324-91F8-4C24-BBF5-12D95EB385D5}" destId="{F2EBCEB8-24DB-40CF-8FFB-20F48287B725}" srcOrd="13" destOrd="0" presId="urn:microsoft.com/office/officeart/2005/8/layout/vList2"/>
    <dgm:cxn modelId="{E7752958-854C-43D6-852B-3B0824BE6CFD}" type="presParOf" srcId="{BD324324-91F8-4C24-BBF5-12D95EB385D5}" destId="{DF22AA37-5509-4753-AE28-1C09A5A7AF61}" srcOrd="14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39A9F6D-9CEA-4B60-8F77-FBB475693DD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D0EAB34-9B42-4AA9-871D-C5C718B068C0}">
      <dgm:prSet/>
      <dgm:spPr/>
      <dgm:t>
        <a:bodyPr/>
        <a:lstStyle/>
        <a:p>
          <a:pPr rtl="0"/>
          <a:r>
            <a:rPr lang="en-US" dirty="0" smtClean="0"/>
            <a:t>NEBULAR HYPOTHESIS</a:t>
          </a:r>
          <a:endParaRPr lang="en-US" dirty="0"/>
        </a:p>
      </dgm:t>
    </dgm:pt>
    <dgm:pt modelId="{94D4EAB2-3780-4AB5-93F1-7BA57C5B0CEF}" type="parTrans" cxnId="{33EEDB31-23DF-4B38-8098-A7EDDF65776F}">
      <dgm:prSet/>
      <dgm:spPr/>
      <dgm:t>
        <a:bodyPr/>
        <a:lstStyle/>
        <a:p>
          <a:endParaRPr lang="en-US"/>
        </a:p>
      </dgm:t>
    </dgm:pt>
    <dgm:pt modelId="{8352B51C-9573-43EB-BD74-C4080B1C67D1}" type="sibTrans" cxnId="{33EEDB31-23DF-4B38-8098-A7EDDF65776F}">
      <dgm:prSet/>
      <dgm:spPr/>
      <dgm:t>
        <a:bodyPr/>
        <a:lstStyle/>
        <a:p>
          <a:endParaRPr lang="en-US"/>
        </a:p>
      </dgm:t>
    </dgm:pt>
    <dgm:pt modelId="{07D6E219-03AF-406E-A1EB-ADC1BB929DE6}" type="pres">
      <dgm:prSet presAssocID="{B39A9F6D-9CEA-4B60-8F77-FBB475693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78C40-4321-4C0F-A2ED-041178D31155}" type="pres">
      <dgm:prSet presAssocID="{2D0EAB34-9B42-4AA9-871D-C5C718B068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A20DB9-E6C4-492D-856E-2C63F9FD20B3}" type="presOf" srcId="{2D0EAB34-9B42-4AA9-871D-C5C718B068C0}" destId="{5F878C40-4321-4C0F-A2ED-041178D31155}" srcOrd="0" destOrd="0" presId="urn:microsoft.com/office/officeart/2005/8/layout/vList2"/>
    <dgm:cxn modelId="{33EEDB31-23DF-4B38-8098-A7EDDF65776F}" srcId="{B39A9F6D-9CEA-4B60-8F77-FBB475693DDC}" destId="{2D0EAB34-9B42-4AA9-871D-C5C718B068C0}" srcOrd="0" destOrd="0" parTransId="{94D4EAB2-3780-4AB5-93F1-7BA57C5B0CEF}" sibTransId="{8352B51C-9573-43EB-BD74-C4080B1C67D1}"/>
    <dgm:cxn modelId="{142CCFCA-0C11-4963-8507-D5DA8C19F95B}" type="presOf" srcId="{B39A9F6D-9CEA-4B60-8F77-FBB475693DDC}" destId="{07D6E219-03AF-406E-A1EB-ADC1BB929DE6}" srcOrd="0" destOrd="0" presId="urn:microsoft.com/office/officeart/2005/8/layout/vList2"/>
    <dgm:cxn modelId="{7060A520-3B42-4990-BA24-492E85810C73}" type="presParOf" srcId="{07D6E219-03AF-406E-A1EB-ADC1BB929DE6}" destId="{5F878C40-4321-4C0F-A2ED-041178D31155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45324-6028-49AA-89EB-887EE3CB330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D2E601-31C0-4F65-8578-C4C75C2446FB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TYPES OF GEOLOGY</a:t>
          </a:r>
          <a:endParaRPr lang="en-US" dirty="0">
            <a:latin typeface="Tw Cen MT" pitchFamily="34" charset="0"/>
          </a:endParaRPr>
        </a:p>
      </dgm:t>
    </dgm:pt>
    <dgm:pt modelId="{46BB656C-5D93-46EB-A143-C718B6D2C7B4}" type="parTrans" cxnId="{1E2909AC-EF68-488A-A518-5ED72CF2EE02}">
      <dgm:prSet/>
      <dgm:spPr/>
      <dgm:t>
        <a:bodyPr/>
        <a:lstStyle/>
        <a:p>
          <a:endParaRPr lang="en-US"/>
        </a:p>
      </dgm:t>
    </dgm:pt>
    <dgm:pt modelId="{DD2691E7-65EE-4AB9-8AD8-01D6592EC51A}" type="sibTrans" cxnId="{1E2909AC-EF68-488A-A518-5ED72CF2EE02}">
      <dgm:prSet/>
      <dgm:spPr/>
      <dgm:t>
        <a:bodyPr/>
        <a:lstStyle/>
        <a:p>
          <a:endParaRPr lang="en-US"/>
        </a:p>
      </dgm:t>
    </dgm:pt>
    <dgm:pt modelId="{2778AAB3-EC3E-4A27-A626-C82AFACACC3E}" type="pres">
      <dgm:prSet presAssocID="{E5945324-6028-49AA-89EB-887EE3CB33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EBEF9E-CED1-409B-8ADC-75FB0F151F55}" type="pres">
      <dgm:prSet presAssocID="{4DD2E601-31C0-4F65-8578-C4C75C2446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2FD57E-5D48-4690-86CC-9149289904A3}" type="presOf" srcId="{E5945324-6028-49AA-89EB-887EE3CB3300}" destId="{2778AAB3-EC3E-4A27-A626-C82AFACACC3E}" srcOrd="0" destOrd="0" presId="urn:microsoft.com/office/officeart/2005/8/layout/vList2"/>
    <dgm:cxn modelId="{1E2909AC-EF68-488A-A518-5ED72CF2EE02}" srcId="{E5945324-6028-49AA-89EB-887EE3CB3300}" destId="{4DD2E601-31C0-4F65-8578-C4C75C2446FB}" srcOrd="0" destOrd="0" parTransId="{46BB656C-5D93-46EB-A143-C718B6D2C7B4}" sibTransId="{DD2691E7-65EE-4AB9-8AD8-01D6592EC51A}"/>
    <dgm:cxn modelId="{7233DDBB-6039-4D82-B761-834B929A72A3}" type="presOf" srcId="{4DD2E601-31C0-4F65-8578-C4C75C2446FB}" destId="{71EBEF9E-CED1-409B-8ADC-75FB0F151F55}" srcOrd="0" destOrd="0" presId="urn:microsoft.com/office/officeart/2005/8/layout/vList2"/>
    <dgm:cxn modelId="{927A9C56-4DA0-4161-BDDB-3FF8704A47C5}" type="presParOf" srcId="{2778AAB3-EC3E-4A27-A626-C82AFACACC3E}" destId="{71EBEF9E-CED1-409B-8ADC-75FB0F151F55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E81A4C-5A89-472A-9A1A-05FDB3E5573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5CBEBC4-491F-4877-8FB4-3050BA8D435D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PLANETESIMAL HYPOTHESIS</a:t>
          </a:r>
          <a:endParaRPr lang="en-US" dirty="0">
            <a:latin typeface="Tw Cen MT" pitchFamily="34" charset="0"/>
          </a:endParaRPr>
        </a:p>
      </dgm:t>
    </dgm:pt>
    <dgm:pt modelId="{8A2F62EF-3E60-45ED-8A0E-8752C30426F6}" type="parTrans" cxnId="{DA18E088-94CE-421B-8665-CA999F14F270}">
      <dgm:prSet/>
      <dgm:spPr/>
      <dgm:t>
        <a:bodyPr/>
        <a:lstStyle/>
        <a:p>
          <a:endParaRPr lang="en-US"/>
        </a:p>
      </dgm:t>
    </dgm:pt>
    <dgm:pt modelId="{E86B1EF8-873F-4B9D-9E12-B24893FA20D1}" type="sibTrans" cxnId="{DA18E088-94CE-421B-8665-CA999F14F270}">
      <dgm:prSet/>
      <dgm:spPr/>
      <dgm:t>
        <a:bodyPr/>
        <a:lstStyle/>
        <a:p>
          <a:endParaRPr lang="en-US"/>
        </a:p>
      </dgm:t>
    </dgm:pt>
    <dgm:pt modelId="{AA9F9E73-EB03-4CD6-AD03-9B308517FDAA}" type="pres">
      <dgm:prSet presAssocID="{EEE81A4C-5A89-472A-9A1A-05FDB3E557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5BE56A-B8B9-4140-8A87-9E9637E54B8A}" type="pres">
      <dgm:prSet presAssocID="{45CBEBC4-491F-4877-8FB4-3050BA8D43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8E088-94CE-421B-8665-CA999F14F270}" srcId="{EEE81A4C-5A89-472A-9A1A-05FDB3E55738}" destId="{45CBEBC4-491F-4877-8FB4-3050BA8D435D}" srcOrd="0" destOrd="0" parTransId="{8A2F62EF-3E60-45ED-8A0E-8752C30426F6}" sibTransId="{E86B1EF8-873F-4B9D-9E12-B24893FA20D1}"/>
    <dgm:cxn modelId="{683542C9-058C-4E3B-AB77-EF184CB4E80C}" type="presOf" srcId="{45CBEBC4-491F-4877-8FB4-3050BA8D435D}" destId="{C75BE56A-B8B9-4140-8A87-9E9637E54B8A}" srcOrd="0" destOrd="0" presId="urn:microsoft.com/office/officeart/2005/8/layout/vList2"/>
    <dgm:cxn modelId="{D43D6150-05BD-4D35-87A4-2B0697ACC094}" type="presOf" srcId="{EEE81A4C-5A89-472A-9A1A-05FDB3E55738}" destId="{AA9F9E73-EB03-4CD6-AD03-9B308517FDAA}" srcOrd="0" destOrd="0" presId="urn:microsoft.com/office/officeart/2005/8/layout/vList2"/>
    <dgm:cxn modelId="{31A98FCB-E0CD-4DCF-AED3-4C09C7CA316C}" type="presParOf" srcId="{AA9F9E73-EB03-4CD6-AD03-9B308517FDAA}" destId="{C75BE56A-B8B9-4140-8A87-9E9637E54B8A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E8CC3FF-1592-4D54-8FCF-7BC2A3C8C3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6E4BF7-9E79-4D8B-A2DD-2AA901BAB534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Chamberlin and Moulton proposed the theory in 1904.</a:t>
          </a:r>
          <a:endParaRPr lang="en-US" dirty="0">
            <a:latin typeface="Tw Cen MT" pitchFamily="34" charset="0"/>
          </a:endParaRPr>
        </a:p>
      </dgm:t>
    </dgm:pt>
    <dgm:pt modelId="{2EE1CB32-3AB3-4AB9-A180-1741AC32728B}" type="parTrans" cxnId="{59A1F228-D05E-4B2F-A93B-6A21920C59BD}">
      <dgm:prSet/>
      <dgm:spPr/>
      <dgm:t>
        <a:bodyPr/>
        <a:lstStyle/>
        <a:p>
          <a:endParaRPr lang="en-US"/>
        </a:p>
      </dgm:t>
    </dgm:pt>
    <dgm:pt modelId="{86BC8437-A747-4CD5-9862-F1F180178D8B}" type="sibTrans" cxnId="{59A1F228-D05E-4B2F-A93B-6A21920C59BD}">
      <dgm:prSet/>
      <dgm:spPr/>
      <dgm:t>
        <a:bodyPr/>
        <a:lstStyle/>
        <a:p>
          <a:endParaRPr lang="en-US"/>
        </a:p>
      </dgm:t>
    </dgm:pt>
    <dgm:pt modelId="{CA777240-5CD8-4397-B4C4-D09CDF0A4644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The sun existed before the formation of planets.</a:t>
          </a:r>
          <a:endParaRPr lang="en-US" dirty="0">
            <a:latin typeface="Tw Cen MT" pitchFamily="34" charset="0"/>
          </a:endParaRPr>
        </a:p>
      </dgm:t>
    </dgm:pt>
    <dgm:pt modelId="{98825E9D-9DD1-4DCA-AD94-EB2763B15EE4}" type="parTrans" cxnId="{35D10866-3B3F-49FC-9C04-D7D2EF127BDA}">
      <dgm:prSet/>
      <dgm:spPr/>
      <dgm:t>
        <a:bodyPr/>
        <a:lstStyle/>
        <a:p>
          <a:endParaRPr lang="en-US"/>
        </a:p>
      </dgm:t>
    </dgm:pt>
    <dgm:pt modelId="{005D027C-7A02-4FFF-B6D8-8D5A7B7577B1}" type="sibTrans" cxnId="{35D10866-3B3F-49FC-9C04-D7D2EF127BDA}">
      <dgm:prSet/>
      <dgm:spPr/>
      <dgm:t>
        <a:bodyPr/>
        <a:lstStyle/>
        <a:p>
          <a:endParaRPr lang="en-US"/>
        </a:p>
      </dgm:t>
    </dgm:pt>
    <dgm:pt modelId="{2B372383-CD6F-46AF-BE1A-F68FBEA6B4A9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A star came close to the sun.</a:t>
          </a:r>
          <a:endParaRPr lang="en-US" dirty="0">
            <a:latin typeface="Tw Cen MT" pitchFamily="34" charset="0"/>
          </a:endParaRPr>
        </a:p>
      </dgm:t>
    </dgm:pt>
    <dgm:pt modelId="{38C2AD59-1713-48F7-90E9-C4FCE34DE1DC}" type="parTrans" cxnId="{5F8C683D-9F37-41E5-96ED-010CEA22A8B0}">
      <dgm:prSet/>
      <dgm:spPr/>
      <dgm:t>
        <a:bodyPr/>
        <a:lstStyle/>
        <a:p>
          <a:endParaRPr lang="en-US"/>
        </a:p>
      </dgm:t>
    </dgm:pt>
    <dgm:pt modelId="{F12F39F6-4FCF-43E4-A821-0EE44B2425A9}" type="sibTrans" cxnId="{5F8C683D-9F37-41E5-96ED-010CEA22A8B0}">
      <dgm:prSet/>
      <dgm:spPr/>
      <dgm:t>
        <a:bodyPr/>
        <a:lstStyle/>
        <a:p>
          <a:endParaRPr lang="en-US"/>
        </a:p>
      </dgm:t>
    </dgm:pt>
    <dgm:pt modelId="{0C6A60FC-2C4D-4CF3-B642-56D1405132AD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Because of the gravitation pull of the star, small gaseous bodies were separated from the sun.</a:t>
          </a:r>
          <a:endParaRPr lang="en-US" dirty="0">
            <a:latin typeface="Tw Cen MT" pitchFamily="34" charset="0"/>
          </a:endParaRPr>
        </a:p>
      </dgm:t>
    </dgm:pt>
    <dgm:pt modelId="{ADC74A65-003C-4FC0-A4AF-D4466A0978E7}" type="parTrans" cxnId="{F41813B1-D46C-4FB3-8D40-D927F8FA7672}">
      <dgm:prSet/>
      <dgm:spPr/>
      <dgm:t>
        <a:bodyPr/>
        <a:lstStyle/>
        <a:p>
          <a:endParaRPr lang="en-US"/>
        </a:p>
      </dgm:t>
    </dgm:pt>
    <dgm:pt modelId="{A7B46C2C-32BD-41DB-8C75-05E256A0E1A9}" type="sibTrans" cxnId="{F41813B1-D46C-4FB3-8D40-D927F8FA7672}">
      <dgm:prSet/>
      <dgm:spPr/>
      <dgm:t>
        <a:bodyPr/>
        <a:lstStyle/>
        <a:p>
          <a:endParaRPr lang="en-US"/>
        </a:p>
      </dgm:t>
    </dgm:pt>
    <dgm:pt modelId="{FF2F1DF7-382B-4AE5-8B62-BD9AC061289E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These bodies on cooling became small planets.</a:t>
          </a:r>
          <a:endParaRPr lang="en-US" dirty="0">
            <a:latin typeface="Tw Cen MT" pitchFamily="34" charset="0"/>
          </a:endParaRPr>
        </a:p>
      </dgm:t>
    </dgm:pt>
    <dgm:pt modelId="{FCE3E8D8-C7B6-4E0C-9BA4-77BE8C28BDE6}" type="parTrans" cxnId="{93236BED-62F3-435C-8F5A-3684C72E67DA}">
      <dgm:prSet/>
      <dgm:spPr/>
      <dgm:t>
        <a:bodyPr/>
        <a:lstStyle/>
        <a:p>
          <a:endParaRPr lang="en-US"/>
        </a:p>
      </dgm:t>
    </dgm:pt>
    <dgm:pt modelId="{1A111326-5B60-4F7B-A004-D64BB1674047}" type="sibTrans" cxnId="{93236BED-62F3-435C-8F5A-3684C72E67DA}">
      <dgm:prSet/>
      <dgm:spPr/>
      <dgm:t>
        <a:bodyPr/>
        <a:lstStyle/>
        <a:p>
          <a:endParaRPr lang="en-US"/>
        </a:p>
      </dgm:t>
    </dgm:pt>
    <dgm:pt modelId="{120E2E04-6115-4BDB-ACD0-9C07A62B241C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During rotation the small planets collided and form planets.</a:t>
          </a:r>
          <a:endParaRPr lang="en-US" dirty="0">
            <a:latin typeface="Tw Cen MT" pitchFamily="34" charset="0"/>
          </a:endParaRPr>
        </a:p>
      </dgm:t>
    </dgm:pt>
    <dgm:pt modelId="{DAAD2D0D-0D99-45F6-9A9A-A54C8F0ABC8B}" type="parTrans" cxnId="{D3918528-B865-490A-93E7-74B4B3B96A12}">
      <dgm:prSet/>
      <dgm:spPr/>
      <dgm:t>
        <a:bodyPr/>
        <a:lstStyle/>
        <a:p>
          <a:endParaRPr lang="en-US"/>
        </a:p>
      </dgm:t>
    </dgm:pt>
    <dgm:pt modelId="{F8ED1A4A-9C5C-439B-9A8B-180C81DBFD36}" type="sibTrans" cxnId="{D3918528-B865-490A-93E7-74B4B3B96A12}">
      <dgm:prSet/>
      <dgm:spPr/>
      <dgm:t>
        <a:bodyPr/>
        <a:lstStyle/>
        <a:p>
          <a:endParaRPr lang="en-US"/>
        </a:p>
      </dgm:t>
    </dgm:pt>
    <dgm:pt modelId="{FC7B8009-FA20-4327-93C0-61EC0720B561}" type="pres">
      <dgm:prSet presAssocID="{BE8CC3FF-1592-4D54-8FCF-7BC2A3C8C3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74D3C-DA7E-40DF-A4FD-675758CB3B7D}" type="pres">
      <dgm:prSet presAssocID="{1E6E4BF7-9E79-4D8B-A2DD-2AA901BAB534}" presName="parentText" presStyleLbl="node1" presStyleIdx="0" presStyleCnt="6" custLinFactY="-188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B2633-B2CF-49BD-95E6-32899BED098C}" type="pres">
      <dgm:prSet presAssocID="{86BC8437-A747-4CD5-9862-F1F180178D8B}" presName="spacer" presStyleCnt="0"/>
      <dgm:spPr/>
    </dgm:pt>
    <dgm:pt modelId="{8956A52F-6429-4EEA-B8D4-7CB2A566BD3F}" type="pres">
      <dgm:prSet presAssocID="{CA777240-5CD8-4397-B4C4-D09CDF0A4644}" presName="parentText" presStyleLbl="node1" presStyleIdx="1" presStyleCnt="6" custLinFactY="-188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DF0C8-FB05-4AEF-A400-EE33E146AA12}" type="pres">
      <dgm:prSet presAssocID="{005D027C-7A02-4FFF-B6D8-8D5A7B7577B1}" presName="spacer" presStyleCnt="0"/>
      <dgm:spPr/>
    </dgm:pt>
    <dgm:pt modelId="{96DB840C-4353-4FF2-AA94-983D7D20B807}" type="pres">
      <dgm:prSet presAssocID="{2B372383-CD6F-46AF-BE1A-F68FBEA6B4A9}" presName="parentText" presStyleLbl="node1" presStyleIdx="2" presStyleCnt="6" custLinFactY="-188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45F91-5C92-4671-94B7-D9B8B6EB3158}" type="pres">
      <dgm:prSet presAssocID="{F12F39F6-4FCF-43E4-A821-0EE44B2425A9}" presName="spacer" presStyleCnt="0"/>
      <dgm:spPr/>
    </dgm:pt>
    <dgm:pt modelId="{24C3478D-5962-453F-8DAF-4718BB4740A8}" type="pres">
      <dgm:prSet presAssocID="{0C6A60FC-2C4D-4CF3-B642-56D1405132AD}" presName="parentText" presStyleLbl="node1" presStyleIdx="3" presStyleCnt="6" custLinFactY="-188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7166A-979F-4F36-9794-C7A6807E97F0}" type="pres">
      <dgm:prSet presAssocID="{A7B46C2C-32BD-41DB-8C75-05E256A0E1A9}" presName="spacer" presStyleCnt="0"/>
      <dgm:spPr/>
    </dgm:pt>
    <dgm:pt modelId="{9966CDD5-F86A-4B50-B153-FC65D8D5A63E}" type="pres">
      <dgm:prSet presAssocID="{FF2F1DF7-382B-4AE5-8B62-BD9AC061289E}" presName="parentText" presStyleLbl="node1" presStyleIdx="4" presStyleCnt="6" custLinFactY="-188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1C4EE-89D5-488E-BA22-4AE405206E20}" type="pres">
      <dgm:prSet presAssocID="{1A111326-5B60-4F7B-A004-D64BB1674047}" presName="spacer" presStyleCnt="0"/>
      <dgm:spPr/>
    </dgm:pt>
    <dgm:pt modelId="{E7031129-8FF9-4648-B358-B5919EC973CD}" type="pres">
      <dgm:prSet presAssocID="{120E2E04-6115-4BDB-ACD0-9C07A62B241C}" presName="parentText" presStyleLbl="node1" presStyleIdx="5" presStyleCnt="6" custLinFactY="-188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813B1-D46C-4FB3-8D40-D927F8FA7672}" srcId="{BE8CC3FF-1592-4D54-8FCF-7BC2A3C8C39F}" destId="{0C6A60FC-2C4D-4CF3-B642-56D1405132AD}" srcOrd="3" destOrd="0" parTransId="{ADC74A65-003C-4FC0-A4AF-D4466A0978E7}" sibTransId="{A7B46C2C-32BD-41DB-8C75-05E256A0E1A9}"/>
    <dgm:cxn modelId="{E1881BA6-7DC6-49DC-BBEB-9415D6FFC869}" type="presOf" srcId="{1E6E4BF7-9E79-4D8B-A2DD-2AA901BAB534}" destId="{5C074D3C-DA7E-40DF-A4FD-675758CB3B7D}" srcOrd="0" destOrd="0" presId="urn:microsoft.com/office/officeart/2005/8/layout/vList2"/>
    <dgm:cxn modelId="{C13D2E3E-CCD0-47ED-B51F-1011073D2BAF}" type="presOf" srcId="{120E2E04-6115-4BDB-ACD0-9C07A62B241C}" destId="{E7031129-8FF9-4648-B358-B5919EC973CD}" srcOrd="0" destOrd="0" presId="urn:microsoft.com/office/officeart/2005/8/layout/vList2"/>
    <dgm:cxn modelId="{FA2663A0-8604-46C0-BD47-FC0BC6069D3E}" type="presOf" srcId="{FF2F1DF7-382B-4AE5-8B62-BD9AC061289E}" destId="{9966CDD5-F86A-4B50-B153-FC65D8D5A63E}" srcOrd="0" destOrd="0" presId="urn:microsoft.com/office/officeart/2005/8/layout/vList2"/>
    <dgm:cxn modelId="{0E21524C-3D86-4138-A154-B4F166539B94}" type="presOf" srcId="{BE8CC3FF-1592-4D54-8FCF-7BC2A3C8C39F}" destId="{FC7B8009-FA20-4327-93C0-61EC0720B561}" srcOrd="0" destOrd="0" presId="urn:microsoft.com/office/officeart/2005/8/layout/vList2"/>
    <dgm:cxn modelId="{35D10866-3B3F-49FC-9C04-D7D2EF127BDA}" srcId="{BE8CC3FF-1592-4D54-8FCF-7BC2A3C8C39F}" destId="{CA777240-5CD8-4397-B4C4-D09CDF0A4644}" srcOrd="1" destOrd="0" parTransId="{98825E9D-9DD1-4DCA-AD94-EB2763B15EE4}" sibTransId="{005D027C-7A02-4FFF-B6D8-8D5A7B7577B1}"/>
    <dgm:cxn modelId="{452F45E8-34A3-4C1A-9996-48D8007C0EA4}" type="presOf" srcId="{CA777240-5CD8-4397-B4C4-D09CDF0A4644}" destId="{8956A52F-6429-4EEA-B8D4-7CB2A566BD3F}" srcOrd="0" destOrd="0" presId="urn:microsoft.com/office/officeart/2005/8/layout/vList2"/>
    <dgm:cxn modelId="{93236BED-62F3-435C-8F5A-3684C72E67DA}" srcId="{BE8CC3FF-1592-4D54-8FCF-7BC2A3C8C39F}" destId="{FF2F1DF7-382B-4AE5-8B62-BD9AC061289E}" srcOrd="4" destOrd="0" parTransId="{FCE3E8D8-C7B6-4E0C-9BA4-77BE8C28BDE6}" sibTransId="{1A111326-5B60-4F7B-A004-D64BB1674047}"/>
    <dgm:cxn modelId="{D3918528-B865-490A-93E7-74B4B3B96A12}" srcId="{BE8CC3FF-1592-4D54-8FCF-7BC2A3C8C39F}" destId="{120E2E04-6115-4BDB-ACD0-9C07A62B241C}" srcOrd="5" destOrd="0" parTransId="{DAAD2D0D-0D99-45F6-9A9A-A54C8F0ABC8B}" sibTransId="{F8ED1A4A-9C5C-439B-9A8B-180C81DBFD36}"/>
    <dgm:cxn modelId="{5F8C683D-9F37-41E5-96ED-010CEA22A8B0}" srcId="{BE8CC3FF-1592-4D54-8FCF-7BC2A3C8C39F}" destId="{2B372383-CD6F-46AF-BE1A-F68FBEA6B4A9}" srcOrd="2" destOrd="0" parTransId="{38C2AD59-1713-48F7-90E9-C4FCE34DE1DC}" sibTransId="{F12F39F6-4FCF-43E4-A821-0EE44B2425A9}"/>
    <dgm:cxn modelId="{0F587C7A-7A35-49A6-BD42-7B7CAE021B0F}" type="presOf" srcId="{0C6A60FC-2C4D-4CF3-B642-56D1405132AD}" destId="{24C3478D-5962-453F-8DAF-4718BB4740A8}" srcOrd="0" destOrd="0" presId="urn:microsoft.com/office/officeart/2005/8/layout/vList2"/>
    <dgm:cxn modelId="{59A1F228-D05E-4B2F-A93B-6A21920C59BD}" srcId="{BE8CC3FF-1592-4D54-8FCF-7BC2A3C8C39F}" destId="{1E6E4BF7-9E79-4D8B-A2DD-2AA901BAB534}" srcOrd="0" destOrd="0" parTransId="{2EE1CB32-3AB3-4AB9-A180-1741AC32728B}" sibTransId="{86BC8437-A747-4CD5-9862-F1F180178D8B}"/>
    <dgm:cxn modelId="{F3ED5893-6E09-4FB0-AA65-2178C5068608}" type="presOf" srcId="{2B372383-CD6F-46AF-BE1A-F68FBEA6B4A9}" destId="{96DB840C-4353-4FF2-AA94-983D7D20B807}" srcOrd="0" destOrd="0" presId="urn:microsoft.com/office/officeart/2005/8/layout/vList2"/>
    <dgm:cxn modelId="{3CE1E246-3613-49F5-9342-5246398D5012}" type="presParOf" srcId="{FC7B8009-FA20-4327-93C0-61EC0720B561}" destId="{5C074D3C-DA7E-40DF-A4FD-675758CB3B7D}" srcOrd="0" destOrd="0" presId="urn:microsoft.com/office/officeart/2005/8/layout/vList2"/>
    <dgm:cxn modelId="{65D4FFEC-45C5-4DB2-A718-A845D86B84ED}" type="presParOf" srcId="{FC7B8009-FA20-4327-93C0-61EC0720B561}" destId="{104B2633-B2CF-49BD-95E6-32899BED098C}" srcOrd="1" destOrd="0" presId="urn:microsoft.com/office/officeart/2005/8/layout/vList2"/>
    <dgm:cxn modelId="{E7AF2322-DC10-4F29-8ED6-61B5E5DEEDA0}" type="presParOf" srcId="{FC7B8009-FA20-4327-93C0-61EC0720B561}" destId="{8956A52F-6429-4EEA-B8D4-7CB2A566BD3F}" srcOrd="2" destOrd="0" presId="urn:microsoft.com/office/officeart/2005/8/layout/vList2"/>
    <dgm:cxn modelId="{9A5B0F3F-AC4D-49E9-A148-CE1B129555E0}" type="presParOf" srcId="{FC7B8009-FA20-4327-93C0-61EC0720B561}" destId="{D1BDF0C8-FB05-4AEF-A400-EE33E146AA12}" srcOrd="3" destOrd="0" presId="urn:microsoft.com/office/officeart/2005/8/layout/vList2"/>
    <dgm:cxn modelId="{8507A6BF-046D-4641-8DAD-49CFA1B995B2}" type="presParOf" srcId="{FC7B8009-FA20-4327-93C0-61EC0720B561}" destId="{96DB840C-4353-4FF2-AA94-983D7D20B807}" srcOrd="4" destOrd="0" presId="urn:microsoft.com/office/officeart/2005/8/layout/vList2"/>
    <dgm:cxn modelId="{10DF7CB1-AD8E-47EE-AC38-6C55F344E60C}" type="presParOf" srcId="{FC7B8009-FA20-4327-93C0-61EC0720B561}" destId="{55445F91-5C92-4671-94B7-D9B8B6EB3158}" srcOrd="5" destOrd="0" presId="urn:microsoft.com/office/officeart/2005/8/layout/vList2"/>
    <dgm:cxn modelId="{FB1AB087-11C7-4B74-8784-666D0BFEE531}" type="presParOf" srcId="{FC7B8009-FA20-4327-93C0-61EC0720B561}" destId="{24C3478D-5962-453F-8DAF-4718BB4740A8}" srcOrd="6" destOrd="0" presId="urn:microsoft.com/office/officeart/2005/8/layout/vList2"/>
    <dgm:cxn modelId="{9D426892-C7EC-4BFF-82F2-2D11C16A1EC1}" type="presParOf" srcId="{FC7B8009-FA20-4327-93C0-61EC0720B561}" destId="{0807166A-979F-4F36-9794-C7A6807E97F0}" srcOrd="7" destOrd="0" presId="urn:microsoft.com/office/officeart/2005/8/layout/vList2"/>
    <dgm:cxn modelId="{5868EB69-3B2E-4F64-B887-3E996A25E222}" type="presParOf" srcId="{FC7B8009-FA20-4327-93C0-61EC0720B561}" destId="{9966CDD5-F86A-4B50-B153-FC65D8D5A63E}" srcOrd="8" destOrd="0" presId="urn:microsoft.com/office/officeart/2005/8/layout/vList2"/>
    <dgm:cxn modelId="{F4D8C375-8BA7-4864-9B2F-DE1C83E2D458}" type="presParOf" srcId="{FC7B8009-FA20-4327-93C0-61EC0720B561}" destId="{BD81C4EE-89D5-488E-BA22-4AE405206E20}" srcOrd="9" destOrd="0" presId="urn:microsoft.com/office/officeart/2005/8/layout/vList2"/>
    <dgm:cxn modelId="{5A3D6636-2288-473D-AA05-DB0A02DF0AF7}" type="presParOf" srcId="{FC7B8009-FA20-4327-93C0-61EC0720B561}" destId="{E7031129-8FF9-4648-B358-B5919EC973CD}" srcOrd="1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40DC9E7-038D-42B0-8BED-741FE7F2EAC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5AB60A6-DD29-42EA-8330-6FC782ABC4A6}">
      <dgm:prSet/>
      <dgm:spPr/>
      <dgm:t>
        <a:bodyPr/>
        <a:lstStyle/>
        <a:p>
          <a:pPr rtl="0"/>
          <a:r>
            <a:rPr lang="en-US" dirty="0" smtClean="0"/>
            <a:t>PLANETESIMAL HYPOTHESIS</a:t>
          </a:r>
          <a:endParaRPr lang="en-US" dirty="0"/>
        </a:p>
      </dgm:t>
    </dgm:pt>
    <dgm:pt modelId="{3A09C74A-E672-4E5A-8ADF-5124C2D3BD1C}" type="parTrans" cxnId="{D6CCB47E-F29B-4D2C-A9A1-C94D6B69048F}">
      <dgm:prSet/>
      <dgm:spPr/>
      <dgm:t>
        <a:bodyPr/>
        <a:lstStyle/>
        <a:p>
          <a:endParaRPr lang="en-US"/>
        </a:p>
      </dgm:t>
    </dgm:pt>
    <dgm:pt modelId="{D84D6E3B-EF78-48E1-BB60-1D78F4C31039}" type="sibTrans" cxnId="{D6CCB47E-F29B-4D2C-A9A1-C94D6B69048F}">
      <dgm:prSet/>
      <dgm:spPr/>
      <dgm:t>
        <a:bodyPr/>
        <a:lstStyle/>
        <a:p>
          <a:endParaRPr lang="en-US"/>
        </a:p>
      </dgm:t>
    </dgm:pt>
    <dgm:pt modelId="{25A862D3-620C-4F1D-95DF-0652F33D4B46}" type="pres">
      <dgm:prSet presAssocID="{240DC9E7-038D-42B0-8BED-741FE7F2EA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C9CD87-D462-44AC-83D8-2FF0A64E27E3}" type="pres">
      <dgm:prSet presAssocID="{05AB60A6-DD29-42EA-8330-6FC782ABC4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C767A-6241-42DB-9E4B-4DC6691E46A9}" type="presOf" srcId="{240DC9E7-038D-42B0-8BED-741FE7F2EAC1}" destId="{25A862D3-620C-4F1D-95DF-0652F33D4B46}" srcOrd="0" destOrd="0" presId="urn:microsoft.com/office/officeart/2005/8/layout/vList2"/>
    <dgm:cxn modelId="{D6CCB47E-F29B-4D2C-A9A1-C94D6B69048F}" srcId="{240DC9E7-038D-42B0-8BED-741FE7F2EAC1}" destId="{05AB60A6-DD29-42EA-8330-6FC782ABC4A6}" srcOrd="0" destOrd="0" parTransId="{3A09C74A-E672-4E5A-8ADF-5124C2D3BD1C}" sibTransId="{D84D6E3B-EF78-48E1-BB60-1D78F4C31039}"/>
    <dgm:cxn modelId="{2EE85318-854F-4291-9031-61E1D26C776B}" type="presOf" srcId="{05AB60A6-DD29-42EA-8330-6FC782ABC4A6}" destId="{C6C9CD87-D462-44AC-83D8-2FF0A64E27E3}" srcOrd="0" destOrd="0" presId="urn:microsoft.com/office/officeart/2005/8/layout/vList2"/>
    <dgm:cxn modelId="{7AB59BFB-1CB8-4341-A229-A6E6CACF9C78}" type="presParOf" srcId="{25A862D3-620C-4F1D-95DF-0652F33D4B46}" destId="{C6C9CD87-D462-44AC-83D8-2FF0A64E27E3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EADFFF3-541D-4937-AB95-1B247956247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653F900-0495-490D-9C4C-5784B84C6333}">
      <dgm:prSet/>
      <dgm:spPr/>
      <dgm:t>
        <a:bodyPr/>
        <a:lstStyle/>
        <a:p>
          <a:pPr rtl="0"/>
          <a:r>
            <a:rPr lang="en-US" dirty="0" smtClean="0"/>
            <a:t>GASEOUS TIDAL HYPOTHESIS</a:t>
          </a:r>
          <a:endParaRPr lang="en-US" dirty="0"/>
        </a:p>
      </dgm:t>
    </dgm:pt>
    <dgm:pt modelId="{3EB38442-27B2-4DB3-B63C-13564CF49400}" type="parTrans" cxnId="{7D39EA4D-8A0F-482A-ADEC-942C00ADF4B6}">
      <dgm:prSet/>
      <dgm:spPr/>
      <dgm:t>
        <a:bodyPr/>
        <a:lstStyle/>
        <a:p>
          <a:endParaRPr lang="en-US"/>
        </a:p>
      </dgm:t>
    </dgm:pt>
    <dgm:pt modelId="{349BD902-05DB-4F3F-BA94-0707998FE22B}" type="sibTrans" cxnId="{7D39EA4D-8A0F-482A-ADEC-942C00ADF4B6}">
      <dgm:prSet/>
      <dgm:spPr/>
      <dgm:t>
        <a:bodyPr/>
        <a:lstStyle/>
        <a:p>
          <a:endParaRPr lang="en-US"/>
        </a:p>
      </dgm:t>
    </dgm:pt>
    <dgm:pt modelId="{6AA187FD-29FA-4CFF-8745-C8494B1481EF}" type="pres">
      <dgm:prSet presAssocID="{7EADFFF3-541D-4937-AB95-1B24795624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D8202-5553-422B-85EF-5DAECF81C7E6}" type="pres">
      <dgm:prSet presAssocID="{E653F900-0495-490D-9C4C-5784B84C63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CC805-87DB-4862-B5FC-F2CF93BB9AB0}" type="presOf" srcId="{E653F900-0495-490D-9C4C-5784B84C6333}" destId="{4AFD8202-5553-422B-85EF-5DAECF81C7E6}" srcOrd="0" destOrd="0" presId="urn:microsoft.com/office/officeart/2005/8/layout/vList2"/>
    <dgm:cxn modelId="{FE098F5A-05A7-4E0C-AF59-894AB507C802}" type="presOf" srcId="{7EADFFF3-541D-4937-AB95-1B247956247A}" destId="{6AA187FD-29FA-4CFF-8745-C8494B1481EF}" srcOrd="0" destOrd="0" presId="urn:microsoft.com/office/officeart/2005/8/layout/vList2"/>
    <dgm:cxn modelId="{7D39EA4D-8A0F-482A-ADEC-942C00ADF4B6}" srcId="{7EADFFF3-541D-4937-AB95-1B247956247A}" destId="{E653F900-0495-490D-9C4C-5784B84C6333}" srcOrd="0" destOrd="0" parTransId="{3EB38442-27B2-4DB3-B63C-13564CF49400}" sibTransId="{349BD902-05DB-4F3F-BA94-0707998FE22B}"/>
    <dgm:cxn modelId="{0E90FB33-B4E0-4FD8-B5E4-644F36405EE4}" type="presParOf" srcId="{6AA187FD-29FA-4CFF-8745-C8494B1481EF}" destId="{4AFD8202-5553-422B-85EF-5DAECF81C7E6}" srcOrd="0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E02CBD4-B24B-4967-8DA8-CDB0FFF44D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C06038-142F-4E51-88A0-ACF4A22864FB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Jeans and Jeffrey proposed the theory in 1925</a:t>
          </a:r>
          <a:endParaRPr lang="en-US" dirty="0">
            <a:latin typeface="Tw Cen MT" pitchFamily="34" charset="0"/>
          </a:endParaRPr>
        </a:p>
      </dgm:t>
    </dgm:pt>
    <dgm:pt modelId="{7BC5A47F-7BF1-41A4-AED4-CA287BFDD54E}" type="parTrans" cxnId="{9E5AEB75-111F-473D-ACDF-FF0525DF9DBC}">
      <dgm:prSet/>
      <dgm:spPr/>
      <dgm:t>
        <a:bodyPr/>
        <a:lstStyle/>
        <a:p>
          <a:endParaRPr lang="en-US"/>
        </a:p>
      </dgm:t>
    </dgm:pt>
    <dgm:pt modelId="{05472AE3-9C81-450A-9D83-FA31B13358B4}" type="sibTrans" cxnId="{9E5AEB75-111F-473D-ACDF-FF0525DF9DBC}">
      <dgm:prSet/>
      <dgm:spPr/>
      <dgm:t>
        <a:bodyPr/>
        <a:lstStyle/>
        <a:p>
          <a:endParaRPr lang="en-US"/>
        </a:p>
      </dgm:t>
    </dgm:pt>
    <dgm:pt modelId="{EE6D0049-783F-4F6E-82C1-ED5DF2DAFA34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Large star came near the sun. Due to gravitational pull a gaseous tide was raised on the surface of the sun.</a:t>
          </a:r>
          <a:endParaRPr lang="en-US" dirty="0">
            <a:latin typeface="Tw Cen MT" pitchFamily="34" charset="0"/>
          </a:endParaRPr>
        </a:p>
      </dgm:t>
    </dgm:pt>
    <dgm:pt modelId="{3BEFB79D-8902-4E64-ABA1-B3DAB82123FB}" type="parTrans" cxnId="{5302A89A-513E-429E-ABD4-D473570F7AFE}">
      <dgm:prSet/>
      <dgm:spPr/>
      <dgm:t>
        <a:bodyPr/>
        <a:lstStyle/>
        <a:p>
          <a:endParaRPr lang="en-US"/>
        </a:p>
      </dgm:t>
    </dgm:pt>
    <dgm:pt modelId="{9B7F308F-E156-43DC-BE1B-74539DABAD76}" type="sibTrans" cxnId="{5302A89A-513E-429E-ABD4-D473570F7AFE}">
      <dgm:prSet/>
      <dgm:spPr/>
      <dgm:t>
        <a:bodyPr/>
        <a:lstStyle/>
        <a:p>
          <a:endParaRPr lang="en-US"/>
        </a:p>
      </dgm:t>
    </dgm:pt>
    <dgm:pt modelId="{82A3C613-A9FD-4BC5-8A8B-8AE03FBB5E63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As the star came nearer, the tide increased in size.</a:t>
          </a:r>
          <a:endParaRPr lang="en-US" dirty="0">
            <a:latin typeface="Tw Cen MT" pitchFamily="34" charset="0"/>
          </a:endParaRPr>
        </a:p>
      </dgm:t>
    </dgm:pt>
    <dgm:pt modelId="{6347E672-0334-4D13-AB9E-C7A1ED3F2283}" type="parTrans" cxnId="{CB2500ED-08A9-4976-BDB9-207482FCB8D6}">
      <dgm:prSet/>
      <dgm:spPr/>
      <dgm:t>
        <a:bodyPr/>
        <a:lstStyle/>
        <a:p>
          <a:endParaRPr lang="en-US"/>
        </a:p>
      </dgm:t>
    </dgm:pt>
    <dgm:pt modelId="{918B6DD7-062B-4DFF-A871-6328A16C1E8A}" type="sibTrans" cxnId="{CB2500ED-08A9-4976-BDB9-207482FCB8D6}">
      <dgm:prSet/>
      <dgm:spPr/>
      <dgm:t>
        <a:bodyPr/>
        <a:lstStyle/>
        <a:p>
          <a:endParaRPr lang="en-US"/>
        </a:p>
      </dgm:t>
    </dgm:pt>
    <dgm:pt modelId="{5D78A6C0-4B3D-4F21-8D3B-8E40B4438583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Gaseous tide detached when star move away.</a:t>
          </a:r>
          <a:endParaRPr lang="en-US" dirty="0">
            <a:latin typeface="Tw Cen MT" pitchFamily="34" charset="0"/>
          </a:endParaRPr>
        </a:p>
      </dgm:t>
    </dgm:pt>
    <dgm:pt modelId="{D515F539-6D9A-4BFF-8388-3341511F4B22}" type="parTrans" cxnId="{034F86FD-5131-4FBC-AF25-FB5387C52711}">
      <dgm:prSet/>
      <dgm:spPr/>
      <dgm:t>
        <a:bodyPr/>
        <a:lstStyle/>
        <a:p>
          <a:endParaRPr lang="en-US"/>
        </a:p>
      </dgm:t>
    </dgm:pt>
    <dgm:pt modelId="{FC43ADCF-E816-4C24-ACBB-971241488013}" type="sibTrans" cxnId="{034F86FD-5131-4FBC-AF25-FB5387C52711}">
      <dgm:prSet/>
      <dgm:spPr/>
      <dgm:t>
        <a:bodyPr/>
        <a:lstStyle/>
        <a:p>
          <a:endParaRPr lang="en-US"/>
        </a:p>
      </dgm:t>
    </dgm:pt>
    <dgm:pt modelId="{674291F7-4516-4195-933A-9BEC567C81D9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The shape of the tide was like spindle.</a:t>
          </a:r>
          <a:endParaRPr lang="en-US" dirty="0">
            <a:latin typeface="Tw Cen MT" pitchFamily="34" charset="0"/>
          </a:endParaRPr>
        </a:p>
      </dgm:t>
    </dgm:pt>
    <dgm:pt modelId="{5F316EA7-8BDB-458D-8735-CC36EE36541A}" type="parTrans" cxnId="{21FE7D59-1028-4168-8EB1-AB9A9FD5856E}">
      <dgm:prSet/>
      <dgm:spPr/>
      <dgm:t>
        <a:bodyPr/>
        <a:lstStyle/>
        <a:p>
          <a:endParaRPr lang="en-US"/>
        </a:p>
      </dgm:t>
    </dgm:pt>
    <dgm:pt modelId="{6A7FF2CB-D675-43FE-AA4E-FBCE22F1942B}" type="sibTrans" cxnId="{21FE7D59-1028-4168-8EB1-AB9A9FD5856E}">
      <dgm:prSet/>
      <dgm:spPr/>
      <dgm:t>
        <a:bodyPr/>
        <a:lstStyle/>
        <a:p>
          <a:endParaRPr lang="en-US"/>
        </a:p>
      </dgm:t>
    </dgm:pt>
    <dgm:pt modelId="{48DC8E66-6C81-47B3-916F-F418FD54BE41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It broke into pieces-forming nine planets of the solar system.</a:t>
          </a:r>
          <a:endParaRPr lang="en-US" dirty="0">
            <a:latin typeface="Tw Cen MT" pitchFamily="34" charset="0"/>
          </a:endParaRPr>
        </a:p>
      </dgm:t>
    </dgm:pt>
    <dgm:pt modelId="{D3A6F46A-E8B9-490F-9DF0-90660F5DA2F0}" type="parTrans" cxnId="{E6611C00-4F4A-40E2-BD9A-BFA79B2D26AE}">
      <dgm:prSet/>
      <dgm:spPr/>
      <dgm:t>
        <a:bodyPr/>
        <a:lstStyle/>
        <a:p>
          <a:endParaRPr lang="en-US"/>
        </a:p>
      </dgm:t>
    </dgm:pt>
    <dgm:pt modelId="{C49BDE0E-2B34-4F59-B394-8BFB3A0B72CF}" type="sibTrans" cxnId="{E6611C00-4F4A-40E2-BD9A-BFA79B2D26AE}">
      <dgm:prSet/>
      <dgm:spPr/>
      <dgm:t>
        <a:bodyPr/>
        <a:lstStyle/>
        <a:p>
          <a:endParaRPr lang="en-US"/>
        </a:p>
      </dgm:t>
    </dgm:pt>
    <dgm:pt modelId="{CE707A6A-082F-4D64-B00B-2F0B2EC64B33}" type="pres">
      <dgm:prSet presAssocID="{5E02CBD4-B24B-4967-8DA8-CDB0FFF44D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83612-5BD6-49F9-B115-A596C0EBF131}" type="pres">
      <dgm:prSet presAssocID="{AEC06038-142F-4E51-88A0-ACF4A22864FB}" presName="parentText" presStyleLbl="node1" presStyleIdx="0" presStyleCnt="6" custLinFactY="-61252" custLinFactNeighborX="-15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67BBB-E66D-4F59-B770-4216109C53D3}" type="pres">
      <dgm:prSet presAssocID="{05472AE3-9C81-450A-9D83-FA31B13358B4}" presName="spacer" presStyleCnt="0"/>
      <dgm:spPr/>
    </dgm:pt>
    <dgm:pt modelId="{4D6CD634-6F69-4820-9274-32E5A286B825}" type="pres">
      <dgm:prSet presAssocID="{EE6D0049-783F-4F6E-82C1-ED5DF2DAFA34}" presName="parentText" presStyleLbl="node1" presStyleIdx="1" presStyleCnt="6" custLinFactY="-61252" custLinFactNeighborX="-15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B3ADB-D83B-4BDB-8765-C7B093D01AA2}" type="pres">
      <dgm:prSet presAssocID="{9B7F308F-E156-43DC-BE1B-74539DABAD76}" presName="spacer" presStyleCnt="0"/>
      <dgm:spPr/>
    </dgm:pt>
    <dgm:pt modelId="{7D68DF3A-5A1C-470A-B8A0-82BE104C574B}" type="pres">
      <dgm:prSet presAssocID="{82A3C613-A9FD-4BC5-8A8B-8AE03FBB5E63}" presName="parentText" presStyleLbl="node1" presStyleIdx="2" presStyleCnt="6" custLinFactY="-61252" custLinFactNeighborX="-15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A6858-2E5F-4661-95FE-512B154FABBC}" type="pres">
      <dgm:prSet presAssocID="{918B6DD7-062B-4DFF-A871-6328A16C1E8A}" presName="spacer" presStyleCnt="0"/>
      <dgm:spPr/>
    </dgm:pt>
    <dgm:pt modelId="{39C33322-4CDC-4E98-8ADA-4A16AB10C323}" type="pres">
      <dgm:prSet presAssocID="{5D78A6C0-4B3D-4F21-8D3B-8E40B4438583}" presName="parentText" presStyleLbl="node1" presStyleIdx="3" presStyleCnt="6" custLinFactY="-61252" custLinFactNeighborX="-15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84188-DFFA-4FE8-898D-38E80C172BE5}" type="pres">
      <dgm:prSet presAssocID="{FC43ADCF-E816-4C24-ACBB-971241488013}" presName="spacer" presStyleCnt="0"/>
      <dgm:spPr/>
    </dgm:pt>
    <dgm:pt modelId="{704AF003-DF77-4E80-90D8-5BCA9216C88D}" type="pres">
      <dgm:prSet presAssocID="{674291F7-4516-4195-933A-9BEC567C81D9}" presName="parentText" presStyleLbl="node1" presStyleIdx="4" presStyleCnt="6" custLinFactY="-61252" custLinFactNeighborX="-15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DBC77-D6DF-45CD-BB2C-386217B9DB5F}" type="pres">
      <dgm:prSet presAssocID="{6A7FF2CB-D675-43FE-AA4E-FBCE22F1942B}" presName="spacer" presStyleCnt="0"/>
      <dgm:spPr/>
    </dgm:pt>
    <dgm:pt modelId="{35872EA0-9DCD-487C-931B-B7100C7C9660}" type="pres">
      <dgm:prSet presAssocID="{48DC8E66-6C81-47B3-916F-F418FD54BE41}" presName="parentText" presStyleLbl="node1" presStyleIdx="5" presStyleCnt="6" custLinFactY="-61252" custLinFactNeighborX="-15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03637F-7444-404B-A97D-54DD74853BEA}" type="presOf" srcId="{82A3C613-A9FD-4BC5-8A8B-8AE03FBB5E63}" destId="{7D68DF3A-5A1C-470A-B8A0-82BE104C574B}" srcOrd="0" destOrd="0" presId="urn:microsoft.com/office/officeart/2005/8/layout/vList2"/>
    <dgm:cxn modelId="{A0DDA30B-75C1-4238-8ECB-EC6F71F3925E}" type="presOf" srcId="{5D78A6C0-4B3D-4F21-8D3B-8E40B4438583}" destId="{39C33322-4CDC-4E98-8ADA-4A16AB10C323}" srcOrd="0" destOrd="0" presId="urn:microsoft.com/office/officeart/2005/8/layout/vList2"/>
    <dgm:cxn modelId="{CB2500ED-08A9-4976-BDB9-207482FCB8D6}" srcId="{5E02CBD4-B24B-4967-8DA8-CDB0FFF44D00}" destId="{82A3C613-A9FD-4BC5-8A8B-8AE03FBB5E63}" srcOrd="2" destOrd="0" parTransId="{6347E672-0334-4D13-AB9E-C7A1ED3F2283}" sibTransId="{918B6DD7-062B-4DFF-A871-6328A16C1E8A}"/>
    <dgm:cxn modelId="{BEC61054-BB29-447D-A21B-26C5755C207E}" type="presOf" srcId="{48DC8E66-6C81-47B3-916F-F418FD54BE41}" destId="{35872EA0-9DCD-487C-931B-B7100C7C9660}" srcOrd="0" destOrd="0" presId="urn:microsoft.com/office/officeart/2005/8/layout/vList2"/>
    <dgm:cxn modelId="{1FA1B072-DEF9-4327-813A-2F5DBB3CCB37}" type="presOf" srcId="{674291F7-4516-4195-933A-9BEC567C81D9}" destId="{704AF003-DF77-4E80-90D8-5BCA9216C88D}" srcOrd="0" destOrd="0" presId="urn:microsoft.com/office/officeart/2005/8/layout/vList2"/>
    <dgm:cxn modelId="{21FE7D59-1028-4168-8EB1-AB9A9FD5856E}" srcId="{5E02CBD4-B24B-4967-8DA8-CDB0FFF44D00}" destId="{674291F7-4516-4195-933A-9BEC567C81D9}" srcOrd="4" destOrd="0" parTransId="{5F316EA7-8BDB-458D-8735-CC36EE36541A}" sibTransId="{6A7FF2CB-D675-43FE-AA4E-FBCE22F1942B}"/>
    <dgm:cxn modelId="{9E5AEB75-111F-473D-ACDF-FF0525DF9DBC}" srcId="{5E02CBD4-B24B-4967-8DA8-CDB0FFF44D00}" destId="{AEC06038-142F-4E51-88A0-ACF4A22864FB}" srcOrd="0" destOrd="0" parTransId="{7BC5A47F-7BF1-41A4-AED4-CA287BFDD54E}" sibTransId="{05472AE3-9C81-450A-9D83-FA31B13358B4}"/>
    <dgm:cxn modelId="{DA7338AA-86BA-428C-ACCB-248B56E02A33}" type="presOf" srcId="{AEC06038-142F-4E51-88A0-ACF4A22864FB}" destId="{6EF83612-5BD6-49F9-B115-A596C0EBF131}" srcOrd="0" destOrd="0" presId="urn:microsoft.com/office/officeart/2005/8/layout/vList2"/>
    <dgm:cxn modelId="{E6611C00-4F4A-40E2-BD9A-BFA79B2D26AE}" srcId="{5E02CBD4-B24B-4967-8DA8-CDB0FFF44D00}" destId="{48DC8E66-6C81-47B3-916F-F418FD54BE41}" srcOrd="5" destOrd="0" parTransId="{D3A6F46A-E8B9-490F-9DF0-90660F5DA2F0}" sibTransId="{C49BDE0E-2B34-4F59-B394-8BFB3A0B72CF}"/>
    <dgm:cxn modelId="{67389CDC-4772-4FD5-934B-43EE2171D297}" type="presOf" srcId="{EE6D0049-783F-4F6E-82C1-ED5DF2DAFA34}" destId="{4D6CD634-6F69-4820-9274-32E5A286B825}" srcOrd="0" destOrd="0" presId="urn:microsoft.com/office/officeart/2005/8/layout/vList2"/>
    <dgm:cxn modelId="{E6F1DEAC-2217-4350-9755-0D0ABC5CDD7E}" type="presOf" srcId="{5E02CBD4-B24B-4967-8DA8-CDB0FFF44D00}" destId="{CE707A6A-082F-4D64-B00B-2F0B2EC64B33}" srcOrd="0" destOrd="0" presId="urn:microsoft.com/office/officeart/2005/8/layout/vList2"/>
    <dgm:cxn modelId="{5302A89A-513E-429E-ABD4-D473570F7AFE}" srcId="{5E02CBD4-B24B-4967-8DA8-CDB0FFF44D00}" destId="{EE6D0049-783F-4F6E-82C1-ED5DF2DAFA34}" srcOrd="1" destOrd="0" parTransId="{3BEFB79D-8902-4E64-ABA1-B3DAB82123FB}" sibTransId="{9B7F308F-E156-43DC-BE1B-74539DABAD76}"/>
    <dgm:cxn modelId="{034F86FD-5131-4FBC-AF25-FB5387C52711}" srcId="{5E02CBD4-B24B-4967-8DA8-CDB0FFF44D00}" destId="{5D78A6C0-4B3D-4F21-8D3B-8E40B4438583}" srcOrd="3" destOrd="0" parTransId="{D515F539-6D9A-4BFF-8388-3341511F4B22}" sibTransId="{FC43ADCF-E816-4C24-ACBB-971241488013}"/>
    <dgm:cxn modelId="{B21DF20E-EB97-4B40-A510-AA9961529C93}" type="presParOf" srcId="{CE707A6A-082F-4D64-B00B-2F0B2EC64B33}" destId="{6EF83612-5BD6-49F9-B115-A596C0EBF131}" srcOrd="0" destOrd="0" presId="urn:microsoft.com/office/officeart/2005/8/layout/vList2"/>
    <dgm:cxn modelId="{89730B17-DB46-424A-B5E8-D82CDC52AD3D}" type="presParOf" srcId="{CE707A6A-082F-4D64-B00B-2F0B2EC64B33}" destId="{DC867BBB-E66D-4F59-B770-4216109C53D3}" srcOrd="1" destOrd="0" presId="urn:microsoft.com/office/officeart/2005/8/layout/vList2"/>
    <dgm:cxn modelId="{36CE03B8-193B-46B8-B189-1FDAA194B07E}" type="presParOf" srcId="{CE707A6A-082F-4D64-B00B-2F0B2EC64B33}" destId="{4D6CD634-6F69-4820-9274-32E5A286B825}" srcOrd="2" destOrd="0" presId="urn:microsoft.com/office/officeart/2005/8/layout/vList2"/>
    <dgm:cxn modelId="{F288C8F9-FD73-48A7-B3A5-2FADA2F3F384}" type="presParOf" srcId="{CE707A6A-082F-4D64-B00B-2F0B2EC64B33}" destId="{C70B3ADB-D83B-4BDB-8765-C7B093D01AA2}" srcOrd="3" destOrd="0" presId="urn:microsoft.com/office/officeart/2005/8/layout/vList2"/>
    <dgm:cxn modelId="{36683C02-015F-490F-AD95-EE81BE6401CA}" type="presParOf" srcId="{CE707A6A-082F-4D64-B00B-2F0B2EC64B33}" destId="{7D68DF3A-5A1C-470A-B8A0-82BE104C574B}" srcOrd="4" destOrd="0" presId="urn:microsoft.com/office/officeart/2005/8/layout/vList2"/>
    <dgm:cxn modelId="{2CD7BFB9-819E-4DEF-B973-5787561BCE9C}" type="presParOf" srcId="{CE707A6A-082F-4D64-B00B-2F0B2EC64B33}" destId="{F17A6858-2E5F-4661-95FE-512B154FABBC}" srcOrd="5" destOrd="0" presId="urn:microsoft.com/office/officeart/2005/8/layout/vList2"/>
    <dgm:cxn modelId="{FC39CCEE-45B3-4562-BF35-4B2D41119DD9}" type="presParOf" srcId="{CE707A6A-082F-4D64-B00B-2F0B2EC64B33}" destId="{39C33322-4CDC-4E98-8ADA-4A16AB10C323}" srcOrd="6" destOrd="0" presId="urn:microsoft.com/office/officeart/2005/8/layout/vList2"/>
    <dgm:cxn modelId="{2E941974-4D37-4AB3-9574-6EDFEEEDCDD5}" type="presParOf" srcId="{CE707A6A-082F-4D64-B00B-2F0B2EC64B33}" destId="{F3F84188-DFFA-4FE8-898D-38E80C172BE5}" srcOrd="7" destOrd="0" presId="urn:microsoft.com/office/officeart/2005/8/layout/vList2"/>
    <dgm:cxn modelId="{0774FD04-BB5E-42D7-B3D8-C583B6D16065}" type="presParOf" srcId="{CE707A6A-082F-4D64-B00B-2F0B2EC64B33}" destId="{704AF003-DF77-4E80-90D8-5BCA9216C88D}" srcOrd="8" destOrd="0" presId="urn:microsoft.com/office/officeart/2005/8/layout/vList2"/>
    <dgm:cxn modelId="{05153991-D1DD-4082-BE7D-9C8EBE6A8FFB}" type="presParOf" srcId="{CE707A6A-082F-4D64-B00B-2F0B2EC64B33}" destId="{79EDBC77-D6DF-45CD-BB2C-386217B9DB5F}" srcOrd="9" destOrd="0" presId="urn:microsoft.com/office/officeart/2005/8/layout/vList2"/>
    <dgm:cxn modelId="{EC3038B4-C13E-4C4E-B189-D4912037BD70}" type="presParOf" srcId="{CE707A6A-082F-4D64-B00B-2F0B2EC64B33}" destId="{35872EA0-9DCD-487C-931B-B7100C7C9660}" srcOrd="10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6A22ED7-9B6B-4450-A483-E176CC9FE2B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5B3C2AF-EEE2-4D06-BDCE-C225BF6ECE02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BINARY STAR HYPOTHESIS</a:t>
          </a:r>
          <a:endParaRPr lang="en-US" dirty="0">
            <a:latin typeface="Tw Cen MT" pitchFamily="34" charset="0"/>
          </a:endParaRPr>
        </a:p>
      </dgm:t>
    </dgm:pt>
    <dgm:pt modelId="{828A7ECF-3DF1-48DB-A70A-E2A989CDD021}" type="parTrans" cxnId="{5150577E-50AB-4B89-8B96-B127498E3EAB}">
      <dgm:prSet/>
      <dgm:spPr/>
      <dgm:t>
        <a:bodyPr/>
        <a:lstStyle/>
        <a:p>
          <a:endParaRPr lang="en-US"/>
        </a:p>
      </dgm:t>
    </dgm:pt>
    <dgm:pt modelId="{2877B6D1-7F8B-4776-912D-D3C6BB644B9A}" type="sibTrans" cxnId="{5150577E-50AB-4B89-8B96-B127498E3EAB}">
      <dgm:prSet/>
      <dgm:spPr/>
      <dgm:t>
        <a:bodyPr/>
        <a:lstStyle/>
        <a:p>
          <a:endParaRPr lang="en-US"/>
        </a:p>
      </dgm:t>
    </dgm:pt>
    <dgm:pt modelId="{7EDD6D34-75AE-41F1-888A-349E9A2C01AF}" type="pres">
      <dgm:prSet presAssocID="{86A22ED7-9B6B-4450-A483-E176CC9FE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B1F7C-5F06-49B4-A546-1912879DC343}" type="pres">
      <dgm:prSet presAssocID="{65B3C2AF-EEE2-4D06-BDCE-C225BF6ECE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50577E-50AB-4B89-8B96-B127498E3EAB}" srcId="{86A22ED7-9B6B-4450-A483-E176CC9FE2BB}" destId="{65B3C2AF-EEE2-4D06-BDCE-C225BF6ECE02}" srcOrd="0" destOrd="0" parTransId="{828A7ECF-3DF1-48DB-A70A-E2A989CDD021}" sibTransId="{2877B6D1-7F8B-4776-912D-D3C6BB644B9A}"/>
    <dgm:cxn modelId="{D79D511F-4BC9-4E0A-A563-34254D08C530}" type="presOf" srcId="{65B3C2AF-EEE2-4D06-BDCE-C225BF6ECE02}" destId="{B34B1F7C-5F06-49B4-A546-1912879DC343}" srcOrd="0" destOrd="0" presId="urn:microsoft.com/office/officeart/2005/8/layout/vList2"/>
    <dgm:cxn modelId="{52D35B22-DB52-4D45-863D-2038D25A87CD}" type="presOf" srcId="{86A22ED7-9B6B-4450-A483-E176CC9FE2BB}" destId="{7EDD6D34-75AE-41F1-888A-349E9A2C01AF}" srcOrd="0" destOrd="0" presId="urn:microsoft.com/office/officeart/2005/8/layout/vList2"/>
    <dgm:cxn modelId="{72EBB650-B57B-4A68-A9E3-C905A6F4C1D6}" type="presParOf" srcId="{7EDD6D34-75AE-41F1-888A-349E9A2C01AF}" destId="{B34B1F7C-5F06-49B4-A546-1912879DC343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E3F9F4B-CEC2-4AE7-AFE0-47C317BBD9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302099-36C7-4395-9294-446A7D42B256}">
      <dgm:prSet/>
      <dgm:spPr/>
      <dgm:t>
        <a:bodyPr/>
        <a:lstStyle/>
        <a:p>
          <a:pPr rtl="0"/>
          <a:r>
            <a:rPr lang="en-US" dirty="0" err="1" smtClean="0">
              <a:latin typeface="Tw Cen MT" pitchFamily="34" charset="0"/>
            </a:rPr>
            <a:t>Lyttleton</a:t>
          </a:r>
          <a:r>
            <a:rPr lang="en-US" dirty="0" smtClean="0">
              <a:latin typeface="Tw Cen MT" pitchFamily="34" charset="0"/>
            </a:rPr>
            <a:t> , 1938.</a:t>
          </a:r>
          <a:endParaRPr lang="en-US" dirty="0">
            <a:latin typeface="Tw Cen MT" pitchFamily="34" charset="0"/>
          </a:endParaRPr>
        </a:p>
      </dgm:t>
    </dgm:pt>
    <dgm:pt modelId="{20E71F75-8A90-41BA-88BC-E134B726772A}" type="parTrans" cxnId="{194A4A61-D3D3-4A96-B565-2A6EB94953D6}">
      <dgm:prSet/>
      <dgm:spPr/>
      <dgm:t>
        <a:bodyPr/>
        <a:lstStyle/>
        <a:p>
          <a:endParaRPr lang="en-US"/>
        </a:p>
      </dgm:t>
    </dgm:pt>
    <dgm:pt modelId="{3D637083-D519-43B4-AF08-9ED3339B4DDE}" type="sibTrans" cxnId="{194A4A61-D3D3-4A96-B565-2A6EB94953D6}">
      <dgm:prSet/>
      <dgm:spPr/>
      <dgm:t>
        <a:bodyPr/>
        <a:lstStyle/>
        <a:p>
          <a:endParaRPr lang="en-US"/>
        </a:p>
      </dgm:t>
    </dgm:pt>
    <dgm:pt modelId="{F976EF42-F342-476C-96C1-AAA2F844A901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Before formation of planet , Sun has a companion Star.</a:t>
          </a:r>
          <a:endParaRPr lang="en-US" dirty="0">
            <a:latin typeface="Tw Cen MT" pitchFamily="34" charset="0"/>
          </a:endParaRPr>
        </a:p>
      </dgm:t>
    </dgm:pt>
    <dgm:pt modelId="{42674C37-93AC-4471-89FB-79B095C1797C}" type="parTrans" cxnId="{18EA9C7F-A919-4695-8C8E-B5DADC903724}">
      <dgm:prSet/>
      <dgm:spPr/>
      <dgm:t>
        <a:bodyPr/>
        <a:lstStyle/>
        <a:p>
          <a:endParaRPr lang="en-US"/>
        </a:p>
      </dgm:t>
    </dgm:pt>
    <dgm:pt modelId="{68C474A8-62CE-427B-B566-AF76DF7418DD}" type="sibTrans" cxnId="{18EA9C7F-A919-4695-8C8E-B5DADC903724}">
      <dgm:prSet/>
      <dgm:spPr/>
      <dgm:t>
        <a:bodyPr/>
        <a:lstStyle/>
        <a:p>
          <a:endParaRPr lang="en-US"/>
        </a:p>
      </dgm:t>
    </dgm:pt>
    <dgm:pt modelId="{EF783322-91B4-48D6-9A69-D0E7F2E7ADD2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Another star came closer and dragged the companion start away Gaseous filament, from the companion star and remained closer to sun.</a:t>
          </a:r>
          <a:endParaRPr lang="en-US" dirty="0">
            <a:latin typeface="Tw Cen MT" pitchFamily="34" charset="0"/>
          </a:endParaRPr>
        </a:p>
      </dgm:t>
    </dgm:pt>
    <dgm:pt modelId="{358B63F0-CD91-481C-8005-B440574A9E48}" type="parTrans" cxnId="{126BD43B-9D45-4AF9-AF7B-F1DE2D689592}">
      <dgm:prSet/>
      <dgm:spPr/>
      <dgm:t>
        <a:bodyPr/>
        <a:lstStyle/>
        <a:p>
          <a:endParaRPr lang="en-US"/>
        </a:p>
      </dgm:t>
    </dgm:pt>
    <dgm:pt modelId="{8176E0AF-F1F8-43B9-8870-59392D262892}" type="sibTrans" cxnId="{126BD43B-9D45-4AF9-AF7B-F1DE2D689592}">
      <dgm:prSet/>
      <dgm:spPr/>
      <dgm:t>
        <a:bodyPr/>
        <a:lstStyle/>
        <a:p>
          <a:endParaRPr lang="en-US"/>
        </a:p>
      </dgm:t>
    </dgm:pt>
    <dgm:pt modelId="{5540C4DC-30CF-4F8D-B451-52789657FD16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The planets were formed from this gaseous filament by same process discussed in Gaseous tidal hypothesis.</a:t>
          </a:r>
          <a:endParaRPr lang="en-US" dirty="0">
            <a:latin typeface="Tw Cen MT" pitchFamily="34" charset="0"/>
          </a:endParaRPr>
        </a:p>
      </dgm:t>
    </dgm:pt>
    <dgm:pt modelId="{74BBE1DE-0325-4C3F-AED3-170DC68C03B9}" type="parTrans" cxnId="{89BF7847-7D10-4DB1-B632-AEF9719BCDFE}">
      <dgm:prSet/>
      <dgm:spPr/>
      <dgm:t>
        <a:bodyPr/>
        <a:lstStyle/>
        <a:p>
          <a:endParaRPr lang="en-US"/>
        </a:p>
      </dgm:t>
    </dgm:pt>
    <dgm:pt modelId="{3B0265E1-CDBA-49B6-A1FD-72DFC81007F8}" type="sibTrans" cxnId="{89BF7847-7D10-4DB1-B632-AEF9719BCDFE}">
      <dgm:prSet/>
      <dgm:spPr/>
      <dgm:t>
        <a:bodyPr/>
        <a:lstStyle/>
        <a:p>
          <a:endParaRPr lang="en-US"/>
        </a:p>
      </dgm:t>
    </dgm:pt>
    <dgm:pt modelId="{91CD6080-90DB-4D2A-978D-BC54BBBB65FE}" type="pres">
      <dgm:prSet presAssocID="{4E3F9F4B-CEC2-4AE7-AFE0-47C317BBD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B42F39-15A6-460A-82DB-D5A8E33B6210}" type="pres">
      <dgm:prSet presAssocID="{1A302099-36C7-4395-9294-446A7D42B256}" presName="parentText" presStyleLbl="node1" presStyleIdx="0" presStyleCnt="4" custLinFactY="-518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1D6BD-C4F6-4C45-8144-9FEB550B75E2}" type="pres">
      <dgm:prSet presAssocID="{3D637083-D519-43B4-AF08-9ED3339B4DDE}" presName="spacer" presStyleCnt="0"/>
      <dgm:spPr/>
    </dgm:pt>
    <dgm:pt modelId="{34555E29-925F-47CB-A0A0-D2035CEAD043}" type="pres">
      <dgm:prSet presAssocID="{F976EF42-F342-476C-96C1-AAA2F844A901}" presName="parentText" presStyleLbl="node1" presStyleIdx="1" presStyleCnt="4" custLinFactY="-518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4B3CE-EC43-4E15-8FE5-78E85ACA5C63}" type="pres">
      <dgm:prSet presAssocID="{68C474A8-62CE-427B-B566-AF76DF7418DD}" presName="spacer" presStyleCnt="0"/>
      <dgm:spPr/>
    </dgm:pt>
    <dgm:pt modelId="{2C207EAA-F239-4A73-A1CA-27197F5D2244}" type="pres">
      <dgm:prSet presAssocID="{EF783322-91B4-48D6-9A69-D0E7F2E7ADD2}" presName="parentText" presStyleLbl="node1" presStyleIdx="2" presStyleCnt="4" custLinFactY="-518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9C2E5-B4B0-41C9-97B0-D7D89AF34835}" type="pres">
      <dgm:prSet presAssocID="{8176E0AF-F1F8-43B9-8870-59392D262892}" presName="spacer" presStyleCnt="0"/>
      <dgm:spPr/>
    </dgm:pt>
    <dgm:pt modelId="{DB3C7E42-D350-4450-BD2A-F2DF9A6452F0}" type="pres">
      <dgm:prSet presAssocID="{5540C4DC-30CF-4F8D-B451-52789657FD16}" presName="parentText" presStyleLbl="node1" presStyleIdx="3" presStyleCnt="4" custLinFactY="-518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F4FF2-0220-4FE8-98C9-F83A3299FD6D}" type="presOf" srcId="{1A302099-36C7-4395-9294-446A7D42B256}" destId="{04B42F39-15A6-460A-82DB-D5A8E33B6210}" srcOrd="0" destOrd="0" presId="urn:microsoft.com/office/officeart/2005/8/layout/vList2"/>
    <dgm:cxn modelId="{194A4A61-D3D3-4A96-B565-2A6EB94953D6}" srcId="{4E3F9F4B-CEC2-4AE7-AFE0-47C317BBD994}" destId="{1A302099-36C7-4395-9294-446A7D42B256}" srcOrd="0" destOrd="0" parTransId="{20E71F75-8A90-41BA-88BC-E134B726772A}" sibTransId="{3D637083-D519-43B4-AF08-9ED3339B4DDE}"/>
    <dgm:cxn modelId="{126BD43B-9D45-4AF9-AF7B-F1DE2D689592}" srcId="{4E3F9F4B-CEC2-4AE7-AFE0-47C317BBD994}" destId="{EF783322-91B4-48D6-9A69-D0E7F2E7ADD2}" srcOrd="2" destOrd="0" parTransId="{358B63F0-CD91-481C-8005-B440574A9E48}" sibTransId="{8176E0AF-F1F8-43B9-8870-59392D262892}"/>
    <dgm:cxn modelId="{89BF7847-7D10-4DB1-B632-AEF9719BCDFE}" srcId="{4E3F9F4B-CEC2-4AE7-AFE0-47C317BBD994}" destId="{5540C4DC-30CF-4F8D-B451-52789657FD16}" srcOrd="3" destOrd="0" parTransId="{74BBE1DE-0325-4C3F-AED3-170DC68C03B9}" sibTransId="{3B0265E1-CDBA-49B6-A1FD-72DFC81007F8}"/>
    <dgm:cxn modelId="{E1C06E9C-4C4F-4C60-8EE4-F4E16F607625}" type="presOf" srcId="{F976EF42-F342-476C-96C1-AAA2F844A901}" destId="{34555E29-925F-47CB-A0A0-D2035CEAD043}" srcOrd="0" destOrd="0" presId="urn:microsoft.com/office/officeart/2005/8/layout/vList2"/>
    <dgm:cxn modelId="{D8BB7B3E-638F-4E95-A702-979A2E9B9F21}" type="presOf" srcId="{EF783322-91B4-48D6-9A69-D0E7F2E7ADD2}" destId="{2C207EAA-F239-4A73-A1CA-27197F5D2244}" srcOrd="0" destOrd="0" presId="urn:microsoft.com/office/officeart/2005/8/layout/vList2"/>
    <dgm:cxn modelId="{26171F13-632C-4B77-85A1-E6FE70DE96D1}" type="presOf" srcId="{5540C4DC-30CF-4F8D-B451-52789657FD16}" destId="{DB3C7E42-D350-4450-BD2A-F2DF9A6452F0}" srcOrd="0" destOrd="0" presId="urn:microsoft.com/office/officeart/2005/8/layout/vList2"/>
    <dgm:cxn modelId="{18EA9C7F-A919-4695-8C8E-B5DADC903724}" srcId="{4E3F9F4B-CEC2-4AE7-AFE0-47C317BBD994}" destId="{F976EF42-F342-476C-96C1-AAA2F844A901}" srcOrd="1" destOrd="0" parTransId="{42674C37-93AC-4471-89FB-79B095C1797C}" sibTransId="{68C474A8-62CE-427B-B566-AF76DF7418DD}"/>
    <dgm:cxn modelId="{11DE5C47-5507-4D94-B146-50B9648CD3A0}" type="presOf" srcId="{4E3F9F4B-CEC2-4AE7-AFE0-47C317BBD994}" destId="{91CD6080-90DB-4D2A-978D-BC54BBBB65FE}" srcOrd="0" destOrd="0" presId="urn:microsoft.com/office/officeart/2005/8/layout/vList2"/>
    <dgm:cxn modelId="{1551EF45-8C24-439E-B2D0-4F61C04F9D2A}" type="presParOf" srcId="{91CD6080-90DB-4D2A-978D-BC54BBBB65FE}" destId="{04B42F39-15A6-460A-82DB-D5A8E33B6210}" srcOrd="0" destOrd="0" presId="urn:microsoft.com/office/officeart/2005/8/layout/vList2"/>
    <dgm:cxn modelId="{C47642F7-2A59-44B6-AFB8-0C98146AB4E1}" type="presParOf" srcId="{91CD6080-90DB-4D2A-978D-BC54BBBB65FE}" destId="{3D21D6BD-C4F6-4C45-8144-9FEB550B75E2}" srcOrd="1" destOrd="0" presId="urn:microsoft.com/office/officeart/2005/8/layout/vList2"/>
    <dgm:cxn modelId="{2338C592-ED79-47C6-8DFB-576CBE003BAB}" type="presParOf" srcId="{91CD6080-90DB-4D2A-978D-BC54BBBB65FE}" destId="{34555E29-925F-47CB-A0A0-D2035CEAD043}" srcOrd="2" destOrd="0" presId="urn:microsoft.com/office/officeart/2005/8/layout/vList2"/>
    <dgm:cxn modelId="{1FEDD551-0402-4FD2-9B8C-04FD834A4AF2}" type="presParOf" srcId="{91CD6080-90DB-4D2A-978D-BC54BBBB65FE}" destId="{1114B3CE-EC43-4E15-8FE5-78E85ACA5C63}" srcOrd="3" destOrd="0" presId="urn:microsoft.com/office/officeart/2005/8/layout/vList2"/>
    <dgm:cxn modelId="{EB84B0DD-7A27-4ED7-8313-E73AE8B3192B}" type="presParOf" srcId="{91CD6080-90DB-4D2A-978D-BC54BBBB65FE}" destId="{2C207EAA-F239-4A73-A1CA-27197F5D2244}" srcOrd="4" destOrd="0" presId="urn:microsoft.com/office/officeart/2005/8/layout/vList2"/>
    <dgm:cxn modelId="{8D99B91E-E7C1-4ADF-A0C3-DE12A30380FE}" type="presParOf" srcId="{91CD6080-90DB-4D2A-978D-BC54BBBB65FE}" destId="{5669C2E5-B4B0-41C9-97B0-D7D89AF34835}" srcOrd="5" destOrd="0" presId="urn:microsoft.com/office/officeart/2005/8/layout/vList2"/>
    <dgm:cxn modelId="{F38D8C42-1550-46E4-A5CD-9C38C2FE455D}" type="presParOf" srcId="{91CD6080-90DB-4D2A-978D-BC54BBBB65FE}" destId="{DB3C7E42-D350-4450-BD2A-F2DF9A6452F0}" srcOrd="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C2D772-F45C-418A-AD44-25FE0B1D9DD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86903-8F74-42F4-ACE9-97BCC7178E3B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MAIN BRANCHES OF GEOLOGY</a:t>
          </a:r>
          <a:endParaRPr lang="en-US" dirty="0">
            <a:latin typeface="Tw Cen MT" pitchFamily="34" charset="0"/>
          </a:endParaRPr>
        </a:p>
      </dgm:t>
    </dgm:pt>
    <dgm:pt modelId="{98AEB946-5452-4C2E-A46D-06D7E29E1EA8}" type="parTrans" cxnId="{EF86DEE1-5E80-4F1C-9A28-FAABB557607B}">
      <dgm:prSet/>
      <dgm:spPr/>
      <dgm:t>
        <a:bodyPr/>
        <a:lstStyle/>
        <a:p>
          <a:endParaRPr lang="en-US"/>
        </a:p>
      </dgm:t>
    </dgm:pt>
    <dgm:pt modelId="{75BC91C3-8442-4877-9207-1B22602555BE}" type="sibTrans" cxnId="{EF86DEE1-5E80-4F1C-9A28-FAABB557607B}">
      <dgm:prSet/>
      <dgm:spPr/>
      <dgm:t>
        <a:bodyPr/>
        <a:lstStyle/>
        <a:p>
          <a:endParaRPr lang="en-US"/>
        </a:p>
      </dgm:t>
    </dgm:pt>
    <dgm:pt modelId="{49F7E779-FD2F-40A6-81E0-3A87AF73197D}" type="pres">
      <dgm:prSet presAssocID="{1CC2D772-F45C-418A-AD44-25FE0B1D9D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317069-3070-43DC-AB4A-B6189FCBF02C}" type="pres">
      <dgm:prSet presAssocID="{F5686903-8F74-42F4-ACE9-97BCC7178E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6CB83-79E2-472B-816E-29F3A32ECA74}" type="presOf" srcId="{F5686903-8F74-42F4-ACE9-97BCC7178E3B}" destId="{C0317069-3070-43DC-AB4A-B6189FCBF02C}" srcOrd="0" destOrd="0" presId="urn:microsoft.com/office/officeart/2005/8/layout/vList2"/>
    <dgm:cxn modelId="{EF86DEE1-5E80-4F1C-9A28-FAABB557607B}" srcId="{1CC2D772-F45C-418A-AD44-25FE0B1D9DDA}" destId="{F5686903-8F74-42F4-ACE9-97BCC7178E3B}" srcOrd="0" destOrd="0" parTransId="{98AEB946-5452-4C2E-A46D-06D7E29E1EA8}" sibTransId="{75BC91C3-8442-4877-9207-1B22602555BE}"/>
    <dgm:cxn modelId="{5DE6AFAB-41ED-48E6-8E31-915F30073B5C}" type="presOf" srcId="{1CC2D772-F45C-418A-AD44-25FE0B1D9DDA}" destId="{49F7E779-FD2F-40A6-81E0-3A87AF73197D}" srcOrd="0" destOrd="0" presId="urn:microsoft.com/office/officeart/2005/8/layout/vList2"/>
    <dgm:cxn modelId="{F2058CA4-A9A9-4A4C-8E28-A1F17939D687}" type="presParOf" srcId="{49F7E779-FD2F-40A6-81E0-3A87AF73197D}" destId="{C0317069-3070-43DC-AB4A-B6189FCBF02C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50613B-BD8A-450B-B170-2D034C43702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412CF-0982-4C14-A5B4-F1089F1783A3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SCOPE OF GEOLOGY </a:t>
          </a:r>
          <a:endParaRPr lang="en-US" dirty="0">
            <a:latin typeface="Tw Cen MT" pitchFamily="34" charset="0"/>
          </a:endParaRPr>
        </a:p>
      </dgm:t>
    </dgm:pt>
    <dgm:pt modelId="{5E6A6830-A5FC-44FE-AF86-4187020A06C5}" type="parTrans" cxnId="{4CAD84B3-DFA0-4786-96C1-D384C9FD9999}">
      <dgm:prSet/>
      <dgm:spPr/>
      <dgm:t>
        <a:bodyPr/>
        <a:lstStyle/>
        <a:p>
          <a:endParaRPr lang="en-US"/>
        </a:p>
      </dgm:t>
    </dgm:pt>
    <dgm:pt modelId="{BDA303B9-B035-4F6F-BB38-037C2A5E7893}" type="sibTrans" cxnId="{4CAD84B3-DFA0-4786-96C1-D384C9FD9999}">
      <dgm:prSet/>
      <dgm:spPr/>
      <dgm:t>
        <a:bodyPr/>
        <a:lstStyle/>
        <a:p>
          <a:endParaRPr lang="en-US"/>
        </a:p>
      </dgm:t>
    </dgm:pt>
    <dgm:pt modelId="{C9BE4ACD-A3DB-4C6D-AC5E-8446216F38E3}" type="pres">
      <dgm:prSet presAssocID="{2850613B-BD8A-450B-B170-2D034C4370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58C67C-1534-40F1-AF63-3F85333B35A9}" type="pres">
      <dgm:prSet presAssocID="{607412CF-0982-4C14-A5B4-F1089F1783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D84B3-DFA0-4786-96C1-D384C9FD9999}" srcId="{2850613B-BD8A-450B-B170-2D034C437028}" destId="{607412CF-0982-4C14-A5B4-F1089F1783A3}" srcOrd="0" destOrd="0" parTransId="{5E6A6830-A5FC-44FE-AF86-4187020A06C5}" sibTransId="{BDA303B9-B035-4F6F-BB38-037C2A5E7893}"/>
    <dgm:cxn modelId="{92BD5661-26B8-4C81-AB06-1D48568F0402}" type="presOf" srcId="{2850613B-BD8A-450B-B170-2D034C437028}" destId="{C9BE4ACD-A3DB-4C6D-AC5E-8446216F38E3}" srcOrd="0" destOrd="0" presId="urn:microsoft.com/office/officeart/2005/8/layout/vList2"/>
    <dgm:cxn modelId="{986BB4D7-B32B-445F-91A2-C715C12CEFE0}" type="presOf" srcId="{607412CF-0982-4C14-A5B4-F1089F1783A3}" destId="{5358C67C-1534-40F1-AF63-3F85333B35A9}" srcOrd="0" destOrd="0" presId="urn:microsoft.com/office/officeart/2005/8/layout/vList2"/>
    <dgm:cxn modelId="{57F35CCE-D4AA-4A66-9928-5763852ED15C}" type="presParOf" srcId="{C9BE4ACD-A3DB-4C6D-AC5E-8446216F38E3}" destId="{5358C67C-1534-40F1-AF63-3F85333B35A9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9136E8-3681-4DAD-B553-1285381A068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D7CA4-4485-435C-B486-E024C84ECF51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ANATOMY OF THE EARTH  </a:t>
          </a:r>
          <a:endParaRPr lang="en-US" dirty="0">
            <a:latin typeface="Tw Cen MT" pitchFamily="34" charset="0"/>
          </a:endParaRPr>
        </a:p>
      </dgm:t>
    </dgm:pt>
    <dgm:pt modelId="{506B2351-C810-4FF5-B6E7-9F98BCF23800}" type="parTrans" cxnId="{53671BDA-4D73-4521-BF20-E16C7F0F0069}">
      <dgm:prSet/>
      <dgm:spPr/>
      <dgm:t>
        <a:bodyPr/>
        <a:lstStyle/>
        <a:p>
          <a:endParaRPr lang="en-US"/>
        </a:p>
      </dgm:t>
    </dgm:pt>
    <dgm:pt modelId="{664EA26B-C8E8-4B07-B388-42F06B2E90F1}" type="sibTrans" cxnId="{53671BDA-4D73-4521-BF20-E16C7F0F0069}">
      <dgm:prSet/>
      <dgm:spPr/>
      <dgm:t>
        <a:bodyPr/>
        <a:lstStyle/>
        <a:p>
          <a:endParaRPr lang="en-US"/>
        </a:p>
      </dgm:t>
    </dgm:pt>
    <dgm:pt modelId="{2BA41B0C-50E9-486E-84DB-6B149EBBC502}" type="pres">
      <dgm:prSet presAssocID="{E09136E8-3681-4DAD-B553-1285381A06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F1E1E2-A2AD-4735-94C3-03FE7F0FA7F6}" type="pres">
      <dgm:prSet presAssocID="{A39D7CA4-4485-435C-B486-E024C84ECF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6F1B0D-924F-4369-93AA-48C22CD26ACE}" type="presOf" srcId="{A39D7CA4-4485-435C-B486-E024C84ECF51}" destId="{7FF1E1E2-A2AD-4735-94C3-03FE7F0FA7F6}" srcOrd="0" destOrd="0" presId="urn:microsoft.com/office/officeart/2005/8/layout/vList2"/>
    <dgm:cxn modelId="{53671BDA-4D73-4521-BF20-E16C7F0F0069}" srcId="{E09136E8-3681-4DAD-B553-1285381A0681}" destId="{A39D7CA4-4485-435C-B486-E024C84ECF51}" srcOrd="0" destOrd="0" parTransId="{506B2351-C810-4FF5-B6E7-9F98BCF23800}" sibTransId="{664EA26B-C8E8-4B07-B388-42F06B2E90F1}"/>
    <dgm:cxn modelId="{3A03B724-1ED8-4A80-B4BE-45B0816C729B}" type="presOf" srcId="{E09136E8-3681-4DAD-B553-1285381A0681}" destId="{2BA41B0C-50E9-486E-84DB-6B149EBBC502}" srcOrd="0" destOrd="0" presId="urn:microsoft.com/office/officeart/2005/8/layout/vList2"/>
    <dgm:cxn modelId="{D9D757FB-0171-4F74-B901-D3E0D75E90C8}" type="presParOf" srcId="{2BA41B0C-50E9-486E-84DB-6B149EBBC502}" destId="{7FF1E1E2-A2AD-4735-94C3-03FE7F0FA7F6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79BEB5-0C68-4C41-B9E3-7353DB53C8D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640EF7-CEE5-453E-ACAA-1353DAC65F6E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INTER CORE</a:t>
          </a:r>
          <a:endParaRPr lang="en-US" dirty="0">
            <a:latin typeface="Tw Cen MT" pitchFamily="34" charset="0"/>
          </a:endParaRPr>
        </a:p>
      </dgm:t>
    </dgm:pt>
    <dgm:pt modelId="{A728FE6B-06DE-4FDA-A367-6D4F7471174F}" type="parTrans" cxnId="{A6AB488C-C76D-437E-A831-158858964241}">
      <dgm:prSet/>
      <dgm:spPr/>
      <dgm:t>
        <a:bodyPr/>
        <a:lstStyle/>
        <a:p>
          <a:endParaRPr lang="en-US"/>
        </a:p>
      </dgm:t>
    </dgm:pt>
    <dgm:pt modelId="{CA491299-5884-4978-BCFC-0BD41549E083}" type="sibTrans" cxnId="{A6AB488C-C76D-437E-A831-158858964241}">
      <dgm:prSet/>
      <dgm:spPr/>
      <dgm:t>
        <a:bodyPr/>
        <a:lstStyle/>
        <a:p>
          <a:endParaRPr lang="en-US"/>
        </a:p>
      </dgm:t>
    </dgm:pt>
    <dgm:pt modelId="{D63B1D99-3738-47E7-96EA-C728648DB1E4}" type="pres">
      <dgm:prSet presAssocID="{2079BEB5-0C68-4C41-B9E3-7353DB53C8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8308EA-FE5E-468C-A6B9-9CD3AF034F41}" type="pres">
      <dgm:prSet presAssocID="{BA640EF7-CEE5-453E-ACAA-1353DAC65F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0B0AB-05CF-4AFF-99CD-63FFA19A6B40}" type="presOf" srcId="{BA640EF7-CEE5-453E-ACAA-1353DAC65F6E}" destId="{E68308EA-FE5E-468C-A6B9-9CD3AF034F41}" srcOrd="0" destOrd="0" presId="urn:microsoft.com/office/officeart/2005/8/layout/vList2"/>
    <dgm:cxn modelId="{A6AB488C-C76D-437E-A831-158858964241}" srcId="{2079BEB5-0C68-4C41-B9E3-7353DB53C8D6}" destId="{BA640EF7-CEE5-453E-ACAA-1353DAC65F6E}" srcOrd="0" destOrd="0" parTransId="{A728FE6B-06DE-4FDA-A367-6D4F7471174F}" sibTransId="{CA491299-5884-4978-BCFC-0BD41549E083}"/>
    <dgm:cxn modelId="{1AA432E4-4C29-474F-9D7D-CCDA19D1638F}" type="presOf" srcId="{2079BEB5-0C68-4C41-B9E3-7353DB53C8D6}" destId="{D63B1D99-3738-47E7-96EA-C728648DB1E4}" srcOrd="0" destOrd="0" presId="urn:microsoft.com/office/officeart/2005/8/layout/vList2"/>
    <dgm:cxn modelId="{1A8714A4-8E2F-4DA0-89C2-C71F194107FD}" type="presParOf" srcId="{D63B1D99-3738-47E7-96EA-C728648DB1E4}" destId="{E68308EA-FE5E-468C-A6B9-9CD3AF034F41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4193D5-7847-4B49-AFCA-B38756427F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67B838-044D-4B29-AAC9-8C0DBE023EC6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Thought to be as hot as the surface of the sun!</a:t>
          </a:r>
          <a:endParaRPr lang="en-US" dirty="0">
            <a:latin typeface="Tw Cen MT" pitchFamily="34" charset="0"/>
          </a:endParaRPr>
        </a:p>
      </dgm:t>
    </dgm:pt>
    <dgm:pt modelId="{2ED80316-C63E-48F1-A2FD-763C97014876}" type="parTrans" cxnId="{726EE2FB-E2D0-4766-B4BA-6F324B2DCD89}">
      <dgm:prSet/>
      <dgm:spPr/>
      <dgm:t>
        <a:bodyPr/>
        <a:lstStyle/>
        <a:p>
          <a:endParaRPr lang="en-US"/>
        </a:p>
      </dgm:t>
    </dgm:pt>
    <dgm:pt modelId="{D586CE35-0DB3-4179-99A5-889147FDFE3B}" type="sibTrans" cxnId="{726EE2FB-E2D0-4766-B4BA-6F324B2DCD89}">
      <dgm:prSet/>
      <dgm:spPr/>
      <dgm:t>
        <a:bodyPr/>
        <a:lstStyle/>
        <a:p>
          <a:endParaRPr lang="en-US"/>
        </a:p>
      </dgm:t>
    </dgm:pt>
    <dgm:pt modelId="{36493B1B-0E4F-4A88-8065-D194A22594BD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Solid layer </a:t>
          </a:r>
          <a:endParaRPr lang="en-US" dirty="0">
            <a:latin typeface="Tw Cen MT" pitchFamily="34" charset="0"/>
          </a:endParaRPr>
        </a:p>
      </dgm:t>
    </dgm:pt>
    <dgm:pt modelId="{A816F2E3-92CC-43C6-900C-BB1295BD321A}" type="parTrans" cxnId="{97DEBA1C-CBF2-40E6-97DC-75F12AF4B028}">
      <dgm:prSet/>
      <dgm:spPr/>
      <dgm:t>
        <a:bodyPr/>
        <a:lstStyle/>
        <a:p>
          <a:endParaRPr lang="en-US"/>
        </a:p>
      </dgm:t>
    </dgm:pt>
    <dgm:pt modelId="{ACA44501-B074-4A8C-B519-7E572F1C1FE3}" type="sibTrans" cxnId="{97DEBA1C-CBF2-40E6-97DC-75F12AF4B028}">
      <dgm:prSet/>
      <dgm:spPr/>
      <dgm:t>
        <a:bodyPr/>
        <a:lstStyle/>
        <a:p>
          <a:endParaRPr lang="en-US"/>
        </a:p>
      </dgm:t>
    </dgm:pt>
    <dgm:pt modelId="{DDE276B6-9F75-4D98-9665-28F7B7313BCA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Composition of iron and Nickel </a:t>
          </a:r>
          <a:endParaRPr lang="en-US" dirty="0">
            <a:latin typeface="Tw Cen MT" pitchFamily="34" charset="0"/>
          </a:endParaRPr>
        </a:p>
      </dgm:t>
    </dgm:pt>
    <dgm:pt modelId="{246C373A-2058-4EC2-AECD-FEFE3DCBDF80}" type="parTrans" cxnId="{91A521F5-3E43-4251-9313-99F014297675}">
      <dgm:prSet/>
      <dgm:spPr/>
      <dgm:t>
        <a:bodyPr/>
        <a:lstStyle/>
        <a:p>
          <a:endParaRPr lang="en-US"/>
        </a:p>
      </dgm:t>
    </dgm:pt>
    <dgm:pt modelId="{8DABE862-1A7E-49AE-A2E3-77F056328186}" type="sibTrans" cxnId="{91A521F5-3E43-4251-9313-99F014297675}">
      <dgm:prSet/>
      <dgm:spPr/>
      <dgm:t>
        <a:bodyPr/>
        <a:lstStyle/>
        <a:p>
          <a:endParaRPr lang="en-US"/>
        </a:p>
      </dgm:t>
    </dgm:pt>
    <dgm:pt modelId="{F28ECBC3-D7A2-49B3-BB51-634E979C4117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Inner core: (1216 km)</a:t>
          </a:r>
          <a:endParaRPr lang="en-US" dirty="0">
            <a:latin typeface="Tw Cen MT" pitchFamily="34" charset="0"/>
          </a:endParaRPr>
        </a:p>
      </dgm:t>
    </dgm:pt>
    <dgm:pt modelId="{3C69D414-2FA8-46C2-83B0-001458C917AA}" type="parTrans" cxnId="{51B3F7D8-EA81-4436-8478-D93FF0744AA0}">
      <dgm:prSet/>
      <dgm:spPr/>
      <dgm:t>
        <a:bodyPr/>
        <a:lstStyle/>
        <a:p>
          <a:endParaRPr lang="en-US"/>
        </a:p>
      </dgm:t>
    </dgm:pt>
    <dgm:pt modelId="{067B8C6F-3139-42C3-9F37-293CB0D4C0AC}" type="sibTrans" cxnId="{51B3F7D8-EA81-4436-8478-D93FF0744AA0}">
      <dgm:prSet/>
      <dgm:spPr/>
      <dgm:t>
        <a:bodyPr/>
        <a:lstStyle/>
        <a:p>
          <a:endParaRPr lang="en-US"/>
        </a:p>
      </dgm:t>
    </dgm:pt>
    <dgm:pt modelId="{D00D7E30-51D7-4496-BB50-F504E2CE54DC}" type="pres">
      <dgm:prSet presAssocID="{654193D5-7847-4B49-AFCA-B38756427F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5AFC5-D2BA-4D40-8296-4DFD6E0370E6}" type="pres">
      <dgm:prSet presAssocID="{7967B838-044D-4B29-AAC9-8C0DBE023EC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3B1E6-0BB3-4780-B840-04FF3F2BAF3A}" type="pres">
      <dgm:prSet presAssocID="{D586CE35-0DB3-4179-99A5-889147FDFE3B}" presName="spacer" presStyleCnt="0"/>
      <dgm:spPr/>
    </dgm:pt>
    <dgm:pt modelId="{8F162F2E-6A0E-4C46-BB60-F2E0248BBBB5}" type="pres">
      <dgm:prSet presAssocID="{36493B1B-0E4F-4A88-8065-D194A22594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855D6-23C2-438F-8816-4C0088CF996F}" type="pres">
      <dgm:prSet presAssocID="{ACA44501-B074-4A8C-B519-7E572F1C1FE3}" presName="spacer" presStyleCnt="0"/>
      <dgm:spPr/>
    </dgm:pt>
    <dgm:pt modelId="{6797F501-96DF-42D9-91B5-6A0CDC1AA52D}" type="pres">
      <dgm:prSet presAssocID="{DDE276B6-9F75-4D98-9665-28F7B7313B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8AF2A-D12D-444A-816E-60FD0373CB3A}" type="pres">
      <dgm:prSet presAssocID="{8DABE862-1A7E-49AE-A2E3-77F056328186}" presName="spacer" presStyleCnt="0"/>
      <dgm:spPr/>
    </dgm:pt>
    <dgm:pt modelId="{18E90E0D-B118-4A83-BAFF-03AFF55DD1F7}" type="pres">
      <dgm:prSet presAssocID="{F28ECBC3-D7A2-49B3-BB51-634E979C411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707D43-E379-4B3A-B7C8-5D3BC0B5DD40}" type="presOf" srcId="{DDE276B6-9F75-4D98-9665-28F7B7313BCA}" destId="{6797F501-96DF-42D9-91B5-6A0CDC1AA52D}" srcOrd="0" destOrd="0" presId="urn:microsoft.com/office/officeart/2005/8/layout/vList2"/>
    <dgm:cxn modelId="{376A005E-BFE4-4307-A978-455E496A3E70}" type="presOf" srcId="{36493B1B-0E4F-4A88-8065-D194A22594BD}" destId="{8F162F2E-6A0E-4C46-BB60-F2E0248BBBB5}" srcOrd="0" destOrd="0" presId="urn:microsoft.com/office/officeart/2005/8/layout/vList2"/>
    <dgm:cxn modelId="{726EE2FB-E2D0-4766-B4BA-6F324B2DCD89}" srcId="{654193D5-7847-4B49-AFCA-B38756427F4B}" destId="{7967B838-044D-4B29-AAC9-8C0DBE023EC6}" srcOrd="0" destOrd="0" parTransId="{2ED80316-C63E-48F1-A2FD-763C97014876}" sibTransId="{D586CE35-0DB3-4179-99A5-889147FDFE3B}"/>
    <dgm:cxn modelId="{EE7C84BF-B48B-4FED-A553-497B24810D98}" type="presOf" srcId="{F28ECBC3-D7A2-49B3-BB51-634E979C4117}" destId="{18E90E0D-B118-4A83-BAFF-03AFF55DD1F7}" srcOrd="0" destOrd="0" presId="urn:microsoft.com/office/officeart/2005/8/layout/vList2"/>
    <dgm:cxn modelId="{97DEBA1C-CBF2-40E6-97DC-75F12AF4B028}" srcId="{654193D5-7847-4B49-AFCA-B38756427F4B}" destId="{36493B1B-0E4F-4A88-8065-D194A22594BD}" srcOrd="1" destOrd="0" parTransId="{A816F2E3-92CC-43C6-900C-BB1295BD321A}" sibTransId="{ACA44501-B074-4A8C-B519-7E572F1C1FE3}"/>
    <dgm:cxn modelId="{AD3BBC17-A6B1-4248-8A78-C4524F02BC05}" type="presOf" srcId="{654193D5-7847-4B49-AFCA-B38756427F4B}" destId="{D00D7E30-51D7-4496-BB50-F504E2CE54DC}" srcOrd="0" destOrd="0" presId="urn:microsoft.com/office/officeart/2005/8/layout/vList2"/>
    <dgm:cxn modelId="{51B3F7D8-EA81-4436-8478-D93FF0744AA0}" srcId="{654193D5-7847-4B49-AFCA-B38756427F4B}" destId="{F28ECBC3-D7A2-49B3-BB51-634E979C4117}" srcOrd="3" destOrd="0" parTransId="{3C69D414-2FA8-46C2-83B0-001458C917AA}" sibTransId="{067B8C6F-3139-42C3-9F37-293CB0D4C0AC}"/>
    <dgm:cxn modelId="{91A521F5-3E43-4251-9313-99F014297675}" srcId="{654193D5-7847-4B49-AFCA-B38756427F4B}" destId="{DDE276B6-9F75-4D98-9665-28F7B7313BCA}" srcOrd="2" destOrd="0" parTransId="{246C373A-2058-4EC2-AECD-FEFE3DCBDF80}" sibTransId="{8DABE862-1A7E-49AE-A2E3-77F056328186}"/>
    <dgm:cxn modelId="{E1004AFF-D3CB-4F12-A40C-AAAE1A8F056D}" type="presOf" srcId="{7967B838-044D-4B29-AAC9-8C0DBE023EC6}" destId="{E515AFC5-D2BA-4D40-8296-4DFD6E0370E6}" srcOrd="0" destOrd="0" presId="urn:microsoft.com/office/officeart/2005/8/layout/vList2"/>
    <dgm:cxn modelId="{23F1E15F-BB7B-4220-8824-C8B756D7218E}" type="presParOf" srcId="{D00D7E30-51D7-4496-BB50-F504E2CE54DC}" destId="{E515AFC5-D2BA-4D40-8296-4DFD6E0370E6}" srcOrd="0" destOrd="0" presId="urn:microsoft.com/office/officeart/2005/8/layout/vList2"/>
    <dgm:cxn modelId="{71643CA7-203F-4609-BF84-C839C0DD9879}" type="presParOf" srcId="{D00D7E30-51D7-4496-BB50-F504E2CE54DC}" destId="{FF23B1E6-0BB3-4780-B840-04FF3F2BAF3A}" srcOrd="1" destOrd="0" presId="urn:microsoft.com/office/officeart/2005/8/layout/vList2"/>
    <dgm:cxn modelId="{B055528D-C3C0-43D6-85B6-6449716F4089}" type="presParOf" srcId="{D00D7E30-51D7-4496-BB50-F504E2CE54DC}" destId="{8F162F2E-6A0E-4C46-BB60-F2E0248BBBB5}" srcOrd="2" destOrd="0" presId="urn:microsoft.com/office/officeart/2005/8/layout/vList2"/>
    <dgm:cxn modelId="{655059AE-DAFC-4423-B3DD-860674519D2C}" type="presParOf" srcId="{D00D7E30-51D7-4496-BB50-F504E2CE54DC}" destId="{E9D855D6-23C2-438F-8816-4C0088CF996F}" srcOrd="3" destOrd="0" presId="urn:microsoft.com/office/officeart/2005/8/layout/vList2"/>
    <dgm:cxn modelId="{D9074323-B1AA-439C-BB8C-1B36D943B209}" type="presParOf" srcId="{D00D7E30-51D7-4496-BB50-F504E2CE54DC}" destId="{6797F501-96DF-42D9-91B5-6A0CDC1AA52D}" srcOrd="4" destOrd="0" presId="urn:microsoft.com/office/officeart/2005/8/layout/vList2"/>
    <dgm:cxn modelId="{3C389CF7-FA51-4CD0-B805-B3774DA03962}" type="presParOf" srcId="{D00D7E30-51D7-4496-BB50-F504E2CE54DC}" destId="{9BF8AF2A-D12D-444A-816E-60FD0373CB3A}" srcOrd="5" destOrd="0" presId="urn:microsoft.com/office/officeart/2005/8/layout/vList2"/>
    <dgm:cxn modelId="{913E6DBC-0688-46AF-9A7E-4127275334D8}" type="presParOf" srcId="{D00D7E30-51D7-4496-BB50-F504E2CE54DC}" destId="{18E90E0D-B118-4A83-BAFF-03AFF55DD1F7}" srcOrd="6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97F359-BE23-49C4-BB75-82DFF81E95A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9E3C5B-49BF-486F-A647-4099A29804A7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OUTER CORE </a:t>
          </a:r>
          <a:endParaRPr lang="en-US" dirty="0">
            <a:latin typeface="Tw Cen MT" pitchFamily="34" charset="0"/>
          </a:endParaRPr>
        </a:p>
      </dgm:t>
    </dgm:pt>
    <dgm:pt modelId="{4F1B0E82-B085-4864-B3B1-5BFF7D4D6776}" type="parTrans" cxnId="{EDE5803C-47BF-4A79-B0B7-B5371BC5FB58}">
      <dgm:prSet/>
      <dgm:spPr/>
      <dgm:t>
        <a:bodyPr/>
        <a:lstStyle/>
        <a:p>
          <a:endParaRPr lang="en-US"/>
        </a:p>
      </dgm:t>
    </dgm:pt>
    <dgm:pt modelId="{199CDEF9-ACCC-432C-A7E4-8AF40D029D64}" type="sibTrans" cxnId="{EDE5803C-47BF-4A79-B0B7-B5371BC5FB58}">
      <dgm:prSet/>
      <dgm:spPr/>
      <dgm:t>
        <a:bodyPr/>
        <a:lstStyle/>
        <a:p>
          <a:endParaRPr lang="en-US"/>
        </a:p>
      </dgm:t>
    </dgm:pt>
    <dgm:pt modelId="{34F8C26E-10ED-4342-94D8-7EDD174F04A7}" type="pres">
      <dgm:prSet presAssocID="{BA97F359-BE23-49C4-BB75-82DFF81E95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92405E-49DC-4592-A332-861DAC3E1F16}" type="pres">
      <dgm:prSet presAssocID="{F29E3C5B-49BF-486F-A647-4099A29804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E5803C-47BF-4A79-B0B7-B5371BC5FB58}" srcId="{BA97F359-BE23-49C4-BB75-82DFF81E95A4}" destId="{F29E3C5B-49BF-486F-A647-4099A29804A7}" srcOrd="0" destOrd="0" parTransId="{4F1B0E82-B085-4864-B3B1-5BFF7D4D6776}" sibTransId="{199CDEF9-ACCC-432C-A7E4-8AF40D029D64}"/>
    <dgm:cxn modelId="{31E4D91B-2D7A-46AF-9EB5-2D7476A1FB9E}" type="presOf" srcId="{BA97F359-BE23-49C4-BB75-82DFF81E95A4}" destId="{34F8C26E-10ED-4342-94D8-7EDD174F04A7}" srcOrd="0" destOrd="0" presId="urn:microsoft.com/office/officeart/2005/8/layout/vList2"/>
    <dgm:cxn modelId="{D1C3A2F4-5250-4411-A855-ECF279BA0970}" type="presOf" srcId="{F29E3C5B-49BF-486F-A647-4099A29804A7}" destId="{9592405E-49DC-4592-A332-861DAC3E1F16}" srcOrd="0" destOrd="0" presId="urn:microsoft.com/office/officeart/2005/8/layout/vList2"/>
    <dgm:cxn modelId="{4F95CB0B-B319-4962-A726-886AD162A906}" type="presParOf" srcId="{34F8C26E-10ED-4342-94D8-7EDD174F04A7}" destId="{9592405E-49DC-4592-A332-861DAC3E1F16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75A7C2-D8F2-4D8E-8CC7-A66B136D83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D33F09-F04A-490B-9650-7D3744829164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Hot but not as hot as inner core.</a:t>
          </a:r>
          <a:endParaRPr lang="en-US" dirty="0">
            <a:latin typeface="Tw Cen MT" pitchFamily="34" charset="0"/>
          </a:endParaRPr>
        </a:p>
      </dgm:t>
    </dgm:pt>
    <dgm:pt modelId="{EA036427-EA98-4C32-A214-C5AC522F0995}" type="parTrans" cxnId="{9009158A-3E89-4007-852C-ADFC768C9CD2}">
      <dgm:prSet/>
      <dgm:spPr/>
      <dgm:t>
        <a:bodyPr/>
        <a:lstStyle/>
        <a:p>
          <a:endParaRPr lang="en-US"/>
        </a:p>
      </dgm:t>
    </dgm:pt>
    <dgm:pt modelId="{4DF977ED-DC5B-4466-8EB1-D8B9EC7109E8}" type="sibTrans" cxnId="{9009158A-3E89-4007-852C-ADFC768C9CD2}">
      <dgm:prSet/>
      <dgm:spPr/>
      <dgm:t>
        <a:bodyPr/>
        <a:lstStyle/>
        <a:p>
          <a:endParaRPr lang="en-US"/>
        </a:p>
      </dgm:t>
    </dgm:pt>
    <dgm:pt modelId="{C67E810D-741B-47CC-B646-71F4FF23DAA0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Liquid layer.</a:t>
          </a:r>
          <a:endParaRPr lang="en-US" dirty="0">
            <a:latin typeface="Tw Cen MT" pitchFamily="34" charset="0"/>
          </a:endParaRPr>
        </a:p>
      </dgm:t>
    </dgm:pt>
    <dgm:pt modelId="{CBA2753A-C4F7-4820-9381-E1D44D3C769F}" type="parTrans" cxnId="{50028F7E-5686-4332-9A54-3264C11BB8AB}">
      <dgm:prSet/>
      <dgm:spPr/>
      <dgm:t>
        <a:bodyPr/>
        <a:lstStyle/>
        <a:p>
          <a:endParaRPr lang="en-US"/>
        </a:p>
      </dgm:t>
    </dgm:pt>
    <dgm:pt modelId="{CF39C5EA-55F1-4A7B-9957-456EC6C1214E}" type="sibTrans" cxnId="{50028F7E-5686-4332-9A54-3264C11BB8AB}">
      <dgm:prSet/>
      <dgm:spPr/>
      <dgm:t>
        <a:bodyPr/>
        <a:lstStyle/>
        <a:p>
          <a:endParaRPr lang="en-US"/>
        </a:p>
      </dgm:t>
    </dgm:pt>
    <dgm:pt modelId="{949E3C5F-2154-45CE-A15E-F54C5DD3F3AF}">
      <dgm:prSet/>
      <dgm:spPr/>
      <dgm:t>
        <a:bodyPr/>
        <a:lstStyle/>
        <a:p>
          <a:pPr rtl="0"/>
          <a:r>
            <a:rPr lang="en-US" dirty="0" smtClean="0">
              <a:latin typeface="Tw Cen MT" pitchFamily="34" charset="0"/>
            </a:rPr>
            <a:t>Composed of iron and nickel.</a:t>
          </a:r>
          <a:endParaRPr lang="en-US" dirty="0">
            <a:latin typeface="Tw Cen MT" pitchFamily="34" charset="0"/>
          </a:endParaRPr>
        </a:p>
      </dgm:t>
    </dgm:pt>
    <dgm:pt modelId="{EEB61662-42C8-4D9E-B91C-CA1B8EE53685}" type="parTrans" cxnId="{D2AD7CC1-B0F0-4557-9675-AB8178277004}">
      <dgm:prSet/>
      <dgm:spPr/>
      <dgm:t>
        <a:bodyPr/>
        <a:lstStyle/>
        <a:p>
          <a:endParaRPr lang="en-US"/>
        </a:p>
      </dgm:t>
    </dgm:pt>
    <dgm:pt modelId="{9FB3F578-3EA0-466B-99B2-85B6B3605B78}" type="sibTrans" cxnId="{D2AD7CC1-B0F0-4557-9675-AB8178277004}">
      <dgm:prSet/>
      <dgm:spPr/>
      <dgm:t>
        <a:bodyPr/>
        <a:lstStyle/>
        <a:p>
          <a:endParaRPr lang="en-US"/>
        </a:p>
      </dgm:t>
    </dgm:pt>
    <dgm:pt modelId="{22176DBE-3A55-41C2-AE7C-BD8CB922367B}">
      <dgm:prSet/>
      <dgm:spPr/>
      <dgm:t>
        <a:bodyPr/>
        <a:lstStyle/>
        <a:p>
          <a:pPr rtl="0"/>
          <a:r>
            <a:rPr lang="fr-FR" dirty="0" err="1" smtClean="0">
              <a:latin typeface="Tw Cen MT" pitchFamily="34" charset="0"/>
            </a:rPr>
            <a:t>Outer</a:t>
          </a:r>
          <a:r>
            <a:rPr lang="fr-FR" dirty="0" smtClean="0">
              <a:latin typeface="Tw Cen MT" pitchFamily="34" charset="0"/>
            </a:rPr>
            <a:t> </a:t>
          </a:r>
          <a:r>
            <a:rPr lang="fr-FR" dirty="0" err="1" smtClean="0">
              <a:latin typeface="Tw Cen MT" pitchFamily="34" charset="0"/>
            </a:rPr>
            <a:t>core</a:t>
          </a:r>
          <a:r>
            <a:rPr lang="fr-FR" dirty="0" smtClean="0">
              <a:latin typeface="Tw Cen MT" pitchFamily="34" charset="0"/>
            </a:rPr>
            <a:t> : (2270 km)</a:t>
          </a:r>
          <a:endParaRPr lang="en-US" dirty="0">
            <a:latin typeface="Tw Cen MT" pitchFamily="34" charset="0"/>
          </a:endParaRPr>
        </a:p>
      </dgm:t>
    </dgm:pt>
    <dgm:pt modelId="{D4491173-9D39-4C35-BEC7-8B12CF255EFB}" type="parTrans" cxnId="{2E6C203B-FC68-4B0E-8904-06812F41C30D}">
      <dgm:prSet/>
      <dgm:spPr/>
      <dgm:t>
        <a:bodyPr/>
        <a:lstStyle/>
        <a:p>
          <a:endParaRPr lang="en-US"/>
        </a:p>
      </dgm:t>
    </dgm:pt>
    <dgm:pt modelId="{F2BB9EB5-D0C0-4780-820C-73A238303977}" type="sibTrans" cxnId="{2E6C203B-FC68-4B0E-8904-06812F41C30D}">
      <dgm:prSet/>
      <dgm:spPr/>
      <dgm:t>
        <a:bodyPr/>
        <a:lstStyle/>
        <a:p>
          <a:endParaRPr lang="en-US"/>
        </a:p>
      </dgm:t>
    </dgm:pt>
    <dgm:pt modelId="{E6BB35A2-4225-4813-90C3-801E88D1B0A2}" type="pres">
      <dgm:prSet presAssocID="{1175A7C2-D8F2-4D8E-8CC7-A66B136D8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697825-500A-4609-8CEB-583C8ADBC1DB}" type="pres">
      <dgm:prSet presAssocID="{1AD33F09-F04A-490B-9650-7D374482916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F9A6A-6B9F-4A02-8A10-B811519D70EA}" type="pres">
      <dgm:prSet presAssocID="{4DF977ED-DC5B-4466-8EB1-D8B9EC7109E8}" presName="spacer" presStyleCnt="0"/>
      <dgm:spPr/>
    </dgm:pt>
    <dgm:pt modelId="{557708FB-DC94-407A-AEF4-A9DED3636795}" type="pres">
      <dgm:prSet presAssocID="{C67E810D-741B-47CC-B646-71F4FF23DA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9A99A-5293-43B8-9952-C1E0D741EC9D}" type="pres">
      <dgm:prSet presAssocID="{CF39C5EA-55F1-4A7B-9957-456EC6C1214E}" presName="spacer" presStyleCnt="0"/>
      <dgm:spPr/>
    </dgm:pt>
    <dgm:pt modelId="{FB73199F-23E7-4D4D-B98C-F87DBBA18E21}" type="pres">
      <dgm:prSet presAssocID="{949E3C5F-2154-45CE-A15E-F54C5DD3F3A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F21BC-BAAE-487B-B00B-45C48E36E87D}" type="pres">
      <dgm:prSet presAssocID="{9FB3F578-3EA0-466B-99B2-85B6B3605B78}" presName="spacer" presStyleCnt="0"/>
      <dgm:spPr/>
    </dgm:pt>
    <dgm:pt modelId="{9E12637F-E8C9-4EDA-B7F6-E9A05777EFB1}" type="pres">
      <dgm:prSet presAssocID="{22176DBE-3A55-41C2-AE7C-BD8CB922367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C203B-FC68-4B0E-8904-06812F41C30D}" srcId="{1175A7C2-D8F2-4D8E-8CC7-A66B136D831C}" destId="{22176DBE-3A55-41C2-AE7C-BD8CB922367B}" srcOrd="3" destOrd="0" parTransId="{D4491173-9D39-4C35-BEC7-8B12CF255EFB}" sibTransId="{F2BB9EB5-D0C0-4780-820C-73A238303977}"/>
    <dgm:cxn modelId="{4C860527-50B8-4ABC-879C-513C4903C017}" type="presOf" srcId="{949E3C5F-2154-45CE-A15E-F54C5DD3F3AF}" destId="{FB73199F-23E7-4D4D-B98C-F87DBBA18E21}" srcOrd="0" destOrd="0" presId="urn:microsoft.com/office/officeart/2005/8/layout/vList2"/>
    <dgm:cxn modelId="{D0CD53F8-B1A5-4939-923E-1DB37D66F705}" type="presOf" srcId="{C67E810D-741B-47CC-B646-71F4FF23DAA0}" destId="{557708FB-DC94-407A-AEF4-A9DED3636795}" srcOrd="0" destOrd="0" presId="urn:microsoft.com/office/officeart/2005/8/layout/vList2"/>
    <dgm:cxn modelId="{F8CD4652-1763-43C6-8AFC-7DCC068740DB}" type="presOf" srcId="{22176DBE-3A55-41C2-AE7C-BD8CB922367B}" destId="{9E12637F-E8C9-4EDA-B7F6-E9A05777EFB1}" srcOrd="0" destOrd="0" presId="urn:microsoft.com/office/officeart/2005/8/layout/vList2"/>
    <dgm:cxn modelId="{9009158A-3E89-4007-852C-ADFC768C9CD2}" srcId="{1175A7C2-D8F2-4D8E-8CC7-A66B136D831C}" destId="{1AD33F09-F04A-490B-9650-7D3744829164}" srcOrd="0" destOrd="0" parTransId="{EA036427-EA98-4C32-A214-C5AC522F0995}" sibTransId="{4DF977ED-DC5B-4466-8EB1-D8B9EC7109E8}"/>
    <dgm:cxn modelId="{642F542E-EA5F-4D21-AF36-FFF3C0B8A7CC}" type="presOf" srcId="{1175A7C2-D8F2-4D8E-8CC7-A66B136D831C}" destId="{E6BB35A2-4225-4813-90C3-801E88D1B0A2}" srcOrd="0" destOrd="0" presId="urn:microsoft.com/office/officeart/2005/8/layout/vList2"/>
    <dgm:cxn modelId="{8F7B3279-4DAA-4094-95E3-8170F898ED10}" type="presOf" srcId="{1AD33F09-F04A-490B-9650-7D3744829164}" destId="{F7697825-500A-4609-8CEB-583C8ADBC1DB}" srcOrd="0" destOrd="0" presId="urn:microsoft.com/office/officeart/2005/8/layout/vList2"/>
    <dgm:cxn modelId="{D2AD7CC1-B0F0-4557-9675-AB8178277004}" srcId="{1175A7C2-D8F2-4D8E-8CC7-A66B136D831C}" destId="{949E3C5F-2154-45CE-A15E-F54C5DD3F3AF}" srcOrd="2" destOrd="0" parTransId="{EEB61662-42C8-4D9E-B91C-CA1B8EE53685}" sibTransId="{9FB3F578-3EA0-466B-99B2-85B6B3605B78}"/>
    <dgm:cxn modelId="{50028F7E-5686-4332-9A54-3264C11BB8AB}" srcId="{1175A7C2-D8F2-4D8E-8CC7-A66B136D831C}" destId="{C67E810D-741B-47CC-B646-71F4FF23DAA0}" srcOrd="1" destOrd="0" parTransId="{CBA2753A-C4F7-4820-9381-E1D44D3C769F}" sibTransId="{CF39C5EA-55F1-4A7B-9957-456EC6C1214E}"/>
    <dgm:cxn modelId="{5CC6790B-C62A-456A-8046-8BBD8CDCB8D2}" type="presParOf" srcId="{E6BB35A2-4225-4813-90C3-801E88D1B0A2}" destId="{F7697825-500A-4609-8CEB-583C8ADBC1DB}" srcOrd="0" destOrd="0" presId="urn:microsoft.com/office/officeart/2005/8/layout/vList2"/>
    <dgm:cxn modelId="{501C3B59-B40A-4594-8106-BD289B65CC2B}" type="presParOf" srcId="{E6BB35A2-4225-4813-90C3-801E88D1B0A2}" destId="{729F9A6A-6B9F-4A02-8A10-B811519D70EA}" srcOrd="1" destOrd="0" presId="urn:microsoft.com/office/officeart/2005/8/layout/vList2"/>
    <dgm:cxn modelId="{87BF7AE6-ACE7-4053-A880-0EB6CB96C040}" type="presParOf" srcId="{E6BB35A2-4225-4813-90C3-801E88D1B0A2}" destId="{557708FB-DC94-407A-AEF4-A9DED3636795}" srcOrd="2" destOrd="0" presId="urn:microsoft.com/office/officeart/2005/8/layout/vList2"/>
    <dgm:cxn modelId="{C342D56F-6534-461F-91C4-C0DB2CF16334}" type="presParOf" srcId="{E6BB35A2-4225-4813-90C3-801E88D1B0A2}" destId="{C749A99A-5293-43B8-9952-C1E0D741EC9D}" srcOrd="3" destOrd="0" presId="urn:microsoft.com/office/officeart/2005/8/layout/vList2"/>
    <dgm:cxn modelId="{3D71B70D-D5D3-44A3-83C9-1BD04EDD20BB}" type="presParOf" srcId="{E6BB35A2-4225-4813-90C3-801E88D1B0A2}" destId="{FB73199F-23E7-4D4D-B98C-F87DBBA18E21}" srcOrd="4" destOrd="0" presId="urn:microsoft.com/office/officeart/2005/8/layout/vList2"/>
    <dgm:cxn modelId="{1749D7FF-6895-4BFF-8F1F-3774D92A59C6}" type="presParOf" srcId="{E6BB35A2-4225-4813-90C3-801E88D1B0A2}" destId="{F33F21BC-BAAE-487B-B00B-45C48E36E87D}" srcOrd="5" destOrd="0" presId="urn:microsoft.com/office/officeart/2005/8/layout/vList2"/>
    <dgm:cxn modelId="{2256C797-5019-495E-9D61-71FF43AE07D8}" type="presParOf" srcId="{E6BB35A2-4225-4813-90C3-801E88D1B0A2}" destId="{9E12637F-E8C9-4EDA-B7F6-E9A05777EFB1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C3873-23B2-48F2-B33E-5DA5C39E332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CEAFF-8D8C-4A84-9EFB-6117D4416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F46-44A9-405D-847F-404F63D9722A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AAC-B2F3-4398-B236-AD5CA2717F4B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B29-2BAC-4560-8471-3BF03E608EC2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9611-0C2B-499B-B30F-3A2072D03AB1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615A-3888-4A3F-96F4-6B5569DF6B93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86B1-7D51-4E1A-BD21-4B779FDED378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051A-A161-45FE-BEEA-E9DFED0A7DB5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0CA5-021F-4E1D-A70A-7F5375B28B22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FD-505D-415C-BB51-89600E011AAB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2D33-4765-46C9-AFB2-132A7AD41FB2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A090-2AC3-4470-AB94-13F3263DC004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3179-5428-4FE1-A1E2-25F3FECEE5D0}" type="datetime1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8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diagramLayout" Target="../diagrams/layout20.xml"/><Relationship Id="rId7" Type="http://schemas.openxmlformats.org/officeDocument/2006/relationships/diagramLayout" Target="../diagrams/layout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1.xml"/><Relationship Id="rId5" Type="http://schemas.openxmlformats.org/officeDocument/2006/relationships/diagramColors" Target="../diagrams/colors20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20.xml"/><Relationship Id="rId9" Type="http://schemas.openxmlformats.org/officeDocument/2006/relationships/diagramColors" Target="../diagrams/colors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diagramLayout" Target="../diagrams/layout23.xml"/><Relationship Id="rId7" Type="http://schemas.openxmlformats.org/officeDocument/2006/relationships/diagramLayout" Target="../diagrams/layout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4.xml"/><Relationship Id="rId5" Type="http://schemas.openxmlformats.org/officeDocument/2006/relationships/diagramColors" Target="../diagrams/colors23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23.xml"/><Relationship Id="rId9" Type="http://schemas.openxmlformats.org/officeDocument/2006/relationships/diagramColors" Target="../diagrams/colors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6.xml"/><Relationship Id="rId5" Type="http://schemas.openxmlformats.org/officeDocument/2006/relationships/diagramColors" Target="../diagrams/colors25.xml"/><Relationship Id="rId10" Type="http://schemas.openxmlformats.org/officeDocument/2006/relationships/image" Target="../media/image15.gif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9175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ENGINEERING GEOLOGY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w Cen MT" pitchFamily="34" charset="0"/>
              </a:rPr>
              <a:t>Lecture 01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657600"/>
            <a:ext cx="528567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w Cen MT" pitchFamily="34" charset="0"/>
              </a:rPr>
              <a:t>INTRODUCTION TO ENGINEERING GEOLOGY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6324600"/>
            <a:ext cx="5105400" cy="307777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+mj-lt"/>
              </a:rPr>
              <a:t>PREPARED BY ENGR. IMTIAZ KHAN LECTURER CED ,INU PESH</a:t>
            </a:r>
            <a:endParaRPr lang="en-US" sz="1400" b="1" dirty="0">
              <a:latin typeface="+mj-lt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0" y="0"/>
            <a:ext cx="4593161" cy="1676400"/>
            <a:chOff x="0" y="0"/>
            <a:chExt cx="4593161" cy="1676400"/>
          </a:xfrm>
        </p:grpSpPr>
        <p:pic>
          <p:nvPicPr>
            <p:cNvPr id="8" name="Picture 7" descr="Image result for iqra national university logo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8288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7"/>
            <p:cNvSpPr txBox="1"/>
            <p:nvPr/>
          </p:nvSpPr>
          <p:spPr>
            <a:xfrm>
              <a:off x="1676400" y="609600"/>
              <a:ext cx="2916761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IQRA NATIONAL UNIVERSITY</a:t>
              </a:r>
              <a:endParaRPr lang="en-US" b="1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236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4114800"/>
            <a:ext cx="8229600" cy="2514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w Cen MT" pitchFamily="34" charset="0"/>
              </a:rPr>
              <a:pPr/>
              <a:t>10</a:t>
            </a:fld>
            <a:endParaRPr lang="en-US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905000"/>
            <a:ext cx="66294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724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4578" name="AutoShape 2" descr="Image result for Nebular Hypoth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Image result for Nebular Hypoth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1600200"/>
            <a:ext cx="3352800" cy="297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Criticism </a:t>
            </a:r>
          </a:p>
          <a:p>
            <a:r>
              <a:rPr lang="en-US" sz="2400" dirty="0" smtClean="0">
                <a:latin typeface="Tw Cen MT" pitchFamily="34" charset="0"/>
              </a:rPr>
              <a:t>Where nebula came from ?</a:t>
            </a:r>
          </a:p>
          <a:p>
            <a:r>
              <a:rPr lang="en-US" sz="2400" dirty="0" smtClean="0">
                <a:latin typeface="Tw Cen MT" pitchFamily="34" charset="0"/>
              </a:rPr>
              <a:t>Why only 9 rings </a:t>
            </a:r>
          </a:p>
          <a:p>
            <a:r>
              <a:rPr lang="en-US" sz="2400" dirty="0" smtClean="0">
                <a:latin typeface="Tw Cen MT" pitchFamily="34" charset="0"/>
              </a:rPr>
              <a:t>Nebula –gaseous form (</a:t>
            </a:r>
            <a:r>
              <a:rPr lang="en-US" sz="2400" dirty="0" err="1" smtClean="0">
                <a:latin typeface="Tw Cen MT" pitchFamily="34" charset="0"/>
              </a:rPr>
              <a:t>gass</a:t>
            </a:r>
            <a:r>
              <a:rPr lang="en-US" sz="2400" dirty="0" smtClean="0">
                <a:latin typeface="Tw Cen MT" pitchFamily="34" charset="0"/>
              </a:rPr>
              <a:t> cold – liquid – solid)</a:t>
            </a:r>
          </a:p>
          <a:p>
            <a:r>
              <a:rPr lang="en-US" sz="2400" dirty="0" smtClean="0">
                <a:latin typeface="Tw Cen MT" pitchFamily="34" charset="0"/>
              </a:rPr>
              <a:t>L= m&amp;(r)2 </a:t>
            </a:r>
          </a:p>
          <a:p>
            <a:pPr>
              <a:buNone/>
            </a:pPr>
            <a:r>
              <a:rPr lang="en-US" sz="2400" dirty="0" smtClean="0">
                <a:latin typeface="Tw Cen MT" pitchFamily="34" charset="0"/>
              </a:rPr>
              <a:t>(2% rotation 99.9% mass) (planets 0.1% mass 98% rotation)</a:t>
            </a:r>
            <a:endParaRPr lang="en-US" sz="2400" dirty="0">
              <a:latin typeface="Tw Cen M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648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6626" name="AutoShape 2" descr="Image result for Planetesimal Hypoth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1600200"/>
            <a:ext cx="3352800" cy="2819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Criticism</a:t>
            </a:r>
            <a:r>
              <a:rPr lang="en-US" sz="2400" dirty="0" smtClean="0">
                <a:latin typeface="Tw Cen MT" pitchFamily="34" charset="0"/>
              </a:rPr>
              <a:t> </a:t>
            </a:r>
          </a:p>
          <a:p>
            <a:r>
              <a:rPr lang="en-US" sz="2400" dirty="0" smtClean="0">
                <a:latin typeface="Tw Cen MT" pitchFamily="34" charset="0"/>
              </a:rPr>
              <a:t>Why only 9 </a:t>
            </a:r>
            <a:r>
              <a:rPr lang="en-US" sz="2400" dirty="0" smtClean="0">
                <a:latin typeface="Tw Cen MT" pitchFamily="34" charset="0"/>
              </a:rPr>
              <a:t>planets</a:t>
            </a:r>
            <a:r>
              <a:rPr lang="en-US" sz="2400" dirty="0" smtClean="0">
                <a:latin typeface="Tw Cen MT" pitchFamily="34" charset="0"/>
              </a:rPr>
              <a:t>? </a:t>
            </a:r>
            <a:endParaRPr lang="en-US" sz="2400" dirty="0" smtClean="0">
              <a:latin typeface="Tw Cen MT" pitchFamily="34" charset="0"/>
            </a:endParaRPr>
          </a:p>
          <a:p>
            <a:r>
              <a:rPr lang="en-US" sz="2400" dirty="0" smtClean="0">
                <a:latin typeface="Tw Cen MT" pitchFamily="34" charset="0"/>
              </a:rPr>
              <a:t>Infinite universe -how collision takes place.</a:t>
            </a:r>
          </a:p>
          <a:p>
            <a:r>
              <a:rPr lang="en-US" sz="2400" dirty="0" smtClean="0">
                <a:latin typeface="Tw Cen MT" pitchFamily="34" charset="0"/>
              </a:rPr>
              <a:t>L= m&amp;(r)2 </a:t>
            </a:r>
          </a:p>
          <a:p>
            <a:pPr>
              <a:buNone/>
            </a:pPr>
            <a:r>
              <a:rPr lang="en-US" sz="2400" dirty="0" smtClean="0">
                <a:latin typeface="Tw Cen MT" pitchFamily="34" charset="0"/>
              </a:rPr>
              <a:t>     (2% rotation 99.9% mass) (planets 0.1% mass 98% rotation)</a:t>
            </a:r>
          </a:p>
          <a:p>
            <a:r>
              <a:rPr lang="en-US" sz="2400" dirty="0" smtClean="0">
                <a:latin typeface="Tw Cen MT" pitchFamily="34" charset="0"/>
              </a:rPr>
              <a:t>Cigar shape </a:t>
            </a:r>
          </a:p>
          <a:p>
            <a:endParaRPr lang="en-US" sz="2400" dirty="0">
              <a:latin typeface="Tw Cen MT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4419600"/>
            <a:ext cx="502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87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7650" name="Picture 2" descr="Image result for Gaseous Tidal Hypothesi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1600200"/>
            <a:ext cx="3276600" cy="449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" descr="C:\Users\BCC\Desktop\GIF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05400" y="1600200"/>
            <a:ext cx="37338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2209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latin typeface="Tw Cen MT" pitchFamily="34" charset="0"/>
              </a:rPr>
              <a:t>END OF THE LECTURE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Image result for happy 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14600"/>
            <a:ext cx="4876800" cy="3714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w Cen MT" pitchFamily="34" charset="0"/>
              </a:rPr>
              <a:t>Geo means 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EARTH</a:t>
            </a:r>
            <a:r>
              <a:rPr lang="en-US" sz="2400" dirty="0" smtClean="0">
                <a:latin typeface="Tw Cen MT" pitchFamily="34" charset="0"/>
              </a:rPr>
              <a:t>”.</a:t>
            </a:r>
          </a:p>
          <a:p>
            <a:r>
              <a:rPr lang="en-US" sz="2400" dirty="0" smtClean="0">
                <a:latin typeface="Tw Cen MT" pitchFamily="34" charset="0"/>
              </a:rPr>
              <a:t>Logy  means 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STUDY OF</a:t>
            </a:r>
            <a:r>
              <a:rPr lang="en-US" sz="2400" dirty="0" smtClean="0">
                <a:latin typeface="Tw Cen MT" pitchFamily="34" charset="0"/>
              </a:rPr>
              <a:t>”.</a:t>
            </a:r>
          </a:p>
          <a:p>
            <a:pPr>
              <a:buNone/>
            </a:pPr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r>
              <a:rPr lang="en-US" sz="2400" dirty="0" smtClean="0">
                <a:latin typeface="Tw Cen MT" pitchFamily="34" charset="0"/>
              </a:rPr>
              <a:t>Geology literally means "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study of the Earth</a:t>
            </a:r>
            <a:r>
              <a:rPr lang="en-US" sz="2400" dirty="0" smtClean="0">
                <a:latin typeface="Tw Cen MT" pitchFamily="34" charset="0"/>
              </a:rPr>
              <a:t>.“</a:t>
            </a: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  <a:p>
            <a:pPr>
              <a:buNone/>
            </a:pPr>
            <a:endParaRPr lang="en-US" sz="2400" dirty="0" smtClean="0">
              <a:latin typeface="Tw Cen MT" pitchFamily="34" charset="0"/>
            </a:endParaRPr>
          </a:p>
          <a:p>
            <a:endParaRPr lang="en-US" sz="2400" dirty="0" smtClean="0">
              <a:latin typeface="Tw Cen MT" pitchFamily="34" charset="0"/>
            </a:endParaRPr>
          </a:p>
        </p:txBody>
      </p:sp>
      <p:pic>
        <p:nvPicPr>
          <p:cNvPr id="1026" name="Picture 2" descr="Image result for ear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514600"/>
            <a:ext cx="3171371" cy="2895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Physical geology:</a:t>
            </a:r>
          </a:p>
          <a:p>
            <a:pPr>
              <a:buNone/>
            </a:pPr>
            <a:r>
              <a:rPr lang="en-US" dirty="0" smtClean="0">
                <a:latin typeface="Tw Cen MT" pitchFamily="34" charset="0"/>
              </a:rPr>
              <a:t>    Examines the materials and processes of the Earth.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Historical geology:</a:t>
            </a:r>
          </a:p>
          <a:p>
            <a:pPr>
              <a:buNone/>
            </a:pPr>
            <a:r>
              <a:rPr lang="en-US" dirty="0" smtClean="0">
                <a:latin typeface="Tw Cen MT" pitchFamily="34" charset="0"/>
              </a:rPr>
              <a:t>    Examines the origin and evolution of our planet through time.</a:t>
            </a:r>
          </a:p>
          <a:p>
            <a:pPr>
              <a:buNone/>
            </a:pPr>
            <a:endParaRPr lang="en-US" dirty="0">
              <a:latin typeface="Tw Cen M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1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024"/>
                <a:gridCol w="6266576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effectLst/>
                          <a:latin typeface="Tw Cen MT" pitchFamily="34" charset="0"/>
                        </a:rPr>
                        <a:t>BRANCHES </a:t>
                      </a:r>
                      <a:endParaRPr lang="en-US" dirty="0">
                        <a:effectLst/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w Cen MT" pitchFamily="34" charset="0"/>
                        </a:rPr>
                        <a:t>DETAIL </a:t>
                      </a:r>
                      <a:endParaRPr lang="en-US" dirty="0">
                        <a:effectLst/>
                        <a:latin typeface="Tw Cen MT" pitchFamily="34" charset="0"/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a:t>Physical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a:t> Geology 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Tw Cen MT" pitchFamily="34" charset="0"/>
                        </a:rPr>
                        <a:t>Different physical features of the earth. (mountain , rivers, volcanoes)</a:t>
                      </a:r>
                      <a:endParaRPr lang="en-US" sz="1600" dirty="0">
                        <a:effectLst/>
                        <a:latin typeface="Tw Cen MT" pitchFamily="34" charset="0"/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a:t>Mineralogy 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w Cen MT" pitchFamily="34" charset="0"/>
                        </a:rPr>
                        <a:t>Study of minerals.</a:t>
                      </a:r>
                      <a:r>
                        <a:rPr lang="en-US" baseline="0" dirty="0" smtClean="0">
                          <a:latin typeface="Tw Cen MT" pitchFamily="34" charset="0"/>
                        </a:rPr>
                        <a:t> </a:t>
                      </a:r>
                      <a:r>
                        <a:rPr lang="en-US" baseline="0" smtClean="0">
                          <a:latin typeface="Tw Cen MT" pitchFamily="34" charset="0"/>
                        </a:rPr>
                        <a:t>(MARBLES , DIAMOND ETC)</a:t>
                      </a:r>
                      <a:endParaRPr lang="en-US" dirty="0">
                        <a:latin typeface="Tw Cen MT" pitchFamily="34" charset="0"/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a:t>Petrology 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w Cen MT" pitchFamily="34" charset="0"/>
                        </a:rPr>
                        <a:t>Study of</a:t>
                      </a:r>
                      <a:r>
                        <a:rPr lang="en-US" baseline="0" dirty="0" smtClean="0">
                          <a:latin typeface="Tw Cen MT" pitchFamily="34" charset="0"/>
                        </a:rPr>
                        <a:t> rocks. (properties , composition etc)</a:t>
                      </a:r>
                      <a:endParaRPr lang="en-US" dirty="0">
                        <a:latin typeface="Tw Cen MT" pitchFamily="34" charset="0"/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a:t>Structural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a:t> Geology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w Cen MT" pitchFamily="34" charset="0"/>
                        </a:rPr>
                        <a:t>Structural</a:t>
                      </a:r>
                      <a:r>
                        <a:rPr lang="en-US" baseline="0" dirty="0" smtClean="0">
                          <a:latin typeface="Tw Cen MT" pitchFamily="34" charset="0"/>
                        </a:rPr>
                        <a:t> study of earth. (three dimensional study of rocks etc)</a:t>
                      </a:r>
                      <a:endParaRPr lang="en-US" dirty="0">
                        <a:latin typeface="Tw Cen MT" pitchFamily="34" charset="0"/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a:t>Historical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a:t> Geology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w Cen MT" pitchFamily="34" charset="0"/>
                        </a:rPr>
                        <a:t>Historical</a:t>
                      </a:r>
                      <a:r>
                        <a:rPr lang="en-US" baseline="0" dirty="0" smtClean="0">
                          <a:latin typeface="Tw Cen MT" pitchFamily="34" charset="0"/>
                        </a:rPr>
                        <a:t> study of the earth.</a:t>
                      </a:r>
                      <a:endParaRPr lang="en-US" dirty="0">
                        <a:latin typeface="Tw Cen MT" pitchFamily="34" charset="0"/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a:t>Paleontology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w Cen MT" pitchFamily="34" charset="0"/>
                        </a:rPr>
                        <a:t>Study of fossils. ( animals , plants)</a:t>
                      </a:r>
                      <a:endParaRPr lang="en-US" dirty="0">
                        <a:latin typeface="Tw Cen MT" pitchFamily="34" charset="0"/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a:t>Economic Geology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w Cen MT" pitchFamily="34" charset="0"/>
                        </a:rPr>
                        <a:t>Earth materials that can be used for economic or industry purpose.</a:t>
                      </a:r>
                      <a:endParaRPr lang="en-US" dirty="0">
                        <a:latin typeface="Tw Cen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w Cen MT" pitchFamily="34" charset="0"/>
              </a:rPr>
              <a:t>Geology provides necessary information about the site of construction material used in the construction of building , dams ,bridges, roads, tunnels etc.</a:t>
            </a:r>
          </a:p>
          <a:p>
            <a:pPr algn="just"/>
            <a:r>
              <a:rPr lang="en-US" sz="2400" dirty="0" smtClean="0">
                <a:latin typeface="Tw Cen MT" pitchFamily="34" charset="0"/>
              </a:rPr>
              <a:t>Geology information is most important in the designing phase of the engineering structures.</a:t>
            </a:r>
            <a:endParaRPr lang="en-US" sz="2400" dirty="0">
              <a:latin typeface="Tw Cen MT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3810000"/>
            <a:ext cx="640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82296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Image result for inside view of ear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8077200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267200"/>
            <a:ext cx="8077200" cy="2362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3657600"/>
            <a:ext cx="8305800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98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3810000"/>
            <a:ext cx="8305800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4495800"/>
            <a:ext cx="8229600" cy="213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801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ENGINEERING GEOLOGY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END OF THE LECTURE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ENGR IMTIAZ KHAN</dc:creator>
  <cp:lastModifiedBy>BCC</cp:lastModifiedBy>
  <cp:revision>36</cp:revision>
  <dcterms:created xsi:type="dcterms:W3CDTF">2006-08-16T00:00:00Z</dcterms:created>
  <dcterms:modified xsi:type="dcterms:W3CDTF">2020-02-28T06:17:59Z</dcterms:modified>
</cp:coreProperties>
</file>