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589" y="561704"/>
            <a:ext cx="8294914" cy="57215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 Logic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Shaukat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Sohail 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:12300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 Hameed :  12501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3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589" y="1188720"/>
            <a:ext cx="8294914" cy="509451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Fuzzy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means (NOT CLEAR) (of an image) having shapes that do not clear edges or (of a sound especially from a television, radio etc.) </a:t>
            </a:r>
            <a:r>
              <a:rPr lang="en-US" sz="3200" i="1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not clear, usually </a:t>
            </a:r>
            <a:r>
              <a:rPr lang="en-US" sz="3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because of other unwanted noises making it difficult to hear</a:t>
            </a:r>
            <a:r>
              <a:rPr lang="en-US" sz="3200" b="1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179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dirty="0" smtClean="0"/>
              <a:t>What is fuzzy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954" y="448130"/>
            <a:ext cx="8294914" cy="5094513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 logic is a method of reasoning that resembles human reasoning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of fuzzy logic initiates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 in humans.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mathematical language like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Boolean Algebra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Predicate Algebra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9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dirty="0"/>
              <a:t>WORKING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589" y="1188720"/>
            <a:ext cx="8294914" cy="5094513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the degree to which a quality is possessed.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truth is the membership and has value in the range [0,1]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function is a graphical representation of the magnitude of participation of each input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2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dirty="0" smtClean="0"/>
              <a:t>Working-Example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589" y="1188720"/>
            <a:ext cx="8294914" cy="5094513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88" y="1188719"/>
            <a:ext cx="8280611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5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Working-Rules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589" y="1188720"/>
            <a:ext cx="8294914" cy="5094513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uses IF-THEN rules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expressed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IS property THEN action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Temperature regulator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IS very cold THEN stop fan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IS cold THEN turn down fan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IS normal THEN maintain level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IS hot THEN speed up fan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2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dirty="0" smtClean="0"/>
              <a:t>CRISP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594" y="918990"/>
            <a:ext cx="8294914" cy="5094513"/>
          </a:xfrm>
        </p:spPr>
        <p:txBody>
          <a:bodyPr>
            <a:normAutofit/>
          </a:bodyPr>
          <a:lstStyle/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Crisp logic is that logic which is clear and no doubt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will be raining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Tomorrow is Friday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crispy answer will b YES or NO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Fuzzy logic answer will b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Absolutely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not b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6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fuzzy logic control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589" y="1188720"/>
            <a:ext cx="8294914" cy="5094513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the membership values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fuzzification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the rule table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procedure for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defuzzifying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result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Speed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 depends upon weather and temperature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to go if it is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 F° temp. and </a:t>
            </a:r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Cloud Cover 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3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89" y="131597"/>
            <a:ext cx="8294914" cy="821992"/>
          </a:xfrm>
        </p:spPr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589" y="1188720"/>
            <a:ext cx="8294914" cy="50945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89" y="1188719"/>
            <a:ext cx="8294914" cy="509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6461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160</TotalTime>
  <Words>300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Algerian</vt:lpstr>
      <vt:lpstr>Arial</vt:lpstr>
      <vt:lpstr>Arial Narrow</vt:lpstr>
      <vt:lpstr>Times New Roman</vt:lpstr>
      <vt:lpstr>Trebuchet MS</vt:lpstr>
      <vt:lpstr>Wingdings</vt:lpstr>
      <vt:lpstr>Wingdings 3</vt:lpstr>
      <vt:lpstr>Facet</vt:lpstr>
      <vt:lpstr>PowerPoint Presentation</vt:lpstr>
      <vt:lpstr>Introduction</vt:lpstr>
      <vt:lpstr>What is fuzzy logic</vt:lpstr>
      <vt:lpstr>WORKING </vt:lpstr>
      <vt:lpstr>Working-Example</vt:lpstr>
      <vt:lpstr>Working-Rules</vt:lpstr>
      <vt:lpstr>CRISP LOGIC</vt:lpstr>
      <vt:lpstr>Steps in fuzzy logic control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Atal</cp:lastModifiedBy>
  <cp:revision>15</cp:revision>
  <dcterms:created xsi:type="dcterms:W3CDTF">2019-05-16T12:11:16Z</dcterms:created>
  <dcterms:modified xsi:type="dcterms:W3CDTF">2019-05-28T15:16:35Z</dcterms:modified>
</cp:coreProperties>
</file>