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2362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i="1" u="sng" dirty="0" smtClean="0"/>
              <a:t>HOW </a:t>
            </a:r>
            <a:r>
              <a:rPr lang="en-US" sz="5300" b="1" i="1" u="sng" dirty="0"/>
              <a:t>TO USE FOOTNOTES AND ENDNOTES </a:t>
            </a:r>
          </a:p>
        </p:txBody>
      </p:sp>
    </p:spTree>
    <p:extLst>
      <p:ext uri="{BB962C8B-B14F-4D97-AF65-F5344CB8AC3E}">
        <p14:creationId xmlns:p14="http://schemas.microsoft.com/office/powerpoint/2010/main" val="354616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 </a:t>
            </a:r>
            <a:r>
              <a:rPr lang="en-US" b="1" i="1" u="sng" dirty="0"/>
              <a:t>Endnotes </a:t>
            </a:r>
            <a:r>
              <a:rPr lang="en-US" b="1" i="1" u="sng" dirty="0" smtClean="0"/>
              <a:t>Disadvantages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 A reader has to go to a different page to access the endnote. </a:t>
            </a:r>
            <a:endParaRPr lang="en-US" dirty="0" smtClean="0"/>
          </a:p>
          <a:p>
            <a:r>
              <a:rPr lang="en-US" dirty="0" smtClean="0"/>
              <a:t> </a:t>
            </a:r>
            <a:r>
              <a:rPr lang="en-US" dirty="0"/>
              <a:t>They can be more confusing to use if you have different chapters</a:t>
            </a:r>
          </a:p>
        </p:txBody>
      </p:sp>
    </p:spTree>
    <p:extLst>
      <p:ext uri="{BB962C8B-B14F-4D97-AF65-F5344CB8AC3E}">
        <p14:creationId xmlns:p14="http://schemas.microsoft.com/office/powerpoint/2010/main" val="138098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PREPARED BY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i="1" u="sng" dirty="0" smtClean="0"/>
              <a:t>NAEEM ULLAH KAKA KHEL</a:t>
            </a:r>
          </a:p>
          <a:p>
            <a:r>
              <a:rPr lang="en-US" b="1" i="1" u="sng" dirty="0" smtClean="0"/>
              <a:t>IQRA NATIONAL UNIVERSITY</a:t>
            </a:r>
          </a:p>
          <a:p>
            <a:r>
              <a:rPr lang="en-US" b="1" i="1" u="sng" dirty="0" smtClean="0"/>
              <a:t>NAEEMULLAH819@GMAIL.COM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38929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000" i="1" u="sng" dirty="0"/>
              <a:t>Footnotes and endnotes are a way of</a:t>
            </a:r>
            <a:r>
              <a:rPr lang="en-US" sz="4000" u="sng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3600" dirty="0" smtClean="0"/>
              <a:t> Including </a:t>
            </a:r>
            <a:r>
              <a:rPr lang="en-US" sz="3600" dirty="0"/>
              <a:t>additional information </a:t>
            </a:r>
            <a:endParaRPr lang="en-US" sz="3600" dirty="0" smtClean="0"/>
          </a:p>
          <a:p>
            <a:pPr algn="just"/>
            <a:r>
              <a:rPr lang="en-US" sz="3600" dirty="0" smtClean="0"/>
              <a:t> Expanding </a:t>
            </a:r>
            <a:r>
              <a:rPr lang="en-US" sz="3600" dirty="0"/>
              <a:t>a thought </a:t>
            </a:r>
            <a:endParaRPr lang="en-US" sz="3600" dirty="0" smtClean="0"/>
          </a:p>
          <a:p>
            <a:pPr algn="just"/>
            <a:r>
              <a:rPr lang="en-US" sz="3600" dirty="0" smtClean="0"/>
              <a:t> Providing </a:t>
            </a:r>
            <a:r>
              <a:rPr lang="en-US" sz="3600" dirty="0"/>
              <a:t>background information </a:t>
            </a:r>
            <a:endParaRPr lang="en-US" sz="3600" dirty="0" smtClean="0"/>
          </a:p>
          <a:p>
            <a:pPr algn="just"/>
            <a:r>
              <a:rPr lang="en-US" sz="3600" dirty="0" smtClean="0"/>
              <a:t> Giving </a:t>
            </a:r>
            <a:r>
              <a:rPr lang="en-US" sz="3600" dirty="0"/>
              <a:t>your reader further sources they can explore </a:t>
            </a:r>
          </a:p>
        </p:txBody>
      </p:sp>
    </p:spTree>
    <p:extLst>
      <p:ext uri="{BB962C8B-B14F-4D97-AF65-F5344CB8AC3E}">
        <p14:creationId xmlns:p14="http://schemas.microsoft.com/office/powerpoint/2010/main" val="286136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u="sng" dirty="0" smtClean="0"/>
              <a:t>Explanation</a:t>
            </a:r>
            <a:endParaRPr lang="en-US" sz="48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It’s important </a:t>
            </a:r>
            <a:r>
              <a:rPr lang="en-US" sz="2800" dirty="0"/>
              <a:t>to note that foot- and endnotes can also be used instead of in-text citations, i.e., instead of placing the author(s) and publication year in parenthesis for a reference. This means that if you used footnotes, you wouldn’t include a reference list at the end of your work because you included the references within the writing. And with endnotes, you would have an “Endnotes” (or “Notes”) page instead</a:t>
            </a:r>
          </a:p>
        </p:txBody>
      </p:sp>
    </p:spTree>
    <p:extLst>
      <p:ext uri="{BB962C8B-B14F-4D97-AF65-F5344CB8AC3E}">
        <p14:creationId xmlns:p14="http://schemas.microsoft.com/office/powerpoint/2010/main" val="168010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i="1" u="sng" dirty="0"/>
              <a:t> Differences and similarities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/>
              <a:t>The main difference between footnotes and endnotes is: </a:t>
            </a:r>
            <a:endParaRPr lang="en-US" sz="3200" dirty="0" smtClean="0"/>
          </a:p>
          <a:p>
            <a:pPr algn="just"/>
            <a:r>
              <a:rPr lang="en-US" sz="3200" dirty="0"/>
              <a:t> </a:t>
            </a:r>
            <a:r>
              <a:rPr lang="en-US" sz="3200" dirty="0" smtClean="0"/>
              <a:t>Footnotes </a:t>
            </a:r>
            <a:r>
              <a:rPr lang="en-US" sz="3200" dirty="0"/>
              <a:t>appear at the bottom (or foot) of the page in which the reference was made; </a:t>
            </a:r>
            <a:endParaRPr lang="en-US" sz="3200" dirty="0" smtClean="0"/>
          </a:p>
          <a:p>
            <a:pPr algn="just"/>
            <a:r>
              <a:rPr lang="en-US" sz="3200" dirty="0" smtClean="0"/>
              <a:t> Whereas </a:t>
            </a:r>
            <a:r>
              <a:rPr lang="en-US" sz="3200" dirty="0"/>
              <a:t>endnotes appear at the end of a piece of work, or a chapter, on a separate page entitled “Endnotes” or simply “Notes”. This section is included before your references or bibliography page. </a:t>
            </a:r>
          </a:p>
        </p:txBody>
      </p:sp>
    </p:spTree>
    <p:extLst>
      <p:ext uri="{BB962C8B-B14F-4D97-AF65-F5344CB8AC3E}">
        <p14:creationId xmlns:p14="http://schemas.microsoft.com/office/powerpoint/2010/main" val="36433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u="sng" dirty="0" smtClean="0"/>
              <a:t>Similarities</a:t>
            </a:r>
            <a:endParaRPr lang="en-US" sz="48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In terms of similarities, both are signified in the text by a superscript Arabic number, and the numbers are ordered sequentially, e.g., </a:t>
            </a:r>
            <a:endParaRPr lang="en-US" sz="2800" dirty="0" smtClean="0"/>
          </a:p>
          <a:p>
            <a:pPr algn="just"/>
            <a:r>
              <a:rPr lang="en-US" sz="2800" dirty="0"/>
              <a:t>If you wanted to add some additional information at the end of this sentence, this foot- or endnote would be numbered as one.1 Then, you might want to add some more supplementary information here,2 so the next  foot- or endnote would be numbered two. The foot- or endnote number corresponds to the relevant content. </a:t>
            </a:r>
          </a:p>
        </p:txBody>
      </p:sp>
    </p:spTree>
    <p:extLst>
      <p:ext uri="{BB962C8B-B14F-4D97-AF65-F5344CB8AC3E}">
        <p14:creationId xmlns:p14="http://schemas.microsoft.com/office/powerpoint/2010/main" val="136857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/>
              <a:t> </a:t>
            </a:r>
            <a:r>
              <a:rPr lang="en-US" sz="4000" b="1" i="1" u="sng" dirty="0"/>
              <a:t>Advantages and disadvantages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Choose </a:t>
            </a:r>
            <a:r>
              <a:rPr lang="en-US" dirty="0"/>
              <a:t>between either footnotes or endnotes: don’t use both. To help you make up your mind, here’s a table listing the advantages and disadvantages of both. </a:t>
            </a:r>
          </a:p>
        </p:txBody>
      </p:sp>
    </p:spTree>
    <p:extLst>
      <p:ext uri="{BB962C8B-B14F-4D97-AF65-F5344CB8AC3E}">
        <p14:creationId xmlns:p14="http://schemas.microsoft.com/office/powerpoint/2010/main" val="396797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 </a:t>
            </a:r>
            <a:r>
              <a:rPr lang="en-US" b="1" i="1" u="sng" dirty="0"/>
              <a:t>Footnotes </a:t>
            </a:r>
            <a:r>
              <a:rPr lang="en-US" b="1" i="1" u="sng" dirty="0" smtClean="0"/>
              <a:t>Advantages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 </a:t>
            </a:r>
            <a:r>
              <a:rPr lang="en-US" dirty="0"/>
              <a:t>A reader only has to look at the bottom of the page to find the corresponding footnote. </a:t>
            </a:r>
            <a:endParaRPr lang="en-US" dirty="0" smtClean="0"/>
          </a:p>
          <a:p>
            <a:r>
              <a:rPr lang="en-US" dirty="0" smtClean="0"/>
              <a:t> </a:t>
            </a:r>
            <a:r>
              <a:rPr lang="en-US" dirty="0"/>
              <a:t>You don’t need to include a separate section</a:t>
            </a:r>
          </a:p>
        </p:txBody>
      </p:sp>
    </p:spTree>
    <p:extLst>
      <p:ext uri="{BB962C8B-B14F-4D97-AF65-F5344CB8AC3E}">
        <p14:creationId xmlns:p14="http://schemas.microsoft.com/office/powerpoint/2010/main" val="192217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 Footnotes </a:t>
            </a:r>
            <a:r>
              <a:rPr lang="en-US" b="1" i="1" u="sng" dirty="0" smtClean="0"/>
              <a:t>Disadvantages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 If you include a few footnotes on one page, it can make the page appear cluttered. </a:t>
            </a:r>
            <a:endParaRPr lang="en-US" dirty="0" smtClean="0"/>
          </a:p>
          <a:p>
            <a:r>
              <a:rPr lang="en-US" dirty="0" smtClean="0"/>
              <a:t> </a:t>
            </a:r>
            <a:r>
              <a:rPr lang="en-US" dirty="0"/>
              <a:t>In fact, if the footnote is particularly long, it can take up more space than the main text. </a:t>
            </a:r>
          </a:p>
        </p:txBody>
      </p:sp>
    </p:spTree>
    <p:extLst>
      <p:ext uri="{BB962C8B-B14F-4D97-AF65-F5344CB8AC3E}">
        <p14:creationId xmlns:p14="http://schemas.microsoft.com/office/powerpoint/2010/main" val="109629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 Endnotes </a:t>
            </a:r>
            <a:r>
              <a:rPr lang="en-US" b="1" i="1" u="sng" dirty="0" smtClean="0"/>
              <a:t>Advantages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 </a:t>
            </a:r>
            <a:r>
              <a:rPr lang="en-US" dirty="0"/>
              <a:t>As they’re located in a separate section, they’re not as distracting as footnotes. </a:t>
            </a:r>
            <a:endParaRPr lang="en-US" dirty="0" smtClean="0"/>
          </a:p>
          <a:p>
            <a:r>
              <a:rPr lang="en-US" dirty="0" smtClean="0"/>
              <a:t> </a:t>
            </a:r>
            <a:r>
              <a:rPr lang="en-US" dirty="0"/>
              <a:t>Your reader can easily look over all supplementary material as it’s in one space. </a:t>
            </a:r>
          </a:p>
        </p:txBody>
      </p:sp>
    </p:spTree>
    <p:extLst>
      <p:ext uri="{BB962C8B-B14F-4D97-AF65-F5344CB8AC3E}">
        <p14:creationId xmlns:p14="http://schemas.microsoft.com/office/powerpoint/2010/main" val="1257155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455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                                         HOW TO USE FOOTNOTES AND ENDNOTES </vt:lpstr>
      <vt:lpstr>Footnotes and endnotes are a way of: </vt:lpstr>
      <vt:lpstr>Explanation</vt:lpstr>
      <vt:lpstr> Differences and similarities </vt:lpstr>
      <vt:lpstr>Similarities</vt:lpstr>
      <vt:lpstr> Advantages and disadvantages </vt:lpstr>
      <vt:lpstr> Footnotes Advantages</vt:lpstr>
      <vt:lpstr> Footnotes Disadvantages</vt:lpstr>
      <vt:lpstr> Endnotes Advantages</vt:lpstr>
      <vt:lpstr> Endnotes Disadvantages</vt:lpstr>
      <vt:lpstr>PREPARED BY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FOOTNOTES AND ENDNOTES </dc:title>
  <dc:creator>Naeem Ullah KakaKhel</dc:creator>
  <cp:lastModifiedBy>ismail - [2010]</cp:lastModifiedBy>
  <cp:revision>4</cp:revision>
  <dcterms:created xsi:type="dcterms:W3CDTF">2006-08-16T00:00:00Z</dcterms:created>
  <dcterms:modified xsi:type="dcterms:W3CDTF">2019-10-30T05:05:40Z</dcterms:modified>
</cp:coreProperties>
</file>