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90" r:id="rId2"/>
    <p:sldId id="391" r:id="rId3"/>
    <p:sldId id="392" r:id="rId4"/>
    <p:sldId id="393" r:id="rId5"/>
    <p:sldId id="394" r:id="rId6"/>
    <p:sldId id="395" r:id="rId7"/>
    <p:sldId id="396" r:id="rId8"/>
    <p:sldId id="397" r:id="rId9"/>
    <p:sldId id="398" r:id="rId10"/>
    <p:sldId id="399" r:id="rId11"/>
    <p:sldId id="400" r:id="rId12"/>
    <p:sldId id="401" r:id="rId13"/>
    <p:sldId id="40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C2E53-8253-40B1-B585-7AD754E18D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2B2AD-71F3-4690-86C7-B05D84C7F5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36A02-B331-4093-99C1-4C84C43A8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DD3320-7FCD-443D-B410-ED548B871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55F4F-8E5C-4CF9-9653-4011C0349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FDFDB-1AB0-4013-ABC4-664CB4016C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19DAE2-7C7E-4562-BA43-DC74CD7880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5CEED-54DC-4B04-B21B-516866AF1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AF06A6-430F-478A-B3AE-C1C9CC16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AD46F-A6BA-47B2-9620-F96500DCA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9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49DB6B-615D-45F7-ADD4-0A0932EEE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EAC12C-8B90-40BB-BE84-56D13F51A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9F5034-8789-47C6-B9A5-0B8F896CC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6625F-65BC-46A8-A8AD-DF10DFD88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26A30F-A8EE-471E-A4F8-92305C2AE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3B09F-E10A-4BE7-9761-AC57E91E0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80613-4BE7-481D-A247-75C01DACE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02121-957D-4188-ACF1-8623B7B04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680825-8362-4BCA-ACC4-A72805415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DE157-AA37-43B7-BB62-1A83E8B06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C0034-8E60-4A0A-BE24-17D59A930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501195-9B42-4EDE-AFF2-24A28B4E2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12BDD5-362E-44F8-BB44-7BA1B78DD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FA2F6-B533-43B5-9BCB-6DBEF0CB5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561289-DB74-4E6E-9863-22CF81015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7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7268AE-78BD-4183-80D1-A53B01870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01D56-3303-4981-9E78-2EA4FDB62A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2A95D6-770E-4798-9D76-5F27AC38C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9827C6-75F8-4222-BCFE-6F8B68B11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43F1F6-273A-4255-AFC8-DEDBD7523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FBF1AD-C029-45F8-B480-776BB3041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4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D9B5F-AA3C-43A5-AD25-5E4B0D5CF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CFD926-6326-4888-A2A3-DB5C3173C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45C2CA-0C84-4BAB-8A91-BFD3195944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85F44E-0315-41D2-9397-600CD525E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89A799-CB6C-407B-A34E-3FF4501A25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77A7FB-F362-4F29-AB56-8F0C9CA1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F172A3-7488-4FDD-9E89-8A326DF03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9F8448-AF04-4B04-A851-9E308D93A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26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72186-57A1-46DD-B3EC-99AED6A37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FEDF48-62F0-4991-AD36-05BDCFD82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F0893-3F4C-4FCC-B57A-F7D58BE2A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F7536-A0E2-4A46-9F8E-2023BC82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117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260803-5584-4D9E-ABD7-F978F79C8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2E81E0-D3CA-4EB1-8D85-CBB3F540E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93BABB-A884-4AA6-90E8-454CAEF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24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57452-619A-4D56-A1A7-5E95EEEBB4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8F2254-AD21-4FD3-83F8-F6B741A32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50C1FB-CB79-4FFC-A442-594757D15D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B2894-8336-45FF-B28C-7BE0E1A56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15028B-FDF4-4B61-BB16-BA683FF6A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97327A-E653-4A62-AC7F-705882875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1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6FF2C-7BC7-47E9-B09D-CD01ED59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C47833-C8C6-4757-BC6C-52926AE072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7DC510-358E-4070-97A8-A89D95D9DE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B5501-FD58-4F9B-B20B-623DE94E6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ED5764-F98B-4C3C-95E1-9DAD2FE40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FED7EA-5789-4A1F-8226-593D681BD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06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33055A-8464-4F0D-9736-9637C203E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5B408B-A746-4883-8B01-C4AA670D7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84F526-8103-47C5-8790-444A1284D0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EC30A-BE2C-4773-A4B7-83370CAEFCED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474E14-1AFF-4609-B735-3F6EFE51C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A50D1-90A7-4373-9A7B-490B731FE9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6C023-69C4-46BA-B8BD-52CBECA6E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863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612" y="-94080"/>
            <a:ext cx="9120776" cy="70495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attaullahphysio@gmail.com</dc:creator>
  <cp:lastModifiedBy>attaullahphysio@gmail.com</cp:lastModifiedBy>
  <cp:revision>1</cp:revision>
  <dcterms:created xsi:type="dcterms:W3CDTF">2020-05-05T16:45:15Z</dcterms:created>
  <dcterms:modified xsi:type="dcterms:W3CDTF">2020-05-05T16:45:51Z</dcterms:modified>
</cp:coreProperties>
</file>