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DDA51639-B2D6-4652-B8C3-1B4C224A7BAF}" type="datetimeFigureOut">
              <a:rPr lang="en-US" dirty="0"/>
              <a:t>11/19/2018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dirty="0"/>
              <a:t>11/19/2018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dirty="0"/>
              <a:t>11/19/2018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dirty="0"/>
              <a:t>11/19/2018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44961B7-6B89-48AB-966F-622E2788EECC}" type="datetimeFigureOut">
              <a:rPr lang="en-US" dirty="0"/>
              <a:t>11/19/2018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dirty="0"/>
              <a:t>11/19/2018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dirty="0"/>
              <a:t>11/19/2018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dirty="0"/>
              <a:t>11/19/2018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dirty="0"/>
              <a:t>11/19/2018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dirty="0"/>
              <a:t>11/19/2018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B334A90-EB03-42F3-8859-2C2B2724C058}" type="datetimeFigureOut">
              <a:rPr lang="en-US" dirty="0"/>
              <a:t>11/19/2018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dirty="0"/>
              <a:t>11/19/2018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Direct / Indirect Speech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9653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8701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1184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8919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9610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6741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93184"/>
            <a:ext cx="12192000" cy="7051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6651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9234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6698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3148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700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1077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36331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Savon</Template>
  <TotalTime>7</TotalTime>
  <Words>4</Words>
  <Application>Microsoft Office PowerPoint</Application>
  <PresentationFormat>Widescreen</PresentationFormat>
  <Paragraphs>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Century Gothic</vt:lpstr>
      <vt:lpstr>Garamond</vt:lpstr>
      <vt:lpstr>Savon</vt:lpstr>
      <vt:lpstr>Direct / Indirect Speech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Direct / Indirect Speech</dc:title>
  <dc:creator>User</dc:creator>
  <cp:lastModifiedBy>User</cp:lastModifiedBy>
  <cp:revision>1</cp:revision>
  <dcterms:created xsi:type="dcterms:W3CDTF">2018-11-19T17:24:29Z</dcterms:created>
  <dcterms:modified xsi:type="dcterms:W3CDTF">2018-11-19T17:31:56Z</dcterms:modified>
</cp:coreProperties>
</file>