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58" r:id="rId4"/>
    <p:sldId id="259" r:id="rId5"/>
    <p:sldId id="266" r:id="rId6"/>
    <p:sldId id="263" r:id="rId7"/>
    <p:sldId id="264" r:id="rId8"/>
    <p:sldId id="267" r:id="rId9"/>
    <p:sldId id="260" r:id="rId10"/>
    <p:sldId id="261" r:id="rId11"/>
    <p:sldId id="262"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3C4D51-1C57-41DF-BD52-31B71528464E}" type="datetimeFigureOut">
              <a:rPr lang="en-US" smtClean="0"/>
              <a:t>5/15/2019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34B894-C5AA-483D-9253-6C3C2FFEE3CA}" type="slidenum">
              <a:rPr lang="en-US" smtClean="0"/>
              <a:t>‹#›</a:t>
            </a:fld>
            <a:endParaRPr lang="en-US"/>
          </a:p>
        </p:txBody>
      </p:sp>
    </p:spTree>
    <p:extLst>
      <p:ext uri="{BB962C8B-B14F-4D97-AF65-F5344CB8AC3E}">
        <p14:creationId xmlns:p14="http://schemas.microsoft.com/office/powerpoint/2010/main" val="1350311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800" dirty="0"/>
          </a:p>
        </p:txBody>
      </p:sp>
      <p:sp>
        <p:nvSpPr>
          <p:cNvPr id="4" name="Slide Number Placeholder 3"/>
          <p:cNvSpPr>
            <a:spLocks noGrp="1"/>
          </p:cNvSpPr>
          <p:nvPr>
            <p:ph type="sldNum" sz="quarter" idx="10"/>
          </p:nvPr>
        </p:nvSpPr>
        <p:spPr/>
        <p:txBody>
          <a:bodyPr/>
          <a:lstStyle/>
          <a:p>
            <a:fld id="{3434B894-C5AA-483D-9253-6C3C2FFEE3CA}" type="slidenum">
              <a:rPr lang="en-US" smtClean="0"/>
              <a:t>11</a:t>
            </a:fld>
            <a:endParaRPr lang="en-US"/>
          </a:p>
        </p:txBody>
      </p:sp>
    </p:spTree>
    <p:extLst>
      <p:ext uri="{BB962C8B-B14F-4D97-AF65-F5344CB8AC3E}">
        <p14:creationId xmlns:p14="http://schemas.microsoft.com/office/powerpoint/2010/main" val="1759356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5/15/2019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5/15/2019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5/15/2019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5/15/2019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5/15/2019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Description, Argument, Narration</a:t>
            </a:r>
          </a:p>
        </p:txBody>
      </p:sp>
    </p:spTree>
    <p:extLst>
      <p:ext uri="{BB962C8B-B14F-4D97-AF65-F5344CB8AC3E}">
        <p14:creationId xmlns:p14="http://schemas.microsoft.com/office/powerpoint/2010/main" val="2311552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sensory images?</a:t>
            </a:r>
            <a:endParaRPr lang="en-US" dirty="0"/>
          </a:p>
        </p:txBody>
      </p:sp>
      <p:sp>
        <p:nvSpPr>
          <p:cNvPr id="3" name="Content Placeholder 2"/>
          <p:cNvSpPr>
            <a:spLocks noGrp="1"/>
          </p:cNvSpPr>
          <p:nvPr>
            <p:ph idx="1"/>
          </p:nvPr>
        </p:nvSpPr>
        <p:spPr/>
        <p:txBody>
          <a:bodyPr>
            <a:normAutofit/>
          </a:bodyPr>
          <a:lstStyle/>
          <a:p>
            <a:r>
              <a:rPr lang="en-US" sz="2800" dirty="0" smtClean="0"/>
              <a:t>Sensory </a:t>
            </a:r>
            <a:r>
              <a:rPr lang="en-US" sz="2800" dirty="0"/>
              <a:t>images is a strategy readers use to think more deeply about a text. It is when a reader combines their schema and the information in the text to create an image in their mind. This image can represent all of the five senses (visual, smell, taste, sound, touch or feeling).</a:t>
            </a:r>
          </a:p>
        </p:txBody>
      </p:sp>
    </p:spTree>
    <p:extLst>
      <p:ext uri="{BB962C8B-B14F-4D97-AF65-F5344CB8AC3E}">
        <p14:creationId xmlns:p14="http://schemas.microsoft.com/office/powerpoint/2010/main" val="1167004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An effective piece of descriptive writing should make the reader feel as if he or she is experiencing what is being described.</a:t>
            </a:r>
            <a:endParaRPr lang="en-US" sz="2800" dirty="0"/>
          </a:p>
        </p:txBody>
      </p:sp>
    </p:spTree>
    <p:extLst>
      <p:ext uri="{BB962C8B-B14F-4D97-AF65-F5344CB8AC3E}">
        <p14:creationId xmlns:p14="http://schemas.microsoft.com/office/powerpoint/2010/main" val="2397236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The Description type of discourse tries to make the readers realize how you felt in certain circumstances. It makes your reader to see or to hear something like what you yourself heard or saw. Through this type of discourse, you make your readers to have a quality of direct experience. This type of discourse describes what the writer saw or experience.</a:t>
            </a:r>
          </a:p>
        </p:txBody>
      </p:sp>
    </p:spTree>
    <p:extLst>
      <p:ext uri="{BB962C8B-B14F-4D97-AF65-F5344CB8AC3E}">
        <p14:creationId xmlns:p14="http://schemas.microsoft.com/office/powerpoint/2010/main" val="4079873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discourse?</a:t>
            </a:r>
            <a:endParaRPr lang="en-US" dirty="0"/>
          </a:p>
        </p:txBody>
      </p:sp>
      <p:sp>
        <p:nvSpPr>
          <p:cNvPr id="3" name="Content Placeholder 2"/>
          <p:cNvSpPr>
            <a:spLocks noGrp="1"/>
          </p:cNvSpPr>
          <p:nvPr>
            <p:ph idx="1"/>
          </p:nvPr>
        </p:nvSpPr>
        <p:spPr/>
        <p:txBody>
          <a:bodyPr>
            <a:normAutofit/>
          </a:bodyPr>
          <a:lstStyle/>
          <a:p>
            <a:r>
              <a:rPr lang="en-US" sz="3200" dirty="0" smtClean="0"/>
              <a:t>Written </a:t>
            </a:r>
            <a:r>
              <a:rPr lang="en-US" sz="3200" dirty="0"/>
              <a:t>or spoken communication or debate.</a:t>
            </a:r>
          </a:p>
        </p:txBody>
      </p:sp>
    </p:spTree>
    <p:extLst>
      <p:ext uri="{BB962C8B-B14F-4D97-AF65-F5344CB8AC3E}">
        <p14:creationId xmlns:p14="http://schemas.microsoft.com/office/powerpoint/2010/main" val="232175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types of discourse</a:t>
            </a:r>
            <a:endParaRPr lang="en-US" dirty="0"/>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US" sz="2800" dirty="0" smtClean="0"/>
              <a:t>Narration</a:t>
            </a:r>
          </a:p>
          <a:p>
            <a:pPr marL="342900" indent="-342900">
              <a:buFont typeface="+mj-lt"/>
              <a:buAutoNum type="arabicPeriod"/>
            </a:pPr>
            <a:r>
              <a:rPr lang="en-US" sz="2800" dirty="0" smtClean="0"/>
              <a:t>Argument</a:t>
            </a:r>
          </a:p>
          <a:p>
            <a:pPr marL="342900" indent="-342900">
              <a:buFont typeface="+mj-lt"/>
              <a:buAutoNum type="arabicPeriod"/>
            </a:pPr>
            <a:r>
              <a:rPr lang="en-US" sz="2800" dirty="0" smtClean="0"/>
              <a:t>Description</a:t>
            </a:r>
          </a:p>
        </p:txBody>
      </p:sp>
    </p:spTree>
    <p:extLst>
      <p:ext uri="{BB962C8B-B14F-4D97-AF65-F5344CB8AC3E}">
        <p14:creationId xmlns:p14="http://schemas.microsoft.com/office/powerpoint/2010/main" val="2547038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Narrative / Narration</a:t>
            </a:r>
            <a:endParaRPr lang="en-US" dirty="0"/>
          </a:p>
        </p:txBody>
      </p:sp>
      <p:sp>
        <p:nvSpPr>
          <p:cNvPr id="3" name="Content Placeholder 2"/>
          <p:cNvSpPr>
            <a:spLocks noGrp="1"/>
          </p:cNvSpPr>
          <p:nvPr>
            <p:ph idx="1"/>
          </p:nvPr>
        </p:nvSpPr>
        <p:spPr>
          <a:xfrm>
            <a:off x="581192" y="2180496"/>
            <a:ext cx="11029615" cy="4516518"/>
          </a:xfrm>
        </p:spPr>
        <p:txBody>
          <a:bodyPr>
            <a:noAutofit/>
          </a:bodyPr>
          <a:lstStyle/>
          <a:p>
            <a:r>
              <a:rPr lang="en-US" sz="2800" dirty="0" smtClean="0"/>
              <a:t>Narrative writing involves telling a story (Narrating)</a:t>
            </a:r>
          </a:p>
          <a:p>
            <a:r>
              <a:rPr lang="en-US" sz="2800" dirty="0" smtClean="0"/>
              <a:t>Narration involves several features, such as:</a:t>
            </a:r>
          </a:p>
          <a:p>
            <a:pPr marL="342900" indent="-342900">
              <a:buFont typeface="+mj-lt"/>
              <a:buAutoNum type="arabicPeriod"/>
            </a:pPr>
            <a:r>
              <a:rPr lang="en-US" sz="2800" dirty="0" smtClean="0"/>
              <a:t>Point of view</a:t>
            </a:r>
          </a:p>
          <a:p>
            <a:pPr marL="342900" indent="-342900">
              <a:buFont typeface="+mj-lt"/>
              <a:buAutoNum type="arabicPeriod"/>
            </a:pPr>
            <a:r>
              <a:rPr lang="en-US" sz="2800" dirty="0" smtClean="0"/>
              <a:t>Character</a:t>
            </a:r>
          </a:p>
          <a:p>
            <a:pPr marL="342900" indent="-342900">
              <a:buFont typeface="+mj-lt"/>
              <a:buAutoNum type="arabicPeriod"/>
            </a:pPr>
            <a:r>
              <a:rPr lang="en-US" sz="2800" dirty="0" smtClean="0"/>
              <a:t>Settings</a:t>
            </a:r>
          </a:p>
          <a:p>
            <a:pPr marL="342900" indent="-342900">
              <a:buFont typeface="+mj-lt"/>
              <a:buAutoNum type="arabicPeriod"/>
            </a:pPr>
            <a:r>
              <a:rPr lang="en-US" sz="2800" dirty="0" smtClean="0"/>
              <a:t>Plot</a:t>
            </a:r>
          </a:p>
          <a:p>
            <a:pPr marL="342900" indent="-342900">
              <a:buFont typeface="+mj-lt"/>
              <a:buAutoNum type="arabicPeriod"/>
            </a:pPr>
            <a:r>
              <a:rPr lang="en-US" sz="2800" dirty="0" smtClean="0"/>
              <a:t>Conflict</a:t>
            </a:r>
          </a:p>
          <a:p>
            <a:pPr marL="342900" indent="-342900">
              <a:buFont typeface="+mj-lt"/>
              <a:buAutoNum type="arabicPeriod"/>
            </a:pPr>
            <a:r>
              <a:rPr lang="en-US" sz="2800" dirty="0" smtClean="0"/>
              <a:t>Resolution</a:t>
            </a:r>
            <a:endParaRPr lang="en-US" sz="2800" dirty="0"/>
          </a:p>
        </p:txBody>
      </p:sp>
    </p:spTree>
    <p:extLst>
      <p:ext uri="{BB962C8B-B14F-4D97-AF65-F5344CB8AC3E}">
        <p14:creationId xmlns:p14="http://schemas.microsoft.com/office/powerpoint/2010/main" val="3166738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The Narration type of discourse tells your readers about a certain event. It informed them what happened and how it happened. It further gives your readers with the impression of the particular event. Narration type of discourse gives your readers the sense of witnessing a certain situation. It narrates the story or a certain events to the readers.</a:t>
            </a:r>
          </a:p>
          <a:p>
            <a:endParaRPr lang="en-US" dirty="0"/>
          </a:p>
          <a:p>
            <a:endParaRPr lang="en-US" dirty="0"/>
          </a:p>
        </p:txBody>
      </p:sp>
    </p:spTree>
    <p:extLst>
      <p:ext uri="{BB962C8B-B14F-4D97-AF65-F5344CB8AC3E}">
        <p14:creationId xmlns:p14="http://schemas.microsoft.com/office/powerpoint/2010/main" val="804140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Argumentative</a:t>
            </a:r>
            <a:endParaRPr lang="en-US" dirty="0"/>
          </a:p>
        </p:txBody>
      </p:sp>
      <p:sp>
        <p:nvSpPr>
          <p:cNvPr id="3" name="Content Placeholder 2"/>
          <p:cNvSpPr>
            <a:spLocks noGrp="1"/>
          </p:cNvSpPr>
          <p:nvPr>
            <p:ph idx="1"/>
          </p:nvPr>
        </p:nvSpPr>
        <p:spPr/>
        <p:txBody>
          <a:bodyPr>
            <a:normAutofit/>
          </a:bodyPr>
          <a:lstStyle/>
          <a:p>
            <a:r>
              <a:rPr lang="en-US" sz="2800" dirty="0" smtClean="0"/>
              <a:t>Argumentative writing/speaking is similar to persuasive writing/speaking.</a:t>
            </a:r>
          </a:p>
          <a:p>
            <a:r>
              <a:rPr lang="en-US" sz="2800" dirty="0" smtClean="0"/>
              <a:t>However the argument is put forward in a logical manner and is often supported by facts. </a:t>
            </a:r>
            <a:endParaRPr lang="en-US" sz="2800" dirty="0"/>
          </a:p>
        </p:txBody>
      </p:sp>
    </p:spTree>
    <p:extLst>
      <p:ext uri="{BB962C8B-B14F-4D97-AF65-F5344CB8AC3E}">
        <p14:creationId xmlns:p14="http://schemas.microsoft.com/office/powerpoint/2010/main" val="2008574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Persuasive techniques often used in arguments.</a:t>
            </a:r>
            <a:endParaRPr lang="en-US" sz="3200" dirty="0"/>
          </a:p>
        </p:txBody>
      </p:sp>
    </p:spTree>
    <p:extLst>
      <p:ext uri="{BB962C8B-B14F-4D97-AF65-F5344CB8AC3E}">
        <p14:creationId xmlns:p14="http://schemas.microsoft.com/office/powerpoint/2010/main" val="338130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The Argumentation type of discourse makes your readers change their mind, their points of views, their attitudes or their feelings. This type of discourse usually makes an appeal to the reader’s logical capability or to their reasoning capability. Furthermore, the argumentation type of discourse appeals to your reader’s emotions. One of the key factors here is the ability of the writer to persuade his or her readers with regards to the matter that is being discussed.</a:t>
            </a:r>
          </a:p>
        </p:txBody>
      </p:sp>
    </p:spTree>
    <p:extLst>
      <p:ext uri="{BB962C8B-B14F-4D97-AF65-F5344CB8AC3E}">
        <p14:creationId xmlns:p14="http://schemas.microsoft.com/office/powerpoint/2010/main" val="3949757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Description / Descriptive</a:t>
            </a:r>
            <a:endParaRPr lang="en-US" dirty="0"/>
          </a:p>
        </p:txBody>
      </p:sp>
      <p:sp>
        <p:nvSpPr>
          <p:cNvPr id="3" name="Content Placeholder 2"/>
          <p:cNvSpPr>
            <a:spLocks noGrp="1"/>
          </p:cNvSpPr>
          <p:nvPr>
            <p:ph idx="1"/>
          </p:nvPr>
        </p:nvSpPr>
        <p:spPr/>
        <p:txBody>
          <a:bodyPr>
            <a:normAutofit/>
          </a:bodyPr>
          <a:lstStyle/>
          <a:p>
            <a:r>
              <a:rPr lang="en-US" sz="2800" dirty="0" smtClean="0"/>
              <a:t>Descriptive writing features descriptive words/phrases and sensory images.</a:t>
            </a:r>
            <a:endParaRPr lang="en-US" sz="2800" dirty="0"/>
          </a:p>
        </p:txBody>
      </p:sp>
    </p:spTree>
    <p:extLst>
      <p:ext uri="{BB962C8B-B14F-4D97-AF65-F5344CB8AC3E}">
        <p14:creationId xmlns:p14="http://schemas.microsoft.com/office/powerpoint/2010/main" val="1047879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41</TotalTime>
  <Words>402</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Gill Sans MT</vt:lpstr>
      <vt:lpstr>Wingdings 2</vt:lpstr>
      <vt:lpstr>Dividend</vt:lpstr>
      <vt:lpstr>Description, Argument, Narration</vt:lpstr>
      <vt:lpstr>What is discourse?</vt:lpstr>
      <vt:lpstr>Three types of discourse</vt:lpstr>
      <vt:lpstr>1.    Narrative / Narration</vt:lpstr>
      <vt:lpstr>PowerPoint Presentation</vt:lpstr>
      <vt:lpstr>2.     Argumentative</vt:lpstr>
      <vt:lpstr>PowerPoint Presentation</vt:lpstr>
      <vt:lpstr>PowerPoint Presentation</vt:lpstr>
      <vt:lpstr>3.    Description / Descriptive</vt:lpstr>
      <vt:lpstr>What are sensory images?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Description, Argument, Narration</dc:title>
  <dc:creator>User</dc:creator>
  <cp:lastModifiedBy>User</cp:lastModifiedBy>
  <cp:revision>5</cp:revision>
  <dcterms:created xsi:type="dcterms:W3CDTF">2019-01-14T13:12:34Z</dcterms:created>
  <dcterms:modified xsi:type="dcterms:W3CDTF">2019-05-15T03:51:03Z</dcterms:modified>
</cp:coreProperties>
</file>