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9FAC-01EF-45A1-8DA3-572E2FB8A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BDE5D-7E52-4CB8-9ED1-925853A5D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68F96-D052-45ED-B43A-781D8826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B89C8-0007-43B6-BB0C-6BC41501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49D24-BCBB-4863-BCF8-AB7E798C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8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F6C4-F71D-4D48-93D8-2C27BCBC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FD543-FE89-4046-9A13-8E04E4FF4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E3127-83A5-479A-9E14-6FB09F27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FCE6B-59C3-4C19-BF43-83906E23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549E3-CABA-404B-9863-206C8141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2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4875B-A3D6-47C4-8699-219C1CA1C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9D587-B917-4791-9A04-2CF4E59A0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5383-B144-444B-9D8A-E03D175F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78CC2-EA52-41AA-A602-CFFFC76B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DD493-FA10-4EDF-B86B-4FB2459D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0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F7B4-3E3A-4FCE-98D4-45D0853B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F9122-5DC5-425B-8ECB-EEE80495F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8D87A-4965-457D-9F2B-8262ED24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1CEB2-25AD-427A-ABEC-E3F13081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8792-E647-4846-9BBE-FA8594BC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6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9EE3-70F3-49AA-A6D8-D35077A0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021CF-503F-4BC5-8B3E-ABB0F5DFC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FF2A4-6245-4CB2-8727-30A1F943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9F373-E2A3-4586-AB97-03FCDC53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3D036-2960-4CD7-BAF1-D7B0A3C6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3047-7445-40AA-939B-5C56ABF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847D-6032-44A6-A9B5-6143B0B67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CF25D-3D13-4471-977B-A9988FF72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33F36-AD76-48AA-8EE2-903FCACB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15D08-4C82-4B24-9C03-D635EC27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DF500-87CB-4BC1-A056-41ADE02E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3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ECE2-2427-4816-AF70-DB42507B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A9E4D-6968-429A-842B-710CB2109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17BA3-E393-4E04-AD2D-408163218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95F11-4271-484B-ACF0-2061B01D0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02E57-7F4C-44DE-85FB-B9D39A330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9E159-116D-4FFA-8524-4C024539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0BFE9-8994-44BA-BE22-52E77FB4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0C22A-3A13-49FE-A04C-78841D57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A9DB-4661-4F83-A963-0B0F1B5D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22E5B-BFFD-4354-A821-8CA03B12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34068-1179-4734-9DE1-FB51DF8A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49487-D3D5-4F8A-84A7-BC9376D1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2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698BC-6FF2-4FD7-87AD-E28E0475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300FE-7B39-42E6-B864-D3360685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EA172-6650-448F-8605-E378BEA6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C3D3-5A6A-4F74-B814-CB1E6130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7801C-6F4C-4666-A375-F757F4F53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895C8-7595-45D6-B58E-798E9673F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26517-FA63-4E73-BF45-86AC9329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440E2-549D-410B-A169-133968E9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6E1DB-F04A-474C-A390-EA4485F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4CD91-3A4D-479E-87C6-93E2A6D7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F99D4-908F-4FCC-A312-970224F70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E0DD6-9290-4196-9D09-68C7706D3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9B1CD-C89B-4ED1-B4FE-679C9A97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AF7CB-C7F9-4159-8D9D-5848B879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4FC4A-7E58-4A66-91C7-F306121E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AF8F15-7FE7-4AB2-B30C-5ED369F2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686E3-2799-4AB2-8467-DEBC6A9ED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AB4C-2291-4D5E-ACBF-9A9038446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763D-EC7A-4F44-84BC-637311B30555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4A484-7507-44B9-B0A6-38F0C5174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2F311-D95F-4DC3-9D0F-CCB294A41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BF17-AC54-4945-9A86-F13266D4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7630-0090-41BF-BD32-20AAADB6D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32289-2E6C-45A0-A78F-516909F4D8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Lecture-4</a:t>
            </a:r>
          </a:p>
        </p:txBody>
      </p:sp>
    </p:spTree>
    <p:extLst>
      <p:ext uri="{BB962C8B-B14F-4D97-AF65-F5344CB8AC3E}">
        <p14:creationId xmlns:p14="http://schemas.microsoft.com/office/powerpoint/2010/main" val="2246778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EC8E-ABB4-4A61-94F2-1BBF0D61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Stopping Criteria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994DAF-BDA4-4DD5-B7BC-25E367701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4247"/>
            <a:ext cx="5905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3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53E4-12CF-4666-9201-BA2A9573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9F8E68-4464-4D21-AEE6-1C6720536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047" y="1690688"/>
            <a:ext cx="6223881" cy="51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AF21-21D1-46EC-A254-FAEE6658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7F7F25-0845-447E-89EA-5C02F0EC4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462" y="2101056"/>
            <a:ext cx="70770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5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5761-77C7-4ECC-A0C9-D961B7F2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AFD8BB-1C4C-42EB-B2F0-C1BA42646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416" y="1825625"/>
            <a:ext cx="65891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8256-841D-4D5C-A10D-6187F8C7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E2C456-3AB2-4632-B34A-609A01F30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0" y="3196431"/>
            <a:ext cx="50292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6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4300-5ED9-4152-9C9F-352B65DB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F3C207-5FEB-4150-AC5F-BADA4BEF3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101056"/>
            <a:ext cx="66675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9D24-E6B5-4864-A2B8-03707EFC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FD8CEC-EB08-4C38-AC72-A34633A07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462" y="2882106"/>
            <a:ext cx="63150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9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0230-D573-47EF-933A-B6BCD2FD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F2836A-FB1A-4A83-A478-6044A1A08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825625"/>
            <a:ext cx="6567535" cy="47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957D-F501-4D97-917E-2A2CDD35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E62172-D3B7-4ADB-865F-C661FBDD3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212" y="2291556"/>
            <a:ext cx="80295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82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819E-47F4-4474-BEDB-942E045B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7963CB-A1C9-4589-8307-FCD0966B6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525" y="1901031"/>
            <a:ext cx="83629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E4B261-6671-45E5-849E-4CD494223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" b="11058"/>
          <a:stretch/>
        </p:blipFill>
        <p:spPr>
          <a:xfrm>
            <a:off x="1514474" y="940295"/>
            <a:ext cx="8848725" cy="49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2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61B2-F9F7-495E-A61B-CA62B1BB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2D000C-04C8-4AA4-B43A-6C11B3304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462" y="2058194"/>
            <a:ext cx="47910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8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47FB-0E3A-4EC7-9611-9DD158B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232E6-3B8E-4C6E-8C02-8356E1FCC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8276"/>
            <a:ext cx="7143749" cy="42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8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29F0F8-8B37-4C01-B53D-483B64707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59" y="643466"/>
            <a:ext cx="917048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1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4006E7-153F-49B1-8179-FC0D3E0BF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404" y="643466"/>
            <a:ext cx="952319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3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395B2D-735F-49A8-A92B-6F09DD7B7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707" y="643466"/>
            <a:ext cx="924658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207C2E-C64A-49B7-91CA-6AB0A36FB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5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39DEF-E4C7-435B-9F04-92C5C97FF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4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A1F7D7-B34B-4D9D-A14B-675503BDD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540" y="643466"/>
            <a:ext cx="86709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9CA4-6AEF-4836-B79F-FB24A950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572BA7-AB9B-4222-9920-E9C330A0C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5641"/>
            <a:ext cx="6972123" cy="39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3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Widescreen</PresentationFormat>
  <Paragraphs>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Decision 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Gain</vt:lpstr>
      <vt:lpstr>Decision Tree Stopping Criteria </vt:lpstr>
      <vt:lpstr>PowerPoint Presentation</vt:lpstr>
      <vt:lpstr>PowerPoint Presentation</vt:lpstr>
      <vt:lpstr>PowerPoint Presentation</vt:lpstr>
      <vt:lpstr>Entropy </vt:lpstr>
      <vt:lpstr>PowerPoint Presentation</vt:lpstr>
      <vt:lpstr>Information gain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</dc:title>
  <dc:creator>Sumaiya Fazal Dad</dc:creator>
  <cp:lastModifiedBy>Sumaiya Fazal Dad</cp:lastModifiedBy>
  <cp:revision>3</cp:revision>
  <dcterms:created xsi:type="dcterms:W3CDTF">2018-12-21T03:51:11Z</dcterms:created>
  <dcterms:modified xsi:type="dcterms:W3CDTF">2018-12-21T03:57:21Z</dcterms:modified>
</cp:coreProperties>
</file>