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1ACF1-94E4-42B9-9256-D61FD4793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2EC498-51FE-425B-9DDF-8893BEB89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6A5925-D8DF-4458-AEE9-D29F33A3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0B06C5-D811-4766-A540-41BE2114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8FFB2B-6001-4E33-BC06-93D123D19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9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7AC16-C4F2-4978-AE05-E607225C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898356-869C-4A58-8EE5-0C82A1608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4D2FC0-C1DF-465A-9C96-51FDA610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233D26-C91C-4425-A9F9-EEC16E21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92F5AB-2750-42DF-AAEE-91576979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F83A3A-151B-478D-864A-EA5460525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1E8BEB-B6FB-4795-B07E-26F5F3EF9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70BB2-C496-4118-99B3-8D63280D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11C47-B182-472A-871F-9A63785B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C5B90D-023B-441A-A839-2C4948D3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3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29D78-CD4A-497F-87AF-490C87AF8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6119EF-E3ED-43F9-A838-BA1A98F3B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6C6F6-0292-46BB-8E5D-AFDBF04F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86A25-4C14-40B1-9D92-426F091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59832-C122-4646-9D87-D5C554C2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8EE32-E46E-4C71-A805-7E496BFE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634DD6-0B34-4184-AEEB-7AD7CA41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CEA34-217C-4C10-AAB8-7BA80B30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E775C8-ACC3-45ED-B164-88C4C7DD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6EC632-62AB-4A34-AFE9-DD0EAE22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7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D00EFB-8D7B-4985-8F39-E16B5566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6FC071-50D8-4E90-B923-EFC6B4EED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45C482-C423-4113-8D54-71737E8A8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32CC6B-DBCA-4E5D-A8BC-CAF52626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4DE0B0-9BD2-4EC3-ACD2-E4F42010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782AB4-559E-4AD5-91EF-B2F025DD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7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FCA77-3EE7-446A-A33F-CA5C9B11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5E81231-F1E4-498C-A874-B6C96E8E0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EEE828-3B42-4D83-9710-0D468F0F1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B04712-68E3-49B1-A01A-E812D9D28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7E8EB9D-F928-4F57-AC06-7E23C5FD4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47E1AB-931E-4FC0-A5D3-AE0B67F4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ED64A74-B373-47BA-A599-D46C71DE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0A34C3C-EF58-4022-8280-B766A6E2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C1F40-9FF8-47EA-8BBD-BABBD165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FE93B05-F5FD-4749-937D-A21CE840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0B9DAE-E38E-4578-AB8B-6A8D81B8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2EE077-73C8-469D-923F-D9ADCCA8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3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A0D2E7-4D7C-4616-9254-0E9979FB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B005B4D-A251-4AFA-A42A-9A93B059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6C7A29-C35F-482F-ADBD-329489A9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85D80-D659-4EE9-9572-9B98DEA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507A59-7A09-45E0-A965-2BF47480C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D5BCA8-A0B0-41C4-853E-D02473169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272000-925B-4595-9C66-A9A21CFE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115EE5-5DFC-4C3D-A70E-EC117BA2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3B1BCB-B2DA-4823-A9BA-DAA2DA5E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972C2C-693A-40EB-A8F6-B6D3BBD1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F735788-0C03-49AE-9EEF-55C1B1714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EDB367-9CE4-4CCA-9E21-7D7ACFB6D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5D0393-C549-48E6-BAEC-284585E1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02B1A8-343C-4527-9151-D57E88CB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3E3DE2-1580-427E-ABB0-5E2A7BF7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CFB4B0-D08C-4106-A409-2C4615AB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79572-1EE2-4235-B5F1-9D6CA78B1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315CA8-041C-4741-9AD0-69EDE2A1D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CC08-F19B-4804-8328-366CC7698776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0D5BC1-7540-40DF-853A-8F29F2A18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F31525-604A-47C1-8A7C-C71E83277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3026-8840-4501-A972-3D19E832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4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811807-C34B-4EF3-B7E2-444504F22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1-Rule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184FC9-10CE-48F7-A640-F360C5B03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-4</a:t>
            </a:r>
          </a:p>
        </p:txBody>
      </p:sp>
    </p:spTree>
    <p:extLst>
      <p:ext uri="{BB962C8B-B14F-4D97-AF65-F5344CB8AC3E}">
        <p14:creationId xmlns:p14="http://schemas.microsoft.com/office/powerpoint/2010/main" val="16946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59F9-B002-44E2-ABE3-ED5FCFDE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I</a:t>
            </a:r>
            <a:r>
              <a:rPr lang="en-US" spc="5" dirty="0"/>
              <a:t>n</a:t>
            </a:r>
            <a:r>
              <a:rPr lang="en-US" spc="-5" dirty="0"/>
              <a:t>ferri</a:t>
            </a:r>
            <a:r>
              <a:rPr lang="en-US" dirty="0"/>
              <a:t>ng</a:t>
            </a:r>
            <a:r>
              <a:rPr lang="en-US" spc="-5" dirty="0"/>
              <a:t> r</a:t>
            </a:r>
            <a:r>
              <a:rPr lang="en-US" spc="5" dirty="0"/>
              <a:t>u</a:t>
            </a:r>
            <a:r>
              <a:rPr lang="en-US" spc="-5" dirty="0"/>
              <a:t>di</a:t>
            </a:r>
            <a:r>
              <a:rPr lang="en-US" spc="-20" dirty="0"/>
              <a:t>m</a:t>
            </a:r>
            <a:r>
              <a:rPr lang="en-US" spc="-5" dirty="0"/>
              <a:t>e</a:t>
            </a:r>
            <a:r>
              <a:rPr lang="en-US" spc="5" dirty="0"/>
              <a:t>n</a:t>
            </a:r>
            <a:r>
              <a:rPr lang="en-US" spc="-10" dirty="0"/>
              <a:t>t</a:t>
            </a:r>
            <a:r>
              <a:rPr lang="en-US" spc="-5" dirty="0"/>
              <a:t>ar</a:t>
            </a:r>
            <a:r>
              <a:rPr lang="en-US" dirty="0"/>
              <a:t>y </a:t>
            </a:r>
            <a:r>
              <a:rPr lang="en-US" spc="-5" dirty="0"/>
              <a:t>rule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1D4555-35E2-4514-8803-F3619E83E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35828C07-A773-4203-AD02-AFB832F8010D}"/>
              </a:ext>
            </a:extLst>
          </p:cNvPr>
          <p:cNvSpPr txBox="1"/>
          <p:nvPr/>
        </p:nvSpPr>
        <p:spPr>
          <a:xfrm>
            <a:off x="991869" y="175450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xmlns="" id="{D769DD59-D461-48FE-AB88-18E758214B74}"/>
              </a:ext>
            </a:extLst>
          </p:cNvPr>
          <p:cNvSpPr txBox="1"/>
          <p:nvPr/>
        </p:nvSpPr>
        <p:spPr>
          <a:xfrm>
            <a:off x="1250950" y="1651878"/>
            <a:ext cx="469011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-1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rns</a:t>
            </a:r>
            <a:r>
              <a:rPr sz="2800" spc="-5" dirty="0">
                <a:latin typeface="Times New Roman"/>
                <a:cs typeface="Times New Roman"/>
              </a:rPr>
              <a:t> 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</a:t>
            </a:r>
            <a:r>
              <a:rPr sz="2800" spc="-5" dirty="0">
                <a:latin typeface="Times New Roman"/>
                <a:cs typeface="Times New Roman"/>
              </a:rPr>
              <a:t>-l</a:t>
            </a:r>
            <a:r>
              <a:rPr sz="2800" spc="-10" dirty="0">
                <a:latin typeface="Times New Roman"/>
                <a:cs typeface="Times New Roman"/>
              </a:rPr>
              <a:t>eve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1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tr</a:t>
            </a:r>
            <a:r>
              <a:rPr sz="2800" spc="-10" dirty="0">
                <a:latin typeface="Times New Roman"/>
                <a:cs typeface="Times New Roman"/>
              </a:rPr>
              <a:t>ee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0CE3C80F-8208-42D3-A6FE-B397F6D1E84B}"/>
              </a:ext>
            </a:extLst>
          </p:cNvPr>
          <p:cNvSpPr txBox="1"/>
          <p:nvPr/>
        </p:nvSpPr>
        <p:spPr>
          <a:xfrm>
            <a:off x="1563369" y="2186720"/>
            <a:ext cx="1631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Symbol"/>
                <a:cs typeface="Symbol"/>
              </a:rPr>
              <a:t>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xmlns="" id="{222E054A-A204-4830-A452-3A35939921D4}"/>
              </a:ext>
            </a:extLst>
          </p:cNvPr>
          <p:cNvSpPr txBox="1"/>
          <p:nvPr/>
        </p:nvSpPr>
        <p:spPr>
          <a:xfrm>
            <a:off x="1840229" y="2123285"/>
            <a:ext cx="54330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I.e.,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ule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icula</a:t>
            </a:r>
            <a:r>
              <a:rPr sz="2400" dirty="0">
                <a:latin typeface="Times New Roman"/>
                <a:cs typeface="Times New Roman"/>
              </a:rPr>
              <a:t>r </a:t>
            </a:r>
            <a:r>
              <a:rPr sz="2400" spc="-5" dirty="0">
                <a:latin typeface="Times New Roman"/>
                <a:cs typeface="Times New Roman"/>
              </a:rPr>
              <a:t>att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ibute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xmlns="" id="{DB813035-2217-4346-9C9C-F12DFE0610E1}"/>
              </a:ext>
            </a:extLst>
          </p:cNvPr>
          <p:cNvSpPr txBox="1"/>
          <p:nvPr/>
        </p:nvSpPr>
        <p:spPr>
          <a:xfrm>
            <a:off x="991869" y="266128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id="{08556CC6-9EEC-4F48-9D29-DB25CB01F5DE}"/>
              </a:ext>
            </a:extLst>
          </p:cNvPr>
          <p:cNvSpPr txBox="1"/>
          <p:nvPr/>
        </p:nvSpPr>
        <p:spPr>
          <a:xfrm>
            <a:off x="1250950" y="2558657"/>
            <a:ext cx="194881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Bas</a:t>
            </a:r>
            <a:r>
              <a:rPr sz="2800" spc="-5" dirty="0">
                <a:latin typeface="Times New Roman"/>
                <a:cs typeface="Times New Roman"/>
              </a:rPr>
              <a:t>ic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vers</a:t>
            </a:r>
            <a:r>
              <a:rPr sz="2800" dirty="0">
                <a:latin typeface="Times New Roman"/>
                <a:cs typeface="Times New Roman"/>
              </a:rPr>
              <a:t>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xmlns="" id="{2BF51ECB-D987-40C1-B5AA-F5E255618E19}"/>
              </a:ext>
            </a:extLst>
          </p:cNvPr>
          <p:cNvSpPr txBox="1"/>
          <p:nvPr/>
        </p:nvSpPr>
        <p:spPr>
          <a:xfrm>
            <a:off x="1563369" y="3093500"/>
            <a:ext cx="1631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Symbol"/>
                <a:cs typeface="Symbol"/>
              </a:rPr>
              <a:t>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4B174CF1-9130-43DF-B7C5-7ACD65B2B21A}"/>
              </a:ext>
            </a:extLst>
          </p:cNvPr>
          <p:cNvSpPr txBox="1"/>
          <p:nvPr/>
        </p:nvSpPr>
        <p:spPr>
          <a:xfrm>
            <a:off x="1840229" y="3030065"/>
            <a:ext cx="6337300" cy="1992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One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ranc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eac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5" dirty="0">
                <a:latin typeface="Times New Roman"/>
                <a:cs typeface="Times New Roman"/>
              </a:rPr>
              <a:t>v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ue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ac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5" dirty="0">
                <a:latin typeface="Times New Roman"/>
                <a:cs typeface="Times New Roman"/>
              </a:rPr>
              <a:t>branc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gns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freque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cla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s</a:t>
            </a:r>
          </a:p>
          <a:p>
            <a:pPr marL="12700" marR="5080">
              <a:lnSpc>
                <a:spcPts val="2700"/>
              </a:lnSpc>
              <a:spcBef>
                <a:spcPts val="660"/>
              </a:spcBef>
            </a:pP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ror 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ate:</a:t>
            </a:r>
            <a:r>
              <a:rPr sz="2400" dirty="0">
                <a:latin typeface="Times New Roman"/>
                <a:cs typeface="Times New Roman"/>
              </a:rPr>
              <a:t> propo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on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tance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don’t </a:t>
            </a:r>
            <a:r>
              <a:rPr sz="2400" spc="-5" dirty="0">
                <a:latin typeface="Times New Roman"/>
                <a:cs typeface="Times New Roman"/>
              </a:rPr>
              <a:t>bel</a:t>
            </a:r>
            <a:r>
              <a:rPr sz="2400" dirty="0">
                <a:latin typeface="Times New Roman"/>
                <a:cs typeface="Times New Roman"/>
              </a:rPr>
              <a:t>ong 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ajor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y </a:t>
            </a:r>
            <a:r>
              <a:rPr sz="2400" spc="-5" dirty="0">
                <a:latin typeface="Times New Roman"/>
                <a:cs typeface="Times New Roman"/>
              </a:rPr>
              <a:t>cl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ss 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thei</a:t>
            </a:r>
            <a:r>
              <a:rPr sz="2400" dirty="0">
                <a:latin typeface="Times New Roman"/>
                <a:cs typeface="Times New Roman"/>
              </a:rPr>
              <a:t>r 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re</a:t>
            </a:r>
            <a:r>
              <a:rPr sz="2400" dirty="0">
                <a:latin typeface="Times New Roman"/>
                <a:cs typeface="Times New Roman"/>
              </a:rPr>
              <a:t>sp</a:t>
            </a: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di</a:t>
            </a:r>
            <a:r>
              <a:rPr sz="2400" dirty="0">
                <a:latin typeface="Times New Roman"/>
                <a:cs typeface="Times New Roman"/>
              </a:rPr>
              <a:t>ng </a:t>
            </a:r>
            <a:r>
              <a:rPr sz="2400" spc="-5" dirty="0">
                <a:latin typeface="Times New Roman"/>
                <a:cs typeface="Times New Roman"/>
              </a:rPr>
              <a:t>branc</a:t>
            </a:r>
            <a:r>
              <a:rPr sz="2400" dirty="0">
                <a:latin typeface="Times New Roman"/>
                <a:cs typeface="Times New Roman"/>
              </a:rPr>
              <a:t>h</a:t>
            </a: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spc="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ibute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we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ror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rate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xmlns="" id="{9B7A2D54-90B2-4941-999E-FA055006CABE}"/>
              </a:ext>
            </a:extLst>
          </p:cNvPr>
          <p:cNvSpPr txBox="1"/>
          <p:nvPr/>
        </p:nvSpPr>
        <p:spPr>
          <a:xfrm>
            <a:off x="1563369" y="3512600"/>
            <a:ext cx="1631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Symbol"/>
                <a:cs typeface="Symbol"/>
              </a:rPr>
              <a:t>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xmlns="" id="{FE674587-E325-4FD8-8B25-4EBACAE8BEB4}"/>
              </a:ext>
            </a:extLst>
          </p:cNvPr>
          <p:cNvSpPr txBox="1"/>
          <p:nvPr/>
        </p:nvSpPr>
        <p:spPr>
          <a:xfrm>
            <a:off x="1563369" y="3931700"/>
            <a:ext cx="1631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Symbol"/>
                <a:cs typeface="Symbol"/>
              </a:rPr>
              <a:t>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xmlns="" id="{E53651F4-E00C-4896-9703-BBFF169B942C}"/>
              </a:ext>
            </a:extLst>
          </p:cNvPr>
          <p:cNvSpPr txBox="1"/>
          <p:nvPr/>
        </p:nvSpPr>
        <p:spPr>
          <a:xfrm>
            <a:off x="1563369" y="4693700"/>
            <a:ext cx="1631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0" dirty="0">
                <a:latin typeface="Symbol"/>
                <a:cs typeface="Symbol"/>
              </a:rPr>
              <a:t>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xmlns="" id="{976E0543-8814-479D-A7DD-85A5F5C3D613}"/>
              </a:ext>
            </a:extLst>
          </p:cNvPr>
          <p:cNvSpPr txBox="1"/>
          <p:nvPr/>
        </p:nvSpPr>
        <p:spPr>
          <a:xfrm>
            <a:off x="1449069" y="5092545"/>
            <a:ext cx="356997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assu</a:t>
            </a:r>
            <a:r>
              <a:rPr sz="2400" i="1" spc="-15" dirty="0">
                <a:latin typeface="Times New Roman"/>
                <a:cs typeface="Times New Roman"/>
              </a:rPr>
              <a:t>m</a:t>
            </a:r>
            <a:r>
              <a:rPr sz="2400" i="1" spc="-5" dirty="0">
                <a:latin typeface="Times New Roman"/>
                <a:cs typeface="Times New Roman"/>
              </a:rPr>
              <a:t>e</a:t>
            </a:r>
            <a:r>
              <a:rPr sz="2400" i="1" dirty="0">
                <a:latin typeface="Times New Roman"/>
                <a:cs typeface="Times New Roman"/>
              </a:rPr>
              <a:t>s no</a:t>
            </a:r>
            <a:r>
              <a:rPr sz="2400" i="1" spc="-5" dirty="0">
                <a:latin typeface="Times New Roman"/>
                <a:cs typeface="Times New Roman"/>
              </a:rPr>
              <a:t>minal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at</a:t>
            </a:r>
            <a:r>
              <a:rPr sz="2400" i="1" spc="0" dirty="0">
                <a:latin typeface="Times New Roman"/>
                <a:cs typeface="Times New Roman"/>
              </a:rPr>
              <a:t>t</a:t>
            </a:r>
            <a:r>
              <a:rPr sz="2400" i="1" spc="-10" dirty="0">
                <a:latin typeface="Times New Roman"/>
                <a:cs typeface="Times New Roman"/>
              </a:rPr>
              <a:t>r</a:t>
            </a:r>
            <a:r>
              <a:rPr sz="2400" i="1" spc="-5" dirty="0">
                <a:latin typeface="Times New Roman"/>
                <a:cs typeface="Times New Roman"/>
              </a:rPr>
              <a:t>ibu</a:t>
            </a:r>
            <a:r>
              <a:rPr sz="2400" i="1" spc="10" dirty="0">
                <a:latin typeface="Times New Roman"/>
                <a:cs typeface="Times New Roman"/>
              </a:rPr>
              <a:t>t</a:t>
            </a:r>
            <a:r>
              <a:rPr sz="2400" i="1" spc="-10" dirty="0">
                <a:latin typeface="Times New Roman"/>
                <a:cs typeface="Times New Roman"/>
              </a:rPr>
              <a:t>e</a:t>
            </a:r>
            <a:r>
              <a:rPr sz="2400" i="1" spc="2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18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BF89C-A4BD-4918-B60F-604C8E6B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Ps</a:t>
            </a:r>
            <a:r>
              <a:rPr lang="en-US" dirty="0"/>
              <a:t>eu</a:t>
            </a:r>
            <a:r>
              <a:rPr lang="en-US" spc="5" dirty="0"/>
              <a:t>d</a:t>
            </a:r>
            <a:r>
              <a:rPr lang="en-US" dirty="0"/>
              <a:t>o</a:t>
            </a:r>
            <a:r>
              <a:rPr lang="en-US" spc="-5" dirty="0"/>
              <a:t>-c</a:t>
            </a:r>
            <a:r>
              <a:rPr lang="en-US" dirty="0"/>
              <a:t>o</a:t>
            </a:r>
            <a:r>
              <a:rPr lang="en-US" spc="5" dirty="0"/>
              <a:t>d</a:t>
            </a:r>
            <a:r>
              <a:rPr lang="en-US" spc="-5" dirty="0"/>
              <a:t>e</a:t>
            </a:r>
            <a:r>
              <a:rPr lang="en-US" spc="-10" dirty="0"/>
              <a:t> </a:t>
            </a:r>
            <a:r>
              <a:rPr lang="en-US" spc="-5" dirty="0"/>
              <a:t>f</a:t>
            </a:r>
            <a:r>
              <a:rPr lang="en-US" dirty="0"/>
              <a:t>or</a:t>
            </a:r>
            <a:r>
              <a:rPr lang="en-US" spc="-10" dirty="0"/>
              <a:t> </a:t>
            </a:r>
            <a:r>
              <a:rPr lang="en-US" spc="5" dirty="0"/>
              <a:t>1</a:t>
            </a:r>
            <a:r>
              <a:rPr lang="en-US" dirty="0"/>
              <a:t>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A983F6-A655-4E88-B145-597C6338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EC55660-3A57-4FCE-8586-7DBDD4BBDCAC}"/>
              </a:ext>
            </a:extLst>
          </p:cNvPr>
          <p:cNvSpPr txBox="1"/>
          <p:nvPr/>
        </p:nvSpPr>
        <p:spPr>
          <a:xfrm>
            <a:off x="838200" y="1844039"/>
            <a:ext cx="7620000" cy="2096770"/>
          </a:xfrm>
          <a:prstGeom prst="rect">
            <a:avLst/>
          </a:prstGeom>
          <a:solidFill>
            <a:srgbClr val="CCFFCC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F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r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c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h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r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i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b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u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e,</a:t>
            </a:r>
            <a:endParaRPr sz="1600">
              <a:latin typeface="Courier New"/>
              <a:cs typeface="Courier New"/>
            </a:endParaRPr>
          </a:p>
          <a:p>
            <a:pPr marL="656590" marR="405765" indent="-276860">
              <a:lnSpc>
                <a:spcPct val="114599"/>
              </a:lnSpc>
            </a:pP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Fo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r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eac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h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valu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f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attribute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,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mak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a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rul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s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follows: coun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t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ho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w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ofte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n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eac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h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clas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s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appears</a:t>
            </a:r>
            <a:endParaRPr sz="1600">
              <a:latin typeface="Courier New"/>
              <a:cs typeface="Courier New"/>
            </a:endParaRPr>
          </a:p>
          <a:p>
            <a:pPr marL="656590">
              <a:lnSpc>
                <a:spcPct val="100000"/>
              </a:lnSpc>
              <a:spcBef>
                <a:spcPts val="280"/>
              </a:spcBef>
            </a:pP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fin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d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mos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t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frequen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t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class</a:t>
            </a:r>
            <a:endParaRPr sz="1600">
              <a:latin typeface="Courier New"/>
              <a:cs typeface="Courier New"/>
            </a:endParaRPr>
          </a:p>
          <a:p>
            <a:pPr marL="379730" marR="250825" indent="276860">
              <a:lnSpc>
                <a:spcPct val="114599"/>
              </a:lnSpc>
            </a:pP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mak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rul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assig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n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tha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t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clas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s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o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thi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s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attribute-value Calculat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erro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r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rat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f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th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 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rules</a:t>
            </a:r>
            <a:endParaRPr sz="1600">
              <a:latin typeface="Courier New"/>
              <a:cs typeface="Courier New"/>
            </a:endParaRPr>
          </a:p>
          <a:p>
            <a:pPr marL="88900">
              <a:lnSpc>
                <a:spcPct val="100000"/>
              </a:lnSpc>
              <a:spcBef>
                <a:spcPts val="280"/>
              </a:spcBef>
            </a:pP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C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h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s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r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u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l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s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w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i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h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 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h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s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m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l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l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s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e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r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r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o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r</a:t>
            </a:r>
            <a:r>
              <a:rPr sz="1600" b="1" spc="-5" dirty="0">
                <a:solidFill>
                  <a:srgbClr val="007F00"/>
                </a:solidFill>
                <a:latin typeface="Courier New"/>
                <a:cs typeface="Courier New"/>
              </a:rPr>
              <a:t> r</a:t>
            </a:r>
            <a:r>
              <a:rPr sz="1600" b="1" spc="5" dirty="0">
                <a:solidFill>
                  <a:srgbClr val="007F00"/>
                </a:solidFill>
                <a:latin typeface="Courier New"/>
                <a:cs typeface="Courier New"/>
              </a:rPr>
              <a:t>a</a:t>
            </a:r>
            <a:r>
              <a:rPr sz="1600" b="1" spc="-10" dirty="0">
                <a:solidFill>
                  <a:srgbClr val="007F00"/>
                </a:solidFill>
                <a:latin typeface="Courier New"/>
                <a:cs typeface="Courier New"/>
              </a:rPr>
              <a:t>t</a:t>
            </a:r>
            <a:r>
              <a:rPr sz="1600" b="1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xmlns="" id="{2D102154-824F-4E2B-8C99-3F3A549AE96A}"/>
              </a:ext>
            </a:extLst>
          </p:cNvPr>
          <p:cNvSpPr txBox="1"/>
          <p:nvPr/>
        </p:nvSpPr>
        <p:spPr>
          <a:xfrm>
            <a:off x="916939" y="4582704"/>
            <a:ext cx="12255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solidFill>
                  <a:srgbClr val="007F00"/>
                </a:solidFill>
                <a:latin typeface="Lucida Sans Unicode"/>
                <a:cs typeface="Lucida Sans Unicode"/>
              </a:rPr>
              <a:t>●</a:t>
            </a:r>
            <a:endParaRPr sz="950">
              <a:latin typeface="Lucida Sans Unicode"/>
              <a:cs typeface="Lucida Sans Unicode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A96D1AD0-9D10-47E9-B86A-A907FF95CED3}"/>
              </a:ext>
            </a:extLst>
          </p:cNvPr>
          <p:cNvSpPr txBox="1"/>
          <p:nvPr/>
        </p:nvSpPr>
        <p:spPr>
          <a:xfrm>
            <a:off x="1176019" y="4494375"/>
            <a:ext cx="66325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Note: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“</a:t>
            </a:r>
            <a:r>
              <a:rPr sz="2400" spc="-25" dirty="0">
                <a:solidFill>
                  <a:srgbClr val="00DBFF"/>
                </a:solidFill>
                <a:latin typeface="Times New Roman"/>
                <a:cs typeface="Times New Roman"/>
              </a:rPr>
              <a:t>m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00DBFF"/>
                </a:solidFill>
                <a:latin typeface="Times New Roman"/>
                <a:cs typeface="Times New Roman"/>
              </a:rPr>
              <a:t>s</a:t>
            </a:r>
            <a:r>
              <a:rPr sz="2400" spc="0" dirty="0">
                <a:solidFill>
                  <a:srgbClr val="00DBFF"/>
                </a:solidFill>
                <a:latin typeface="Times New Roman"/>
                <a:cs typeface="Times New Roman"/>
              </a:rPr>
              <a:t>i</a:t>
            </a:r>
            <a:r>
              <a:rPr sz="2400" spc="-10" dirty="0">
                <a:solidFill>
                  <a:srgbClr val="00DBFF"/>
                </a:solidFill>
                <a:latin typeface="Times New Roman"/>
                <a:cs typeface="Times New Roman"/>
              </a:rPr>
              <a:t>n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g”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DBFF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t</a:t>
            </a:r>
            <a:r>
              <a:rPr sz="2400" spc="5" dirty="0">
                <a:solidFill>
                  <a:srgbClr val="00DBFF"/>
                </a:solidFill>
                <a:latin typeface="Times New Roman"/>
                <a:cs typeface="Times New Roman"/>
              </a:rPr>
              <a:t>r</a:t>
            </a:r>
            <a:r>
              <a:rPr sz="2400" spc="-10" dirty="0">
                <a:solidFill>
                  <a:srgbClr val="00DBFF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ate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d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s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DBFF"/>
                </a:solidFill>
                <a:latin typeface="Times New Roman"/>
                <a:cs typeface="Times New Roman"/>
              </a:rPr>
              <a:t>s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eparate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attr</a:t>
            </a:r>
            <a:r>
              <a:rPr sz="2400" spc="0" dirty="0">
                <a:solidFill>
                  <a:srgbClr val="00DBFF"/>
                </a:solidFill>
                <a:latin typeface="Times New Roman"/>
                <a:cs typeface="Times New Roman"/>
              </a:rPr>
              <a:t>i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bute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value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63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xmlns="" id="{349B76FD-9073-4E81-B83B-6D3230DBE39F}"/>
              </a:ext>
            </a:extLst>
          </p:cNvPr>
          <p:cNvSpPr/>
          <p:nvPr/>
        </p:nvSpPr>
        <p:spPr>
          <a:xfrm>
            <a:off x="9974398" y="475016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79">
                <a:moveTo>
                  <a:pt x="763270" y="0"/>
                </a:moveTo>
                <a:lnTo>
                  <a:pt x="0" y="0"/>
                </a:lnTo>
                <a:lnTo>
                  <a:pt x="0" y="335280"/>
                </a:lnTo>
                <a:lnTo>
                  <a:pt x="763270" y="335280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7AFF2882-BCC3-4CD5-B0E9-BBB2CFACE1B4}"/>
              </a:ext>
            </a:extLst>
          </p:cNvPr>
          <p:cNvSpPr/>
          <p:nvPr/>
        </p:nvSpPr>
        <p:spPr>
          <a:xfrm>
            <a:off x="9199698" y="475016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79">
                <a:moveTo>
                  <a:pt x="774700" y="0"/>
                </a:moveTo>
                <a:lnTo>
                  <a:pt x="0" y="0"/>
                </a:lnTo>
                <a:lnTo>
                  <a:pt x="0" y="335280"/>
                </a:lnTo>
                <a:lnTo>
                  <a:pt x="774700" y="335280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xmlns="" id="{79009678-3082-4700-AEDE-0462DCFD1F9A}"/>
              </a:ext>
            </a:extLst>
          </p:cNvPr>
          <p:cNvSpPr/>
          <p:nvPr/>
        </p:nvSpPr>
        <p:spPr>
          <a:xfrm>
            <a:off x="7477577" y="475016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79">
                <a:moveTo>
                  <a:pt x="1722119" y="0"/>
                </a:moveTo>
                <a:lnTo>
                  <a:pt x="0" y="0"/>
                </a:lnTo>
                <a:lnTo>
                  <a:pt x="0" y="335280"/>
                </a:lnTo>
                <a:lnTo>
                  <a:pt x="1722119" y="335280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xmlns="" id="{CF0938F3-1758-41CD-AEA7-ED7C33501DA1}"/>
              </a:ext>
            </a:extLst>
          </p:cNvPr>
          <p:cNvSpPr/>
          <p:nvPr/>
        </p:nvSpPr>
        <p:spPr>
          <a:xfrm>
            <a:off x="6100897" y="475016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79">
                <a:moveTo>
                  <a:pt x="1376680" y="0"/>
                </a:moveTo>
                <a:lnTo>
                  <a:pt x="0" y="0"/>
                </a:lnTo>
                <a:lnTo>
                  <a:pt x="0" y="335280"/>
                </a:lnTo>
                <a:lnTo>
                  <a:pt x="1376680" y="335280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xmlns="" id="{1F14FBBC-FD31-46C3-B309-E20140C1FC2F}"/>
              </a:ext>
            </a:extLst>
          </p:cNvPr>
          <p:cNvSpPr/>
          <p:nvPr/>
        </p:nvSpPr>
        <p:spPr>
          <a:xfrm>
            <a:off x="9974398" y="441488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79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xmlns="" id="{05202739-1FAD-436A-BDBD-2276D4FCB2B2}"/>
              </a:ext>
            </a:extLst>
          </p:cNvPr>
          <p:cNvSpPr/>
          <p:nvPr/>
        </p:nvSpPr>
        <p:spPr>
          <a:xfrm>
            <a:off x="9199698" y="441488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79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xmlns="" id="{1766836E-5544-4550-B0A6-0C3BFE8FB858}"/>
              </a:ext>
            </a:extLst>
          </p:cNvPr>
          <p:cNvSpPr/>
          <p:nvPr/>
        </p:nvSpPr>
        <p:spPr>
          <a:xfrm>
            <a:off x="7477577" y="441488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79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xmlns="" id="{7695713A-0796-4A8D-997C-2DB762E2FC6D}"/>
              </a:ext>
            </a:extLst>
          </p:cNvPr>
          <p:cNvSpPr/>
          <p:nvPr/>
        </p:nvSpPr>
        <p:spPr>
          <a:xfrm>
            <a:off x="6100897" y="441488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79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BB45EA6B-AC1E-42F9-9365-94AF8BD49067}"/>
              </a:ext>
            </a:extLst>
          </p:cNvPr>
          <p:cNvSpPr/>
          <p:nvPr/>
        </p:nvSpPr>
        <p:spPr>
          <a:xfrm>
            <a:off x="9974398" y="4080872"/>
            <a:ext cx="763270" cy="334010"/>
          </a:xfrm>
          <a:custGeom>
            <a:avLst/>
            <a:gdLst/>
            <a:ahLst/>
            <a:cxnLst/>
            <a:rect l="l" t="t" r="r" b="b"/>
            <a:pathLst>
              <a:path w="763270" h="334010">
                <a:moveTo>
                  <a:pt x="763270" y="0"/>
                </a:moveTo>
                <a:lnTo>
                  <a:pt x="0" y="0"/>
                </a:lnTo>
                <a:lnTo>
                  <a:pt x="0" y="334009"/>
                </a:lnTo>
                <a:lnTo>
                  <a:pt x="763270" y="33400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xmlns="" id="{5F421E09-FB82-4FAD-99CD-90C01281D9E9}"/>
              </a:ext>
            </a:extLst>
          </p:cNvPr>
          <p:cNvSpPr/>
          <p:nvPr/>
        </p:nvSpPr>
        <p:spPr>
          <a:xfrm>
            <a:off x="9199698" y="4080872"/>
            <a:ext cx="774700" cy="334010"/>
          </a:xfrm>
          <a:custGeom>
            <a:avLst/>
            <a:gdLst/>
            <a:ahLst/>
            <a:cxnLst/>
            <a:rect l="l" t="t" r="r" b="b"/>
            <a:pathLst>
              <a:path w="774700" h="334010">
                <a:moveTo>
                  <a:pt x="774700" y="0"/>
                </a:moveTo>
                <a:lnTo>
                  <a:pt x="0" y="0"/>
                </a:lnTo>
                <a:lnTo>
                  <a:pt x="0" y="334009"/>
                </a:lnTo>
                <a:lnTo>
                  <a:pt x="774700" y="33400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xmlns="" id="{7B607F0D-E8B4-4092-9CD4-DD92C9845007}"/>
              </a:ext>
            </a:extLst>
          </p:cNvPr>
          <p:cNvSpPr/>
          <p:nvPr/>
        </p:nvSpPr>
        <p:spPr>
          <a:xfrm>
            <a:off x="7477577" y="4080872"/>
            <a:ext cx="1722120" cy="334010"/>
          </a:xfrm>
          <a:custGeom>
            <a:avLst/>
            <a:gdLst/>
            <a:ahLst/>
            <a:cxnLst/>
            <a:rect l="l" t="t" r="r" b="b"/>
            <a:pathLst>
              <a:path w="1722120" h="334010">
                <a:moveTo>
                  <a:pt x="1722119" y="0"/>
                </a:moveTo>
                <a:lnTo>
                  <a:pt x="0" y="0"/>
                </a:lnTo>
                <a:lnTo>
                  <a:pt x="0" y="334009"/>
                </a:lnTo>
                <a:lnTo>
                  <a:pt x="1722119" y="33400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BDD57066-4B66-4A92-8D5F-5FE033BF44B5}"/>
              </a:ext>
            </a:extLst>
          </p:cNvPr>
          <p:cNvSpPr/>
          <p:nvPr/>
        </p:nvSpPr>
        <p:spPr>
          <a:xfrm>
            <a:off x="6100897" y="4080872"/>
            <a:ext cx="1376680" cy="334010"/>
          </a:xfrm>
          <a:custGeom>
            <a:avLst/>
            <a:gdLst/>
            <a:ahLst/>
            <a:cxnLst/>
            <a:rect l="l" t="t" r="r" b="b"/>
            <a:pathLst>
              <a:path w="1376679" h="334010">
                <a:moveTo>
                  <a:pt x="1376680" y="0"/>
                </a:moveTo>
                <a:lnTo>
                  <a:pt x="0" y="0"/>
                </a:lnTo>
                <a:lnTo>
                  <a:pt x="0" y="334009"/>
                </a:lnTo>
                <a:lnTo>
                  <a:pt x="1376680" y="33400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xmlns="" id="{AF2133BA-2F61-4392-B99F-7A4977CC3A33}"/>
              </a:ext>
            </a:extLst>
          </p:cNvPr>
          <p:cNvSpPr/>
          <p:nvPr/>
        </p:nvSpPr>
        <p:spPr>
          <a:xfrm>
            <a:off x="9974398" y="3744322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79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xmlns="" id="{A011A808-FA27-44E5-AC2A-D67EB49675F0}"/>
              </a:ext>
            </a:extLst>
          </p:cNvPr>
          <p:cNvSpPr/>
          <p:nvPr/>
        </p:nvSpPr>
        <p:spPr>
          <a:xfrm>
            <a:off x="9199698" y="3744322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79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xmlns="" id="{B6B437EA-2B6D-42E4-9F58-9757B886C87A}"/>
              </a:ext>
            </a:extLst>
          </p:cNvPr>
          <p:cNvSpPr/>
          <p:nvPr/>
        </p:nvSpPr>
        <p:spPr>
          <a:xfrm>
            <a:off x="7477577" y="3744322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79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8">
            <a:extLst>
              <a:ext uri="{FF2B5EF4-FFF2-40B4-BE49-F238E27FC236}">
                <a16:creationId xmlns:a16="http://schemas.microsoft.com/office/drawing/2014/main" xmlns="" id="{806F2784-7E10-4AD6-9B22-64E4E979F9F0}"/>
              </a:ext>
            </a:extLst>
          </p:cNvPr>
          <p:cNvSpPr/>
          <p:nvPr/>
        </p:nvSpPr>
        <p:spPr>
          <a:xfrm>
            <a:off x="6100897" y="3744322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79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9">
            <a:extLst>
              <a:ext uri="{FF2B5EF4-FFF2-40B4-BE49-F238E27FC236}">
                <a16:creationId xmlns:a16="http://schemas.microsoft.com/office/drawing/2014/main" xmlns="" id="{DE776D77-E49C-4690-AF72-79E4E24F0F00}"/>
              </a:ext>
            </a:extLst>
          </p:cNvPr>
          <p:cNvSpPr/>
          <p:nvPr/>
        </p:nvSpPr>
        <p:spPr>
          <a:xfrm>
            <a:off x="9974398" y="341031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79">
                <a:moveTo>
                  <a:pt x="763270" y="0"/>
                </a:moveTo>
                <a:lnTo>
                  <a:pt x="0" y="0"/>
                </a:lnTo>
                <a:lnTo>
                  <a:pt x="0" y="335280"/>
                </a:lnTo>
                <a:lnTo>
                  <a:pt x="763270" y="335280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xmlns="" id="{65AB0A60-9A4D-46D6-8E18-E76B7FD6C557}"/>
              </a:ext>
            </a:extLst>
          </p:cNvPr>
          <p:cNvSpPr/>
          <p:nvPr/>
        </p:nvSpPr>
        <p:spPr>
          <a:xfrm>
            <a:off x="9974398" y="307503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79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1">
            <a:extLst>
              <a:ext uri="{FF2B5EF4-FFF2-40B4-BE49-F238E27FC236}">
                <a16:creationId xmlns:a16="http://schemas.microsoft.com/office/drawing/2014/main" xmlns="" id="{8ACBDC10-38EC-487E-B032-8A987AA1AEE9}"/>
              </a:ext>
            </a:extLst>
          </p:cNvPr>
          <p:cNvSpPr/>
          <p:nvPr/>
        </p:nvSpPr>
        <p:spPr>
          <a:xfrm>
            <a:off x="9974398" y="2741023"/>
            <a:ext cx="763270" cy="334010"/>
          </a:xfrm>
          <a:custGeom>
            <a:avLst/>
            <a:gdLst/>
            <a:ahLst/>
            <a:cxnLst/>
            <a:rect l="l" t="t" r="r" b="b"/>
            <a:pathLst>
              <a:path w="763270" h="334010">
                <a:moveTo>
                  <a:pt x="763270" y="0"/>
                </a:moveTo>
                <a:lnTo>
                  <a:pt x="0" y="0"/>
                </a:lnTo>
                <a:lnTo>
                  <a:pt x="0" y="334010"/>
                </a:lnTo>
                <a:lnTo>
                  <a:pt x="763270" y="334010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2">
            <a:extLst>
              <a:ext uri="{FF2B5EF4-FFF2-40B4-BE49-F238E27FC236}">
                <a16:creationId xmlns:a16="http://schemas.microsoft.com/office/drawing/2014/main" xmlns="" id="{C39A525D-6903-4A7D-A953-C32A4442823C}"/>
              </a:ext>
            </a:extLst>
          </p:cNvPr>
          <p:cNvSpPr/>
          <p:nvPr/>
        </p:nvSpPr>
        <p:spPr>
          <a:xfrm>
            <a:off x="9974398" y="240447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80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3">
            <a:extLst>
              <a:ext uri="{FF2B5EF4-FFF2-40B4-BE49-F238E27FC236}">
                <a16:creationId xmlns:a16="http://schemas.microsoft.com/office/drawing/2014/main" xmlns="" id="{401D1CCE-3F69-4DD2-BA84-F8922DF5FB64}"/>
              </a:ext>
            </a:extLst>
          </p:cNvPr>
          <p:cNvSpPr/>
          <p:nvPr/>
        </p:nvSpPr>
        <p:spPr>
          <a:xfrm>
            <a:off x="9974398" y="207046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80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4">
            <a:extLst>
              <a:ext uri="{FF2B5EF4-FFF2-40B4-BE49-F238E27FC236}">
                <a16:creationId xmlns:a16="http://schemas.microsoft.com/office/drawing/2014/main" xmlns="" id="{D25F19FD-429D-4923-88FF-1B1D48145B8B}"/>
              </a:ext>
            </a:extLst>
          </p:cNvPr>
          <p:cNvSpPr/>
          <p:nvPr/>
        </p:nvSpPr>
        <p:spPr>
          <a:xfrm>
            <a:off x="9974398" y="1735183"/>
            <a:ext cx="763270" cy="335280"/>
          </a:xfrm>
          <a:custGeom>
            <a:avLst/>
            <a:gdLst/>
            <a:ahLst/>
            <a:cxnLst/>
            <a:rect l="l" t="t" r="r" b="b"/>
            <a:pathLst>
              <a:path w="763270" h="335280">
                <a:moveTo>
                  <a:pt x="763270" y="0"/>
                </a:moveTo>
                <a:lnTo>
                  <a:pt x="0" y="0"/>
                </a:lnTo>
                <a:lnTo>
                  <a:pt x="0" y="335279"/>
                </a:lnTo>
                <a:lnTo>
                  <a:pt x="763270" y="335279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5">
            <a:extLst>
              <a:ext uri="{FF2B5EF4-FFF2-40B4-BE49-F238E27FC236}">
                <a16:creationId xmlns:a16="http://schemas.microsoft.com/office/drawing/2014/main" xmlns="" id="{76B5D695-5A31-40A1-AC3B-F2BA20CECFCF}"/>
              </a:ext>
            </a:extLst>
          </p:cNvPr>
          <p:cNvSpPr/>
          <p:nvPr/>
        </p:nvSpPr>
        <p:spPr>
          <a:xfrm>
            <a:off x="9974398" y="1156063"/>
            <a:ext cx="763270" cy="579120"/>
          </a:xfrm>
          <a:custGeom>
            <a:avLst/>
            <a:gdLst/>
            <a:ahLst/>
            <a:cxnLst/>
            <a:rect l="l" t="t" r="r" b="b"/>
            <a:pathLst>
              <a:path w="763270" h="579119">
                <a:moveTo>
                  <a:pt x="763270" y="0"/>
                </a:moveTo>
                <a:lnTo>
                  <a:pt x="0" y="0"/>
                </a:lnTo>
                <a:lnTo>
                  <a:pt x="0" y="579120"/>
                </a:lnTo>
                <a:lnTo>
                  <a:pt x="763270" y="579120"/>
                </a:lnTo>
                <a:lnTo>
                  <a:pt x="7632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6">
            <a:extLst>
              <a:ext uri="{FF2B5EF4-FFF2-40B4-BE49-F238E27FC236}">
                <a16:creationId xmlns:a16="http://schemas.microsoft.com/office/drawing/2014/main" xmlns="" id="{12811167-D6D6-43B2-B586-1991E0F3627F}"/>
              </a:ext>
            </a:extLst>
          </p:cNvPr>
          <p:cNvSpPr/>
          <p:nvPr/>
        </p:nvSpPr>
        <p:spPr>
          <a:xfrm>
            <a:off x="9199698" y="341031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79">
                <a:moveTo>
                  <a:pt x="774700" y="0"/>
                </a:moveTo>
                <a:lnTo>
                  <a:pt x="0" y="0"/>
                </a:lnTo>
                <a:lnTo>
                  <a:pt x="0" y="335280"/>
                </a:lnTo>
                <a:lnTo>
                  <a:pt x="774700" y="335280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7">
            <a:extLst>
              <a:ext uri="{FF2B5EF4-FFF2-40B4-BE49-F238E27FC236}">
                <a16:creationId xmlns:a16="http://schemas.microsoft.com/office/drawing/2014/main" xmlns="" id="{5F314A62-8385-4067-ABE9-967D794A7CA2}"/>
              </a:ext>
            </a:extLst>
          </p:cNvPr>
          <p:cNvSpPr/>
          <p:nvPr/>
        </p:nvSpPr>
        <p:spPr>
          <a:xfrm>
            <a:off x="7477577" y="341031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79">
                <a:moveTo>
                  <a:pt x="1722119" y="0"/>
                </a:moveTo>
                <a:lnTo>
                  <a:pt x="0" y="0"/>
                </a:lnTo>
                <a:lnTo>
                  <a:pt x="0" y="335280"/>
                </a:lnTo>
                <a:lnTo>
                  <a:pt x="1722119" y="335280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8">
            <a:extLst>
              <a:ext uri="{FF2B5EF4-FFF2-40B4-BE49-F238E27FC236}">
                <a16:creationId xmlns:a16="http://schemas.microsoft.com/office/drawing/2014/main" xmlns="" id="{A0683729-AA18-4061-8101-6B8ACADF82B1}"/>
              </a:ext>
            </a:extLst>
          </p:cNvPr>
          <p:cNvSpPr/>
          <p:nvPr/>
        </p:nvSpPr>
        <p:spPr>
          <a:xfrm>
            <a:off x="6100897" y="341031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79">
                <a:moveTo>
                  <a:pt x="1376680" y="0"/>
                </a:moveTo>
                <a:lnTo>
                  <a:pt x="0" y="0"/>
                </a:lnTo>
                <a:lnTo>
                  <a:pt x="0" y="335280"/>
                </a:lnTo>
                <a:lnTo>
                  <a:pt x="1376680" y="335280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9">
            <a:extLst>
              <a:ext uri="{FF2B5EF4-FFF2-40B4-BE49-F238E27FC236}">
                <a16:creationId xmlns:a16="http://schemas.microsoft.com/office/drawing/2014/main" xmlns="" id="{BAA302E5-3760-4FD2-A009-166462F43CD8}"/>
              </a:ext>
            </a:extLst>
          </p:cNvPr>
          <p:cNvSpPr/>
          <p:nvPr/>
        </p:nvSpPr>
        <p:spPr>
          <a:xfrm>
            <a:off x="9199698" y="307503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79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xmlns="" id="{A1CC67A2-6BC5-4F82-8C04-7851244FB8AE}"/>
              </a:ext>
            </a:extLst>
          </p:cNvPr>
          <p:cNvSpPr/>
          <p:nvPr/>
        </p:nvSpPr>
        <p:spPr>
          <a:xfrm>
            <a:off x="7477577" y="307503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79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1">
            <a:extLst>
              <a:ext uri="{FF2B5EF4-FFF2-40B4-BE49-F238E27FC236}">
                <a16:creationId xmlns:a16="http://schemas.microsoft.com/office/drawing/2014/main" xmlns="" id="{EA82377E-D57F-405C-B390-B152366C6EF0}"/>
              </a:ext>
            </a:extLst>
          </p:cNvPr>
          <p:cNvSpPr/>
          <p:nvPr/>
        </p:nvSpPr>
        <p:spPr>
          <a:xfrm>
            <a:off x="6100897" y="307503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79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2">
            <a:extLst>
              <a:ext uri="{FF2B5EF4-FFF2-40B4-BE49-F238E27FC236}">
                <a16:creationId xmlns:a16="http://schemas.microsoft.com/office/drawing/2014/main" xmlns="" id="{BEEF1B89-ABF7-4E49-BCED-C3AC4CC48943}"/>
              </a:ext>
            </a:extLst>
          </p:cNvPr>
          <p:cNvSpPr/>
          <p:nvPr/>
        </p:nvSpPr>
        <p:spPr>
          <a:xfrm>
            <a:off x="9199698" y="2741023"/>
            <a:ext cx="774700" cy="334010"/>
          </a:xfrm>
          <a:custGeom>
            <a:avLst/>
            <a:gdLst/>
            <a:ahLst/>
            <a:cxnLst/>
            <a:rect l="l" t="t" r="r" b="b"/>
            <a:pathLst>
              <a:path w="774700" h="334010">
                <a:moveTo>
                  <a:pt x="774700" y="0"/>
                </a:moveTo>
                <a:lnTo>
                  <a:pt x="0" y="0"/>
                </a:lnTo>
                <a:lnTo>
                  <a:pt x="0" y="334010"/>
                </a:lnTo>
                <a:lnTo>
                  <a:pt x="774700" y="334010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3">
            <a:extLst>
              <a:ext uri="{FF2B5EF4-FFF2-40B4-BE49-F238E27FC236}">
                <a16:creationId xmlns:a16="http://schemas.microsoft.com/office/drawing/2014/main" xmlns="" id="{AE4750C4-BC59-4D88-8C4F-C82C290238D8}"/>
              </a:ext>
            </a:extLst>
          </p:cNvPr>
          <p:cNvSpPr/>
          <p:nvPr/>
        </p:nvSpPr>
        <p:spPr>
          <a:xfrm>
            <a:off x="7477577" y="2741023"/>
            <a:ext cx="1722120" cy="334010"/>
          </a:xfrm>
          <a:custGeom>
            <a:avLst/>
            <a:gdLst/>
            <a:ahLst/>
            <a:cxnLst/>
            <a:rect l="l" t="t" r="r" b="b"/>
            <a:pathLst>
              <a:path w="1722120" h="334010">
                <a:moveTo>
                  <a:pt x="1722119" y="0"/>
                </a:moveTo>
                <a:lnTo>
                  <a:pt x="0" y="0"/>
                </a:lnTo>
                <a:lnTo>
                  <a:pt x="0" y="334010"/>
                </a:lnTo>
                <a:lnTo>
                  <a:pt x="1722119" y="334010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4">
            <a:extLst>
              <a:ext uri="{FF2B5EF4-FFF2-40B4-BE49-F238E27FC236}">
                <a16:creationId xmlns:a16="http://schemas.microsoft.com/office/drawing/2014/main" xmlns="" id="{99FA6AD5-2BDB-4F41-A56F-5303B82AD9F1}"/>
              </a:ext>
            </a:extLst>
          </p:cNvPr>
          <p:cNvSpPr/>
          <p:nvPr/>
        </p:nvSpPr>
        <p:spPr>
          <a:xfrm>
            <a:off x="6100897" y="2741023"/>
            <a:ext cx="1376680" cy="334010"/>
          </a:xfrm>
          <a:custGeom>
            <a:avLst/>
            <a:gdLst/>
            <a:ahLst/>
            <a:cxnLst/>
            <a:rect l="l" t="t" r="r" b="b"/>
            <a:pathLst>
              <a:path w="1376679" h="334010">
                <a:moveTo>
                  <a:pt x="1376680" y="0"/>
                </a:moveTo>
                <a:lnTo>
                  <a:pt x="0" y="0"/>
                </a:lnTo>
                <a:lnTo>
                  <a:pt x="0" y="334010"/>
                </a:lnTo>
                <a:lnTo>
                  <a:pt x="1376680" y="334010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5">
            <a:extLst>
              <a:ext uri="{FF2B5EF4-FFF2-40B4-BE49-F238E27FC236}">
                <a16:creationId xmlns:a16="http://schemas.microsoft.com/office/drawing/2014/main" xmlns="" id="{943A2065-6A43-45ED-9FC3-EE11A3B7EDD7}"/>
              </a:ext>
            </a:extLst>
          </p:cNvPr>
          <p:cNvSpPr/>
          <p:nvPr/>
        </p:nvSpPr>
        <p:spPr>
          <a:xfrm>
            <a:off x="9199698" y="240447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80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6">
            <a:extLst>
              <a:ext uri="{FF2B5EF4-FFF2-40B4-BE49-F238E27FC236}">
                <a16:creationId xmlns:a16="http://schemas.microsoft.com/office/drawing/2014/main" xmlns="" id="{DF039C1E-1CC6-4614-9668-0BEC608DA98D}"/>
              </a:ext>
            </a:extLst>
          </p:cNvPr>
          <p:cNvSpPr/>
          <p:nvPr/>
        </p:nvSpPr>
        <p:spPr>
          <a:xfrm>
            <a:off x="7477577" y="240447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80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7">
            <a:extLst>
              <a:ext uri="{FF2B5EF4-FFF2-40B4-BE49-F238E27FC236}">
                <a16:creationId xmlns:a16="http://schemas.microsoft.com/office/drawing/2014/main" xmlns="" id="{73AFD84F-00BE-40B8-93D8-9EA1750DBA15}"/>
              </a:ext>
            </a:extLst>
          </p:cNvPr>
          <p:cNvSpPr/>
          <p:nvPr/>
        </p:nvSpPr>
        <p:spPr>
          <a:xfrm>
            <a:off x="6100897" y="240447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80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8">
            <a:extLst>
              <a:ext uri="{FF2B5EF4-FFF2-40B4-BE49-F238E27FC236}">
                <a16:creationId xmlns:a16="http://schemas.microsoft.com/office/drawing/2014/main" xmlns="" id="{EF350074-12A5-4378-B21C-7EB6EB7AC1C2}"/>
              </a:ext>
            </a:extLst>
          </p:cNvPr>
          <p:cNvSpPr/>
          <p:nvPr/>
        </p:nvSpPr>
        <p:spPr>
          <a:xfrm>
            <a:off x="9199698" y="207046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80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9">
            <a:extLst>
              <a:ext uri="{FF2B5EF4-FFF2-40B4-BE49-F238E27FC236}">
                <a16:creationId xmlns:a16="http://schemas.microsoft.com/office/drawing/2014/main" xmlns="" id="{E65414A3-9F45-4789-A103-2CC9FA40B504}"/>
              </a:ext>
            </a:extLst>
          </p:cNvPr>
          <p:cNvSpPr/>
          <p:nvPr/>
        </p:nvSpPr>
        <p:spPr>
          <a:xfrm>
            <a:off x="7477577" y="207046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80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0">
            <a:extLst>
              <a:ext uri="{FF2B5EF4-FFF2-40B4-BE49-F238E27FC236}">
                <a16:creationId xmlns:a16="http://schemas.microsoft.com/office/drawing/2014/main" xmlns="" id="{AD13CAFE-0427-4156-B961-4E40E27AC129}"/>
              </a:ext>
            </a:extLst>
          </p:cNvPr>
          <p:cNvSpPr/>
          <p:nvPr/>
        </p:nvSpPr>
        <p:spPr>
          <a:xfrm>
            <a:off x="6100897" y="207046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80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1">
            <a:extLst>
              <a:ext uri="{FF2B5EF4-FFF2-40B4-BE49-F238E27FC236}">
                <a16:creationId xmlns:a16="http://schemas.microsoft.com/office/drawing/2014/main" xmlns="" id="{6DAEC392-A907-47AB-9A88-E8AC9D6DDC0B}"/>
              </a:ext>
            </a:extLst>
          </p:cNvPr>
          <p:cNvSpPr/>
          <p:nvPr/>
        </p:nvSpPr>
        <p:spPr>
          <a:xfrm>
            <a:off x="9199698" y="1735183"/>
            <a:ext cx="774700" cy="335280"/>
          </a:xfrm>
          <a:custGeom>
            <a:avLst/>
            <a:gdLst/>
            <a:ahLst/>
            <a:cxnLst/>
            <a:rect l="l" t="t" r="r" b="b"/>
            <a:pathLst>
              <a:path w="774700" h="335280">
                <a:moveTo>
                  <a:pt x="774700" y="0"/>
                </a:moveTo>
                <a:lnTo>
                  <a:pt x="0" y="0"/>
                </a:lnTo>
                <a:lnTo>
                  <a:pt x="0" y="335279"/>
                </a:lnTo>
                <a:lnTo>
                  <a:pt x="774700" y="335279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xmlns="" id="{371D0FC9-609A-4B8C-8AF5-5DE3FA066081}"/>
              </a:ext>
            </a:extLst>
          </p:cNvPr>
          <p:cNvSpPr/>
          <p:nvPr/>
        </p:nvSpPr>
        <p:spPr>
          <a:xfrm>
            <a:off x="7477577" y="1735183"/>
            <a:ext cx="1722120" cy="335280"/>
          </a:xfrm>
          <a:custGeom>
            <a:avLst/>
            <a:gdLst/>
            <a:ahLst/>
            <a:cxnLst/>
            <a:rect l="l" t="t" r="r" b="b"/>
            <a:pathLst>
              <a:path w="1722120" h="335280">
                <a:moveTo>
                  <a:pt x="1722119" y="0"/>
                </a:moveTo>
                <a:lnTo>
                  <a:pt x="0" y="0"/>
                </a:lnTo>
                <a:lnTo>
                  <a:pt x="0" y="335279"/>
                </a:lnTo>
                <a:lnTo>
                  <a:pt x="1722119" y="335279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3">
            <a:extLst>
              <a:ext uri="{FF2B5EF4-FFF2-40B4-BE49-F238E27FC236}">
                <a16:creationId xmlns:a16="http://schemas.microsoft.com/office/drawing/2014/main" xmlns="" id="{32DC188C-C255-4CA0-8877-6080293F589D}"/>
              </a:ext>
            </a:extLst>
          </p:cNvPr>
          <p:cNvSpPr txBox="1"/>
          <p:nvPr/>
        </p:nvSpPr>
        <p:spPr>
          <a:xfrm>
            <a:off x="7555047" y="1804243"/>
            <a:ext cx="2047875" cy="324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72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600" spc="-2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        </a:t>
            </a:r>
            <a:r>
              <a:rPr sz="1600" spc="19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Ov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   </a:t>
            </a:r>
            <a:r>
              <a:rPr sz="1600" spc="-15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9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       </a:t>
            </a:r>
            <a:r>
              <a:rPr sz="1600" spc="12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endParaRPr sz="1600">
              <a:latin typeface="Tahoma"/>
              <a:cs typeface="Tahoma"/>
            </a:endParaRPr>
          </a:p>
          <a:p>
            <a:pPr marL="1734820" marR="5080" indent="-1722120" algn="r">
              <a:lnSpc>
                <a:spcPct val="136500"/>
              </a:lnSpc>
              <a:spcBef>
                <a:spcPts val="20"/>
              </a:spcBef>
              <a:tabLst>
                <a:tab pos="17341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1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*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6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7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7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10"/>
              </a:spcBef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8</a:t>
            </a:r>
            <a:endParaRPr sz="16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730"/>
              </a:spcBef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6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xmlns="" id="{6DCAC8F0-47C4-44DB-B039-69535467E35F}"/>
              </a:ext>
            </a:extLst>
          </p:cNvPr>
          <p:cNvSpPr txBox="1"/>
          <p:nvPr/>
        </p:nvSpPr>
        <p:spPr>
          <a:xfrm>
            <a:off x="7555047" y="4149933"/>
            <a:ext cx="1308735" cy="90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5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ma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1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al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spc="1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xmlns="" id="{92555308-D5F3-41DC-B25E-AF358F55558E}"/>
              </a:ext>
            </a:extLst>
          </p:cNvPr>
          <p:cNvSpPr txBox="1"/>
          <p:nvPr/>
        </p:nvSpPr>
        <p:spPr>
          <a:xfrm>
            <a:off x="10051868" y="4482673"/>
            <a:ext cx="436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7" name="object 46">
            <a:extLst>
              <a:ext uri="{FF2B5EF4-FFF2-40B4-BE49-F238E27FC236}">
                <a16:creationId xmlns:a16="http://schemas.microsoft.com/office/drawing/2014/main" xmlns="" id="{3F4A7C63-4365-42BC-B8C5-155947D124BC}"/>
              </a:ext>
            </a:extLst>
          </p:cNvPr>
          <p:cNvSpPr txBox="1"/>
          <p:nvPr/>
        </p:nvSpPr>
        <p:spPr>
          <a:xfrm>
            <a:off x="6178368" y="4482673"/>
            <a:ext cx="5810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W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7">
            <a:extLst>
              <a:ext uri="{FF2B5EF4-FFF2-40B4-BE49-F238E27FC236}">
                <a16:creationId xmlns:a16="http://schemas.microsoft.com/office/drawing/2014/main" xmlns="" id="{318D85BD-9F66-4A56-BB1D-A3ED94566AAF}"/>
              </a:ext>
            </a:extLst>
          </p:cNvPr>
          <p:cNvSpPr txBox="1"/>
          <p:nvPr/>
        </p:nvSpPr>
        <p:spPr>
          <a:xfrm>
            <a:off x="10051868" y="3813383"/>
            <a:ext cx="436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8">
            <a:extLst>
              <a:ext uri="{FF2B5EF4-FFF2-40B4-BE49-F238E27FC236}">
                <a16:creationId xmlns:a16="http://schemas.microsoft.com/office/drawing/2014/main" xmlns="" id="{9B4BC808-4C10-4BC2-B809-65FD3127952D}"/>
              </a:ext>
            </a:extLst>
          </p:cNvPr>
          <p:cNvSpPr txBox="1"/>
          <p:nvPr/>
        </p:nvSpPr>
        <p:spPr>
          <a:xfrm>
            <a:off x="7555047" y="3144093"/>
            <a:ext cx="698500" cy="901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37500"/>
              </a:lnSpc>
            </a:pPr>
            <a:r>
              <a:rPr sz="1600" spc="-2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r>
              <a:rPr sz="16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dirty="0">
                <a:solidFill>
                  <a:srgbClr val="007F00"/>
                </a:solidFill>
                <a:latin typeface="Symbol"/>
                <a:cs typeface="Symbol"/>
              </a:rPr>
              <a:t>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0" name="object 49">
            <a:extLst>
              <a:ext uri="{FF2B5EF4-FFF2-40B4-BE49-F238E27FC236}">
                <a16:creationId xmlns:a16="http://schemas.microsoft.com/office/drawing/2014/main" xmlns="" id="{99371411-4419-441B-90B1-D892EC4FFD32}"/>
              </a:ext>
            </a:extLst>
          </p:cNvPr>
          <p:cNvSpPr txBox="1"/>
          <p:nvPr/>
        </p:nvSpPr>
        <p:spPr>
          <a:xfrm>
            <a:off x="8306634" y="3144093"/>
            <a:ext cx="367665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 marR="5080" indent="-26670" algn="just">
              <a:lnSpc>
                <a:spcPct val="1375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 No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1" name="object 50">
            <a:extLst>
              <a:ext uri="{FF2B5EF4-FFF2-40B4-BE49-F238E27FC236}">
                <a16:creationId xmlns:a16="http://schemas.microsoft.com/office/drawing/2014/main" xmlns="" id="{5B6E3710-9E66-4A63-AC5B-B2DEEFD4A9EB}"/>
              </a:ext>
            </a:extLst>
          </p:cNvPr>
          <p:cNvSpPr txBox="1"/>
          <p:nvPr/>
        </p:nvSpPr>
        <p:spPr>
          <a:xfrm>
            <a:off x="6178368" y="3813383"/>
            <a:ext cx="8185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Hu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2" name="object 51">
            <a:extLst>
              <a:ext uri="{FF2B5EF4-FFF2-40B4-BE49-F238E27FC236}">
                <a16:creationId xmlns:a16="http://schemas.microsoft.com/office/drawing/2014/main" xmlns="" id="{C40220DF-A38E-4D14-8621-E332A48EBF56}"/>
              </a:ext>
            </a:extLst>
          </p:cNvPr>
          <p:cNvSpPr txBox="1"/>
          <p:nvPr/>
        </p:nvSpPr>
        <p:spPr>
          <a:xfrm>
            <a:off x="10051868" y="2808814"/>
            <a:ext cx="436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3" name="object 52">
            <a:extLst>
              <a:ext uri="{FF2B5EF4-FFF2-40B4-BE49-F238E27FC236}">
                <a16:creationId xmlns:a16="http://schemas.microsoft.com/office/drawing/2014/main" xmlns="" id="{418CBA7A-0443-4BEF-A4C5-EEFAE10B2331}"/>
              </a:ext>
            </a:extLst>
          </p:cNvPr>
          <p:cNvSpPr txBox="1"/>
          <p:nvPr/>
        </p:nvSpPr>
        <p:spPr>
          <a:xfrm>
            <a:off x="10051868" y="1804243"/>
            <a:ext cx="4362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4" name="object 53">
            <a:extLst>
              <a:ext uri="{FF2B5EF4-FFF2-40B4-BE49-F238E27FC236}">
                <a16:creationId xmlns:a16="http://schemas.microsoft.com/office/drawing/2014/main" xmlns="" id="{C5F074EB-C313-4F43-A904-98A007087120}"/>
              </a:ext>
            </a:extLst>
          </p:cNvPr>
          <p:cNvSpPr txBox="1"/>
          <p:nvPr/>
        </p:nvSpPr>
        <p:spPr>
          <a:xfrm>
            <a:off x="10051868" y="1223853"/>
            <a:ext cx="55181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tal 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5" name="object 54">
            <a:extLst>
              <a:ext uri="{FF2B5EF4-FFF2-40B4-BE49-F238E27FC236}">
                <a16:creationId xmlns:a16="http://schemas.microsoft.com/office/drawing/2014/main" xmlns="" id="{42C5ECD4-35AC-4B44-80EF-D4B0C343E9C5}"/>
              </a:ext>
            </a:extLst>
          </p:cNvPr>
          <p:cNvSpPr txBox="1"/>
          <p:nvPr/>
        </p:nvSpPr>
        <p:spPr>
          <a:xfrm>
            <a:off x="6178368" y="2808814"/>
            <a:ext cx="5340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6" name="object 55">
            <a:extLst>
              <a:ext uri="{FF2B5EF4-FFF2-40B4-BE49-F238E27FC236}">
                <a16:creationId xmlns:a16="http://schemas.microsoft.com/office/drawing/2014/main" xmlns="" id="{BECFB15F-7AC3-4EC6-B572-5327FCAE0C27}"/>
              </a:ext>
            </a:extLst>
          </p:cNvPr>
          <p:cNvSpPr/>
          <p:nvPr/>
        </p:nvSpPr>
        <p:spPr>
          <a:xfrm>
            <a:off x="6100897" y="1735183"/>
            <a:ext cx="1376680" cy="335280"/>
          </a:xfrm>
          <a:custGeom>
            <a:avLst/>
            <a:gdLst/>
            <a:ahLst/>
            <a:cxnLst/>
            <a:rect l="l" t="t" r="r" b="b"/>
            <a:pathLst>
              <a:path w="1376679" h="335280">
                <a:moveTo>
                  <a:pt x="1376680" y="0"/>
                </a:moveTo>
                <a:lnTo>
                  <a:pt x="0" y="0"/>
                </a:lnTo>
                <a:lnTo>
                  <a:pt x="0" y="335279"/>
                </a:lnTo>
                <a:lnTo>
                  <a:pt x="1376680" y="335279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6">
            <a:extLst>
              <a:ext uri="{FF2B5EF4-FFF2-40B4-BE49-F238E27FC236}">
                <a16:creationId xmlns:a16="http://schemas.microsoft.com/office/drawing/2014/main" xmlns="" id="{CD7D12CB-447D-47C4-B592-9AE3BC40DFE2}"/>
              </a:ext>
            </a:extLst>
          </p:cNvPr>
          <p:cNvSpPr txBox="1"/>
          <p:nvPr/>
        </p:nvSpPr>
        <p:spPr>
          <a:xfrm>
            <a:off x="6178368" y="1804243"/>
            <a:ext cx="7143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Ou</a:t>
            </a:r>
            <a:r>
              <a:rPr sz="1600" spc="-2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8" name="object 57">
            <a:extLst>
              <a:ext uri="{FF2B5EF4-FFF2-40B4-BE49-F238E27FC236}">
                <a16:creationId xmlns:a16="http://schemas.microsoft.com/office/drawing/2014/main" xmlns="" id="{1B296292-D43E-4EEE-9EAB-6F89F15F312E}"/>
              </a:ext>
            </a:extLst>
          </p:cNvPr>
          <p:cNvSpPr/>
          <p:nvPr/>
        </p:nvSpPr>
        <p:spPr>
          <a:xfrm>
            <a:off x="9199698" y="1156063"/>
            <a:ext cx="774700" cy="579120"/>
          </a:xfrm>
          <a:custGeom>
            <a:avLst/>
            <a:gdLst/>
            <a:ahLst/>
            <a:cxnLst/>
            <a:rect l="l" t="t" r="r" b="b"/>
            <a:pathLst>
              <a:path w="774700" h="579119">
                <a:moveTo>
                  <a:pt x="774700" y="0"/>
                </a:moveTo>
                <a:lnTo>
                  <a:pt x="0" y="0"/>
                </a:lnTo>
                <a:lnTo>
                  <a:pt x="0" y="579120"/>
                </a:lnTo>
                <a:lnTo>
                  <a:pt x="774700" y="579120"/>
                </a:lnTo>
                <a:lnTo>
                  <a:pt x="77470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8">
            <a:extLst>
              <a:ext uri="{FF2B5EF4-FFF2-40B4-BE49-F238E27FC236}">
                <a16:creationId xmlns:a16="http://schemas.microsoft.com/office/drawing/2014/main" xmlns="" id="{7386B98B-F75B-4DDB-943D-A4011CC2FA28}"/>
              </a:ext>
            </a:extLst>
          </p:cNvPr>
          <p:cNvSpPr txBox="1"/>
          <p:nvPr/>
        </p:nvSpPr>
        <p:spPr>
          <a:xfrm>
            <a:off x="9277168" y="1223853"/>
            <a:ext cx="5594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0" name="object 59">
            <a:extLst>
              <a:ext uri="{FF2B5EF4-FFF2-40B4-BE49-F238E27FC236}">
                <a16:creationId xmlns:a16="http://schemas.microsoft.com/office/drawing/2014/main" xmlns="" id="{FD1C995B-2710-47BD-A021-6C92BFBE96E6}"/>
              </a:ext>
            </a:extLst>
          </p:cNvPr>
          <p:cNvSpPr/>
          <p:nvPr/>
        </p:nvSpPr>
        <p:spPr>
          <a:xfrm>
            <a:off x="7477577" y="1156063"/>
            <a:ext cx="1722120" cy="579120"/>
          </a:xfrm>
          <a:custGeom>
            <a:avLst/>
            <a:gdLst/>
            <a:ahLst/>
            <a:cxnLst/>
            <a:rect l="l" t="t" r="r" b="b"/>
            <a:pathLst>
              <a:path w="1722120" h="579119">
                <a:moveTo>
                  <a:pt x="1722119" y="0"/>
                </a:moveTo>
                <a:lnTo>
                  <a:pt x="0" y="0"/>
                </a:lnTo>
                <a:lnTo>
                  <a:pt x="0" y="579120"/>
                </a:lnTo>
                <a:lnTo>
                  <a:pt x="1722119" y="579120"/>
                </a:lnTo>
                <a:lnTo>
                  <a:pt x="17221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0">
            <a:extLst>
              <a:ext uri="{FF2B5EF4-FFF2-40B4-BE49-F238E27FC236}">
                <a16:creationId xmlns:a16="http://schemas.microsoft.com/office/drawing/2014/main" xmlns="" id="{90FEE61C-A758-4C78-91A0-E01C3B0335C2}"/>
              </a:ext>
            </a:extLst>
          </p:cNvPr>
          <p:cNvSpPr txBox="1"/>
          <p:nvPr/>
        </p:nvSpPr>
        <p:spPr>
          <a:xfrm>
            <a:off x="7555047" y="1223853"/>
            <a:ext cx="5073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2" name="object 61">
            <a:extLst>
              <a:ext uri="{FF2B5EF4-FFF2-40B4-BE49-F238E27FC236}">
                <a16:creationId xmlns:a16="http://schemas.microsoft.com/office/drawing/2014/main" xmlns="" id="{2C091D5C-8456-4DED-AF40-83833310392B}"/>
              </a:ext>
            </a:extLst>
          </p:cNvPr>
          <p:cNvSpPr/>
          <p:nvPr/>
        </p:nvSpPr>
        <p:spPr>
          <a:xfrm>
            <a:off x="6100897" y="1156063"/>
            <a:ext cx="1376680" cy="579120"/>
          </a:xfrm>
          <a:custGeom>
            <a:avLst/>
            <a:gdLst/>
            <a:ahLst/>
            <a:cxnLst/>
            <a:rect l="l" t="t" r="r" b="b"/>
            <a:pathLst>
              <a:path w="1376679" h="579119">
                <a:moveTo>
                  <a:pt x="1376680" y="0"/>
                </a:moveTo>
                <a:lnTo>
                  <a:pt x="0" y="0"/>
                </a:lnTo>
                <a:lnTo>
                  <a:pt x="0" y="579120"/>
                </a:lnTo>
                <a:lnTo>
                  <a:pt x="1376680" y="579120"/>
                </a:lnTo>
                <a:lnTo>
                  <a:pt x="13766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2">
            <a:extLst>
              <a:ext uri="{FF2B5EF4-FFF2-40B4-BE49-F238E27FC236}">
                <a16:creationId xmlns:a16="http://schemas.microsoft.com/office/drawing/2014/main" xmlns="" id="{1B71A9C8-A454-42B5-9529-030661A3CF43}"/>
              </a:ext>
            </a:extLst>
          </p:cNvPr>
          <p:cNvSpPr txBox="1"/>
          <p:nvPr/>
        </p:nvSpPr>
        <p:spPr>
          <a:xfrm>
            <a:off x="6178368" y="1223853"/>
            <a:ext cx="8001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ttr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b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ut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4" name="object 63">
            <a:extLst>
              <a:ext uri="{FF2B5EF4-FFF2-40B4-BE49-F238E27FC236}">
                <a16:creationId xmlns:a16="http://schemas.microsoft.com/office/drawing/2014/main" xmlns="" id="{C3F00CC5-ABC8-4F23-8236-7E1BE61C68AF}"/>
              </a:ext>
            </a:extLst>
          </p:cNvPr>
          <p:cNvSpPr/>
          <p:nvPr/>
        </p:nvSpPr>
        <p:spPr>
          <a:xfrm>
            <a:off x="6102168" y="5085442"/>
            <a:ext cx="4635500" cy="0"/>
          </a:xfrm>
          <a:custGeom>
            <a:avLst/>
            <a:gdLst/>
            <a:ahLst/>
            <a:cxnLst/>
            <a:rect l="l" t="t" r="r" b="b"/>
            <a:pathLst>
              <a:path w="4635500">
                <a:moveTo>
                  <a:pt x="0" y="0"/>
                </a:moveTo>
                <a:lnTo>
                  <a:pt x="46355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4">
            <a:extLst>
              <a:ext uri="{FF2B5EF4-FFF2-40B4-BE49-F238E27FC236}">
                <a16:creationId xmlns:a16="http://schemas.microsoft.com/office/drawing/2014/main" xmlns="" id="{F838AC45-FBD8-4436-8AC6-7775614F7626}"/>
              </a:ext>
            </a:extLst>
          </p:cNvPr>
          <p:cNvSpPr/>
          <p:nvPr/>
        </p:nvSpPr>
        <p:spPr>
          <a:xfrm>
            <a:off x="6102168" y="1156063"/>
            <a:ext cx="0" cy="3929379"/>
          </a:xfrm>
          <a:custGeom>
            <a:avLst/>
            <a:gdLst/>
            <a:ahLst/>
            <a:cxnLst/>
            <a:rect l="l" t="t" r="r" b="b"/>
            <a:pathLst>
              <a:path h="3929379">
                <a:moveTo>
                  <a:pt x="0" y="0"/>
                </a:moveTo>
                <a:lnTo>
                  <a:pt x="0" y="3929379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5">
            <a:extLst>
              <a:ext uri="{FF2B5EF4-FFF2-40B4-BE49-F238E27FC236}">
                <a16:creationId xmlns:a16="http://schemas.microsoft.com/office/drawing/2014/main" xmlns="" id="{7444C12F-0772-49D3-9E2A-728AC6F871AF}"/>
              </a:ext>
            </a:extLst>
          </p:cNvPr>
          <p:cNvSpPr/>
          <p:nvPr/>
        </p:nvSpPr>
        <p:spPr>
          <a:xfrm>
            <a:off x="6102168" y="1735183"/>
            <a:ext cx="4635500" cy="0"/>
          </a:xfrm>
          <a:custGeom>
            <a:avLst/>
            <a:gdLst/>
            <a:ahLst/>
            <a:cxnLst/>
            <a:rect l="l" t="t" r="r" b="b"/>
            <a:pathLst>
              <a:path w="4635500">
                <a:moveTo>
                  <a:pt x="0" y="0"/>
                </a:moveTo>
                <a:lnTo>
                  <a:pt x="46355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6">
            <a:extLst>
              <a:ext uri="{FF2B5EF4-FFF2-40B4-BE49-F238E27FC236}">
                <a16:creationId xmlns:a16="http://schemas.microsoft.com/office/drawing/2014/main" xmlns="" id="{F3F668C8-2CD8-406C-9532-C6531C4E1F6D}"/>
              </a:ext>
            </a:extLst>
          </p:cNvPr>
          <p:cNvSpPr/>
          <p:nvPr/>
        </p:nvSpPr>
        <p:spPr>
          <a:xfrm>
            <a:off x="6102168" y="1156063"/>
            <a:ext cx="4635500" cy="0"/>
          </a:xfrm>
          <a:custGeom>
            <a:avLst/>
            <a:gdLst/>
            <a:ahLst/>
            <a:cxnLst/>
            <a:rect l="l" t="t" r="r" b="b"/>
            <a:pathLst>
              <a:path w="4635500">
                <a:moveTo>
                  <a:pt x="0" y="0"/>
                </a:moveTo>
                <a:lnTo>
                  <a:pt x="46355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7">
            <a:extLst>
              <a:ext uri="{FF2B5EF4-FFF2-40B4-BE49-F238E27FC236}">
                <a16:creationId xmlns:a16="http://schemas.microsoft.com/office/drawing/2014/main" xmlns="" id="{CB09AB9A-0010-43B1-ADC2-6DC651682B33}"/>
              </a:ext>
            </a:extLst>
          </p:cNvPr>
          <p:cNvSpPr/>
          <p:nvPr/>
        </p:nvSpPr>
        <p:spPr>
          <a:xfrm>
            <a:off x="5467168" y="556931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80"/>
                </a:lnTo>
                <a:lnTo>
                  <a:pt x="626110" y="33528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8">
            <a:extLst>
              <a:ext uri="{FF2B5EF4-FFF2-40B4-BE49-F238E27FC236}">
                <a16:creationId xmlns:a16="http://schemas.microsoft.com/office/drawing/2014/main" xmlns="" id="{10620AEC-E1A6-44AB-A006-B1DD4B8E3F7C}"/>
              </a:ext>
            </a:extLst>
          </p:cNvPr>
          <p:cNvSpPr/>
          <p:nvPr/>
        </p:nvSpPr>
        <p:spPr>
          <a:xfrm>
            <a:off x="4661988" y="556931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80"/>
                </a:lnTo>
                <a:lnTo>
                  <a:pt x="805180" y="33528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9">
            <a:extLst>
              <a:ext uri="{FF2B5EF4-FFF2-40B4-BE49-F238E27FC236}">
                <a16:creationId xmlns:a16="http://schemas.microsoft.com/office/drawing/2014/main" xmlns="" id="{AB9CF258-16E0-4223-8089-91C6D7A58454}"/>
              </a:ext>
            </a:extLst>
          </p:cNvPr>
          <p:cNvSpPr/>
          <p:nvPr/>
        </p:nvSpPr>
        <p:spPr>
          <a:xfrm>
            <a:off x="3587568" y="556931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80"/>
                </a:lnTo>
                <a:lnTo>
                  <a:pt x="1075689" y="33528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0">
            <a:extLst>
              <a:ext uri="{FF2B5EF4-FFF2-40B4-BE49-F238E27FC236}">
                <a16:creationId xmlns:a16="http://schemas.microsoft.com/office/drawing/2014/main" xmlns="" id="{909AF0E0-FD8C-4025-9FDF-E3BE5B7857C1}"/>
              </a:ext>
            </a:extLst>
          </p:cNvPr>
          <p:cNvSpPr/>
          <p:nvPr/>
        </p:nvSpPr>
        <p:spPr>
          <a:xfrm>
            <a:off x="2692218" y="556931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80"/>
                </a:lnTo>
                <a:lnTo>
                  <a:pt x="895350" y="33528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1">
            <a:extLst>
              <a:ext uri="{FF2B5EF4-FFF2-40B4-BE49-F238E27FC236}">
                <a16:creationId xmlns:a16="http://schemas.microsoft.com/office/drawing/2014/main" xmlns="" id="{702E7910-96D7-42E1-B11F-A3F70A157B79}"/>
              </a:ext>
            </a:extLst>
          </p:cNvPr>
          <p:cNvSpPr/>
          <p:nvPr/>
        </p:nvSpPr>
        <p:spPr>
          <a:xfrm>
            <a:off x="1619068" y="556931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80"/>
                </a:lnTo>
                <a:lnTo>
                  <a:pt x="1073150" y="33528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2">
            <a:extLst>
              <a:ext uri="{FF2B5EF4-FFF2-40B4-BE49-F238E27FC236}">
                <a16:creationId xmlns:a16="http://schemas.microsoft.com/office/drawing/2014/main" xmlns="" id="{39D0C659-CFA7-44B7-815A-9E196BECA45F}"/>
              </a:ext>
            </a:extLst>
          </p:cNvPr>
          <p:cNvSpPr/>
          <p:nvPr/>
        </p:nvSpPr>
        <p:spPr>
          <a:xfrm>
            <a:off x="5467168" y="5235303"/>
            <a:ext cx="626110" cy="334010"/>
          </a:xfrm>
          <a:custGeom>
            <a:avLst/>
            <a:gdLst/>
            <a:ahLst/>
            <a:cxnLst/>
            <a:rect l="l" t="t" r="r" b="b"/>
            <a:pathLst>
              <a:path w="626110" h="334010">
                <a:moveTo>
                  <a:pt x="626110" y="0"/>
                </a:moveTo>
                <a:lnTo>
                  <a:pt x="0" y="0"/>
                </a:lnTo>
                <a:lnTo>
                  <a:pt x="0" y="334010"/>
                </a:lnTo>
                <a:lnTo>
                  <a:pt x="626110" y="33401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3">
            <a:extLst>
              <a:ext uri="{FF2B5EF4-FFF2-40B4-BE49-F238E27FC236}">
                <a16:creationId xmlns:a16="http://schemas.microsoft.com/office/drawing/2014/main" xmlns="" id="{66B636D5-D4E3-4F7C-BF86-A63A54BCA6D5}"/>
              </a:ext>
            </a:extLst>
          </p:cNvPr>
          <p:cNvSpPr/>
          <p:nvPr/>
        </p:nvSpPr>
        <p:spPr>
          <a:xfrm>
            <a:off x="4661988" y="5235303"/>
            <a:ext cx="805180" cy="334010"/>
          </a:xfrm>
          <a:custGeom>
            <a:avLst/>
            <a:gdLst/>
            <a:ahLst/>
            <a:cxnLst/>
            <a:rect l="l" t="t" r="r" b="b"/>
            <a:pathLst>
              <a:path w="805179" h="334010">
                <a:moveTo>
                  <a:pt x="805180" y="0"/>
                </a:moveTo>
                <a:lnTo>
                  <a:pt x="0" y="0"/>
                </a:lnTo>
                <a:lnTo>
                  <a:pt x="0" y="334010"/>
                </a:lnTo>
                <a:lnTo>
                  <a:pt x="805180" y="33401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4">
            <a:extLst>
              <a:ext uri="{FF2B5EF4-FFF2-40B4-BE49-F238E27FC236}">
                <a16:creationId xmlns:a16="http://schemas.microsoft.com/office/drawing/2014/main" xmlns="" id="{7EEDD7FE-5653-4B55-9B4D-99A3E7AB066B}"/>
              </a:ext>
            </a:extLst>
          </p:cNvPr>
          <p:cNvSpPr/>
          <p:nvPr/>
        </p:nvSpPr>
        <p:spPr>
          <a:xfrm>
            <a:off x="3587568" y="5235303"/>
            <a:ext cx="1075690" cy="334010"/>
          </a:xfrm>
          <a:custGeom>
            <a:avLst/>
            <a:gdLst/>
            <a:ahLst/>
            <a:cxnLst/>
            <a:rect l="l" t="t" r="r" b="b"/>
            <a:pathLst>
              <a:path w="1075689" h="334010">
                <a:moveTo>
                  <a:pt x="1075689" y="0"/>
                </a:moveTo>
                <a:lnTo>
                  <a:pt x="0" y="0"/>
                </a:lnTo>
                <a:lnTo>
                  <a:pt x="0" y="334010"/>
                </a:lnTo>
                <a:lnTo>
                  <a:pt x="1075689" y="33401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5">
            <a:extLst>
              <a:ext uri="{FF2B5EF4-FFF2-40B4-BE49-F238E27FC236}">
                <a16:creationId xmlns:a16="http://schemas.microsoft.com/office/drawing/2014/main" xmlns="" id="{5C2FDE35-9436-47D9-9988-8C9823E11522}"/>
              </a:ext>
            </a:extLst>
          </p:cNvPr>
          <p:cNvSpPr/>
          <p:nvPr/>
        </p:nvSpPr>
        <p:spPr>
          <a:xfrm>
            <a:off x="2692218" y="5235303"/>
            <a:ext cx="895350" cy="334010"/>
          </a:xfrm>
          <a:custGeom>
            <a:avLst/>
            <a:gdLst/>
            <a:ahLst/>
            <a:cxnLst/>
            <a:rect l="l" t="t" r="r" b="b"/>
            <a:pathLst>
              <a:path w="895350" h="334010">
                <a:moveTo>
                  <a:pt x="895350" y="0"/>
                </a:moveTo>
                <a:lnTo>
                  <a:pt x="0" y="0"/>
                </a:lnTo>
                <a:lnTo>
                  <a:pt x="0" y="334010"/>
                </a:lnTo>
                <a:lnTo>
                  <a:pt x="895350" y="33401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6">
            <a:extLst>
              <a:ext uri="{FF2B5EF4-FFF2-40B4-BE49-F238E27FC236}">
                <a16:creationId xmlns:a16="http://schemas.microsoft.com/office/drawing/2014/main" xmlns="" id="{3F0F7917-D9D3-4AE9-8833-D18A1DC1DB3F}"/>
              </a:ext>
            </a:extLst>
          </p:cNvPr>
          <p:cNvSpPr/>
          <p:nvPr/>
        </p:nvSpPr>
        <p:spPr>
          <a:xfrm>
            <a:off x="1619068" y="5235303"/>
            <a:ext cx="1073150" cy="334010"/>
          </a:xfrm>
          <a:custGeom>
            <a:avLst/>
            <a:gdLst/>
            <a:ahLst/>
            <a:cxnLst/>
            <a:rect l="l" t="t" r="r" b="b"/>
            <a:pathLst>
              <a:path w="1073150" h="334010">
                <a:moveTo>
                  <a:pt x="1073150" y="0"/>
                </a:moveTo>
                <a:lnTo>
                  <a:pt x="0" y="0"/>
                </a:lnTo>
                <a:lnTo>
                  <a:pt x="0" y="334010"/>
                </a:lnTo>
                <a:lnTo>
                  <a:pt x="1073150" y="33401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7">
            <a:extLst>
              <a:ext uri="{FF2B5EF4-FFF2-40B4-BE49-F238E27FC236}">
                <a16:creationId xmlns:a16="http://schemas.microsoft.com/office/drawing/2014/main" xmlns="" id="{63771A95-1581-4CB7-9DA4-7ACE338A0002}"/>
              </a:ext>
            </a:extLst>
          </p:cNvPr>
          <p:cNvSpPr/>
          <p:nvPr/>
        </p:nvSpPr>
        <p:spPr>
          <a:xfrm>
            <a:off x="5467168" y="4900022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8">
            <a:extLst>
              <a:ext uri="{FF2B5EF4-FFF2-40B4-BE49-F238E27FC236}">
                <a16:creationId xmlns:a16="http://schemas.microsoft.com/office/drawing/2014/main" xmlns="" id="{4985F351-F5CC-4AB9-AB3D-E757BCDC3F6A}"/>
              </a:ext>
            </a:extLst>
          </p:cNvPr>
          <p:cNvSpPr/>
          <p:nvPr/>
        </p:nvSpPr>
        <p:spPr>
          <a:xfrm>
            <a:off x="4661988" y="4900022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9">
            <a:extLst>
              <a:ext uri="{FF2B5EF4-FFF2-40B4-BE49-F238E27FC236}">
                <a16:creationId xmlns:a16="http://schemas.microsoft.com/office/drawing/2014/main" xmlns="" id="{AAF703A4-C298-4F00-8222-F9E2D8615E71}"/>
              </a:ext>
            </a:extLst>
          </p:cNvPr>
          <p:cNvSpPr/>
          <p:nvPr/>
        </p:nvSpPr>
        <p:spPr>
          <a:xfrm>
            <a:off x="3587568" y="4900022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0">
            <a:extLst>
              <a:ext uri="{FF2B5EF4-FFF2-40B4-BE49-F238E27FC236}">
                <a16:creationId xmlns:a16="http://schemas.microsoft.com/office/drawing/2014/main" xmlns="" id="{C50ECA94-CFDF-4ED9-9B0E-5CB99AAE1A4F}"/>
              </a:ext>
            </a:extLst>
          </p:cNvPr>
          <p:cNvSpPr/>
          <p:nvPr/>
        </p:nvSpPr>
        <p:spPr>
          <a:xfrm>
            <a:off x="2692218" y="4900022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1">
            <a:extLst>
              <a:ext uri="{FF2B5EF4-FFF2-40B4-BE49-F238E27FC236}">
                <a16:creationId xmlns:a16="http://schemas.microsoft.com/office/drawing/2014/main" xmlns="" id="{F70963C9-E96E-4E39-87C5-96C1A392C9CB}"/>
              </a:ext>
            </a:extLst>
          </p:cNvPr>
          <p:cNvSpPr/>
          <p:nvPr/>
        </p:nvSpPr>
        <p:spPr>
          <a:xfrm>
            <a:off x="1619068" y="4900022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2">
            <a:extLst>
              <a:ext uri="{FF2B5EF4-FFF2-40B4-BE49-F238E27FC236}">
                <a16:creationId xmlns:a16="http://schemas.microsoft.com/office/drawing/2014/main" xmlns="" id="{34D97BD8-A788-4E51-A4F1-CE9B5714F5F8}"/>
              </a:ext>
            </a:extLst>
          </p:cNvPr>
          <p:cNvSpPr/>
          <p:nvPr/>
        </p:nvSpPr>
        <p:spPr>
          <a:xfrm>
            <a:off x="5467168" y="4564742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80"/>
                </a:lnTo>
                <a:lnTo>
                  <a:pt x="626110" y="33528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3">
            <a:extLst>
              <a:ext uri="{FF2B5EF4-FFF2-40B4-BE49-F238E27FC236}">
                <a16:creationId xmlns:a16="http://schemas.microsoft.com/office/drawing/2014/main" xmlns="" id="{506572AF-906E-4BDD-92DB-758BFB379C19}"/>
              </a:ext>
            </a:extLst>
          </p:cNvPr>
          <p:cNvSpPr/>
          <p:nvPr/>
        </p:nvSpPr>
        <p:spPr>
          <a:xfrm>
            <a:off x="4661988" y="4564742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80"/>
                </a:lnTo>
                <a:lnTo>
                  <a:pt x="805180" y="33528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4">
            <a:extLst>
              <a:ext uri="{FF2B5EF4-FFF2-40B4-BE49-F238E27FC236}">
                <a16:creationId xmlns:a16="http://schemas.microsoft.com/office/drawing/2014/main" xmlns="" id="{21EED44C-33C9-4D0D-8670-54CCC8604785}"/>
              </a:ext>
            </a:extLst>
          </p:cNvPr>
          <p:cNvSpPr/>
          <p:nvPr/>
        </p:nvSpPr>
        <p:spPr>
          <a:xfrm>
            <a:off x="3587568" y="4564742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80"/>
                </a:lnTo>
                <a:lnTo>
                  <a:pt x="1075689" y="33528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5">
            <a:extLst>
              <a:ext uri="{FF2B5EF4-FFF2-40B4-BE49-F238E27FC236}">
                <a16:creationId xmlns:a16="http://schemas.microsoft.com/office/drawing/2014/main" xmlns="" id="{D9B181F1-94DA-4FD2-82DA-5218E6A576F8}"/>
              </a:ext>
            </a:extLst>
          </p:cNvPr>
          <p:cNvSpPr/>
          <p:nvPr/>
        </p:nvSpPr>
        <p:spPr>
          <a:xfrm>
            <a:off x="2692218" y="4564742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80"/>
                </a:lnTo>
                <a:lnTo>
                  <a:pt x="895350" y="33528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6">
            <a:extLst>
              <a:ext uri="{FF2B5EF4-FFF2-40B4-BE49-F238E27FC236}">
                <a16:creationId xmlns:a16="http://schemas.microsoft.com/office/drawing/2014/main" xmlns="" id="{0543ECD2-1A5B-4ACB-8707-CC73D91D9AAB}"/>
              </a:ext>
            </a:extLst>
          </p:cNvPr>
          <p:cNvSpPr/>
          <p:nvPr/>
        </p:nvSpPr>
        <p:spPr>
          <a:xfrm>
            <a:off x="1619068" y="4564742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80"/>
                </a:lnTo>
                <a:lnTo>
                  <a:pt x="1073150" y="33528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7">
            <a:extLst>
              <a:ext uri="{FF2B5EF4-FFF2-40B4-BE49-F238E27FC236}">
                <a16:creationId xmlns:a16="http://schemas.microsoft.com/office/drawing/2014/main" xmlns="" id="{5E37FAB4-EEA0-4CBF-8EA4-7E365816F594}"/>
              </a:ext>
            </a:extLst>
          </p:cNvPr>
          <p:cNvSpPr/>
          <p:nvPr/>
        </p:nvSpPr>
        <p:spPr>
          <a:xfrm>
            <a:off x="5467168" y="4230733"/>
            <a:ext cx="626110" cy="334010"/>
          </a:xfrm>
          <a:custGeom>
            <a:avLst/>
            <a:gdLst/>
            <a:ahLst/>
            <a:cxnLst/>
            <a:rect l="l" t="t" r="r" b="b"/>
            <a:pathLst>
              <a:path w="626110" h="334010">
                <a:moveTo>
                  <a:pt x="626110" y="0"/>
                </a:moveTo>
                <a:lnTo>
                  <a:pt x="0" y="0"/>
                </a:lnTo>
                <a:lnTo>
                  <a:pt x="0" y="334009"/>
                </a:lnTo>
                <a:lnTo>
                  <a:pt x="626110" y="33400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8">
            <a:extLst>
              <a:ext uri="{FF2B5EF4-FFF2-40B4-BE49-F238E27FC236}">
                <a16:creationId xmlns:a16="http://schemas.microsoft.com/office/drawing/2014/main" xmlns="" id="{34B0E58B-CEF0-4918-87A2-FC2670A98FBB}"/>
              </a:ext>
            </a:extLst>
          </p:cNvPr>
          <p:cNvSpPr/>
          <p:nvPr/>
        </p:nvSpPr>
        <p:spPr>
          <a:xfrm>
            <a:off x="4661988" y="4230733"/>
            <a:ext cx="805180" cy="334010"/>
          </a:xfrm>
          <a:custGeom>
            <a:avLst/>
            <a:gdLst/>
            <a:ahLst/>
            <a:cxnLst/>
            <a:rect l="l" t="t" r="r" b="b"/>
            <a:pathLst>
              <a:path w="805179" h="334010">
                <a:moveTo>
                  <a:pt x="805180" y="0"/>
                </a:moveTo>
                <a:lnTo>
                  <a:pt x="0" y="0"/>
                </a:lnTo>
                <a:lnTo>
                  <a:pt x="0" y="334009"/>
                </a:lnTo>
                <a:lnTo>
                  <a:pt x="805180" y="33400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9">
            <a:extLst>
              <a:ext uri="{FF2B5EF4-FFF2-40B4-BE49-F238E27FC236}">
                <a16:creationId xmlns:a16="http://schemas.microsoft.com/office/drawing/2014/main" xmlns="" id="{7AAAEC3A-7A62-482B-B28E-305A44AB87CF}"/>
              </a:ext>
            </a:extLst>
          </p:cNvPr>
          <p:cNvSpPr/>
          <p:nvPr/>
        </p:nvSpPr>
        <p:spPr>
          <a:xfrm>
            <a:off x="3587568" y="4230733"/>
            <a:ext cx="1075690" cy="334010"/>
          </a:xfrm>
          <a:custGeom>
            <a:avLst/>
            <a:gdLst/>
            <a:ahLst/>
            <a:cxnLst/>
            <a:rect l="l" t="t" r="r" b="b"/>
            <a:pathLst>
              <a:path w="1075689" h="334010">
                <a:moveTo>
                  <a:pt x="1075689" y="0"/>
                </a:moveTo>
                <a:lnTo>
                  <a:pt x="0" y="0"/>
                </a:lnTo>
                <a:lnTo>
                  <a:pt x="0" y="334009"/>
                </a:lnTo>
                <a:lnTo>
                  <a:pt x="1075689" y="33400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0">
            <a:extLst>
              <a:ext uri="{FF2B5EF4-FFF2-40B4-BE49-F238E27FC236}">
                <a16:creationId xmlns:a16="http://schemas.microsoft.com/office/drawing/2014/main" xmlns="" id="{ADFC6C8E-9EB8-4E65-BBF6-1A8F97EAC60D}"/>
              </a:ext>
            </a:extLst>
          </p:cNvPr>
          <p:cNvSpPr/>
          <p:nvPr/>
        </p:nvSpPr>
        <p:spPr>
          <a:xfrm>
            <a:off x="2692218" y="4230733"/>
            <a:ext cx="895350" cy="334010"/>
          </a:xfrm>
          <a:custGeom>
            <a:avLst/>
            <a:gdLst/>
            <a:ahLst/>
            <a:cxnLst/>
            <a:rect l="l" t="t" r="r" b="b"/>
            <a:pathLst>
              <a:path w="895350" h="334010">
                <a:moveTo>
                  <a:pt x="895350" y="0"/>
                </a:moveTo>
                <a:lnTo>
                  <a:pt x="0" y="0"/>
                </a:lnTo>
                <a:lnTo>
                  <a:pt x="0" y="334009"/>
                </a:lnTo>
                <a:lnTo>
                  <a:pt x="895350" y="33400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1">
            <a:extLst>
              <a:ext uri="{FF2B5EF4-FFF2-40B4-BE49-F238E27FC236}">
                <a16:creationId xmlns:a16="http://schemas.microsoft.com/office/drawing/2014/main" xmlns="" id="{BF31AFDE-3DBD-4F75-B35A-6CDC17BFD991}"/>
              </a:ext>
            </a:extLst>
          </p:cNvPr>
          <p:cNvSpPr/>
          <p:nvPr/>
        </p:nvSpPr>
        <p:spPr>
          <a:xfrm>
            <a:off x="1619068" y="4230733"/>
            <a:ext cx="1073150" cy="334010"/>
          </a:xfrm>
          <a:custGeom>
            <a:avLst/>
            <a:gdLst/>
            <a:ahLst/>
            <a:cxnLst/>
            <a:rect l="l" t="t" r="r" b="b"/>
            <a:pathLst>
              <a:path w="1073150" h="334010">
                <a:moveTo>
                  <a:pt x="1073150" y="0"/>
                </a:moveTo>
                <a:lnTo>
                  <a:pt x="0" y="0"/>
                </a:lnTo>
                <a:lnTo>
                  <a:pt x="0" y="334009"/>
                </a:lnTo>
                <a:lnTo>
                  <a:pt x="1073150" y="33400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2">
            <a:extLst>
              <a:ext uri="{FF2B5EF4-FFF2-40B4-BE49-F238E27FC236}">
                <a16:creationId xmlns:a16="http://schemas.microsoft.com/office/drawing/2014/main" xmlns="" id="{2F4F6267-70F7-4D8B-BB0B-13B36FAF512D}"/>
              </a:ext>
            </a:extLst>
          </p:cNvPr>
          <p:cNvSpPr/>
          <p:nvPr/>
        </p:nvSpPr>
        <p:spPr>
          <a:xfrm>
            <a:off x="5467168" y="389418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3">
            <a:extLst>
              <a:ext uri="{FF2B5EF4-FFF2-40B4-BE49-F238E27FC236}">
                <a16:creationId xmlns:a16="http://schemas.microsoft.com/office/drawing/2014/main" xmlns="" id="{E55B56C5-100C-4EBB-8540-9D9D1C8A16BF}"/>
              </a:ext>
            </a:extLst>
          </p:cNvPr>
          <p:cNvSpPr/>
          <p:nvPr/>
        </p:nvSpPr>
        <p:spPr>
          <a:xfrm>
            <a:off x="4661988" y="389418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4">
            <a:extLst>
              <a:ext uri="{FF2B5EF4-FFF2-40B4-BE49-F238E27FC236}">
                <a16:creationId xmlns:a16="http://schemas.microsoft.com/office/drawing/2014/main" xmlns="" id="{721FCF6B-F706-4EFF-B182-2609A26CA17C}"/>
              </a:ext>
            </a:extLst>
          </p:cNvPr>
          <p:cNvSpPr/>
          <p:nvPr/>
        </p:nvSpPr>
        <p:spPr>
          <a:xfrm>
            <a:off x="3587568" y="389418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5">
            <a:extLst>
              <a:ext uri="{FF2B5EF4-FFF2-40B4-BE49-F238E27FC236}">
                <a16:creationId xmlns:a16="http://schemas.microsoft.com/office/drawing/2014/main" xmlns="" id="{04C55B1B-CD61-4504-A974-8D975AAE27C6}"/>
              </a:ext>
            </a:extLst>
          </p:cNvPr>
          <p:cNvSpPr/>
          <p:nvPr/>
        </p:nvSpPr>
        <p:spPr>
          <a:xfrm>
            <a:off x="2692218" y="389418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6">
            <a:extLst>
              <a:ext uri="{FF2B5EF4-FFF2-40B4-BE49-F238E27FC236}">
                <a16:creationId xmlns:a16="http://schemas.microsoft.com/office/drawing/2014/main" xmlns="" id="{1E48C4A1-5363-4FDC-8AAC-51D18B0DF271}"/>
              </a:ext>
            </a:extLst>
          </p:cNvPr>
          <p:cNvSpPr/>
          <p:nvPr/>
        </p:nvSpPr>
        <p:spPr>
          <a:xfrm>
            <a:off x="1619068" y="389418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7">
            <a:extLst>
              <a:ext uri="{FF2B5EF4-FFF2-40B4-BE49-F238E27FC236}">
                <a16:creationId xmlns:a16="http://schemas.microsoft.com/office/drawing/2014/main" xmlns="" id="{EDE1CBDA-4072-49DC-A8F3-5A0F04EB0F87}"/>
              </a:ext>
            </a:extLst>
          </p:cNvPr>
          <p:cNvSpPr/>
          <p:nvPr/>
        </p:nvSpPr>
        <p:spPr>
          <a:xfrm>
            <a:off x="5467168" y="3560172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8">
            <a:extLst>
              <a:ext uri="{FF2B5EF4-FFF2-40B4-BE49-F238E27FC236}">
                <a16:creationId xmlns:a16="http://schemas.microsoft.com/office/drawing/2014/main" xmlns="" id="{BD2A629C-255C-4826-A62A-3EEDD4D28ECC}"/>
              </a:ext>
            </a:extLst>
          </p:cNvPr>
          <p:cNvSpPr/>
          <p:nvPr/>
        </p:nvSpPr>
        <p:spPr>
          <a:xfrm>
            <a:off x="4661988" y="3560172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99">
            <a:extLst>
              <a:ext uri="{FF2B5EF4-FFF2-40B4-BE49-F238E27FC236}">
                <a16:creationId xmlns:a16="http://schemas.microsoft.com/office/drawing/2014/main" xmlns="" id="{DF7C5A77-D3F6-41AC-BF11-4D6A8B795219}"/>
              </a:ext>
            </a:extLst>
          </p:cNvPr>
          <p:cNvSpPr/>
          <p:nvPr/>
        </p:nvSpPr>
        <p:spPr>
          <a:xfrm>
            <a:off x="3587568" y="3560172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0">
            <a:extLst>
              <a:ext uri="{FF2B5EF4-FFF2-40B4-BE49-F238E27FC236}">
                <a16:creationId xmlns:a16="http://schemas.microsoft.com/office/drawing/2014/main" xmlns="" id="{4A31DA6D-D78B-4964-8707-52CD602D49FC}"/>
              </a:ext>
            </a:extLst>
          </p:cNvPr>
          <p:cNvSpPr/>
          <p:nvPr/>
        </p:nvSpPr>
        <p:spPr>
          <a:xfrm>
            <a:off x="2692218" y="3560172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1">
            <a:extLst>
              <a:ext uri="{FF2B5EF4-FFF2-40B4-BE49-F238E27FC236}">
                <a16:creationId xmlns:a16="http://schemas.microsoft.com/office/drawing/2014/main" xmlns="" id="{347F45AB-957B-4196-BD72-B60AF95E9D10}"/>
              </a:ext>
            </a:extLst>
          </p:cNvPr>
          <p:cNvSpPr/>
          <p:nvPr/>
        </p:nvSpPr>
        <p:spPr>
          <a:xfrm>
            <a:off x="1619068" y="3560172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2">
            <a:extLst>
              <a:ext uri="{FF2B5EF4-FFF2-40B4-BE49-F238E27FC236}">
                <a16:creationId xmlns:a16="http://schemas.microsoft.com/office/drawing/2014/main" xmlns="" id="{58DD9ABE-80DD-4BBC-A592-F888262F2CC3}"/>
              </a:ext>
            </a:extLst>
          </p:cNvPr>
          <p:cNvSpPr/>
          <p:nvPr/>
        </p:nvSpPr>
        <p:spPr>
          <a:xfrm>
            <a:off x="5467168" y="3224892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80"/>
                </a:lnTo>
                <a:lnTo>
                  <a:pt x="626110" y="33528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3">
            <a:extLst>
              <a:ext uri="{FF2B5EF4-FFF2-40B4-BE49-F238E27FC236}">
                <a16:creationId xmlns:a16="http://schemas.microsoft.com/office/drawing/2014/main" xmlns="" id="{A2245BDC-B756-4369-84BC-4B94DD2B2BF3}"/>
              </a:ext>
            </a:extLst>
          </p:cNvPr>
          <p:cNvSpPr/>
          <p:nvPr/>
        </p:nvSpPr>
        <p:spPr>
          <a:xfrm>
            <a:off x="4661988" y="3224892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80"/>
                </a:lnTo>
                <a:lnTo>
                  <a:pt x="805180" y="33528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4">
            <a:extLst>
              <a:ext uri="{FF2B5EF4-FFF2-40B4-BE49-F238E27FC236}">
                <a16:creationId xmlns:a16="http://schemas.microsoft.com/office/drawing/2014/main" xmlns="" id="{C34C94F7-B566-4E90-862C-B220F43F0006}"/>
              </a:ext>
            </a:extLst>
          </p:cNvPr>
          <p:cNvSpPr/>
          <p:nvPr/>
        </p:nvSpPr>
        <p:spPr>
          <a:xfrm>
            <a:off x="3587568" y="3224892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80"/>
                </a:lnTo>
                <a:lnTo>
                  <a:pt x="1075689" y="33528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5">
            <a:extLst>
              <a:ext uri="{FF2B5EF4-FFF2-40B4-BE49-F238E27FC236}">
                <a16:creationId xmlns:a16="http://schemas.microsoft.com/office/drawing/2014/main" xmlns="" id="{AA6B79CC-5F16-42E4-8F2D-6BA08D1673BD}"/>
              </a:ext>
            </a:extLst>
          </p:cNvPr>
          <p:cNvSpPr/>
          <p:nvPr/>
        </p:nvSpPr>
        <p:spPr>
          <a:xfrm>
            <a:off x="2692218" y="3224892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80"/>
                </a:lnTo>
                <a:lnTo>
                  <a:pt x="895350" y="33528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6">
            <a:extLst>
              <a:ext uri="{FF2B5EF4-FFF2-40B4-BE49-F238E27FC236}">
                <a16:creationId xmlns:a16="http://schemas.microsoft.com/office/drawing/2014/main" xmlns="" id="{A69C39F2-4B4F-4248-8C8F-FC37218E0881}"/>
              </a:ext>
            </a:extLst>
          </p:cNvPr>
          <p:cNvSpPr/>
          <p:nvPr/>
        </p:nvSpPr>
        <p:spPr>
          <a:xfrm>
            <a:off x="1619068" y="3224892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80"/>
                </a:lnTo>
                <a:lnTo>
                  <a:pt x="1073150" y="33528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7">
            <a:extLst>
              <a:ext uri="{FF2B5EF4-FFF2-40B4-BE49-F238E27FC236}">
                <a16:creationId xmlns:a16="http://schemas.microsoft.com/office/drawing/2014/main" xmlns="" id="{085326FA-66EF-429C-A3D5-7933AF818EFE}"/>
              </a:ext>
            </a:extLst>
          </p:cNvPr>
          <p:cNvSpPr/>
          <p:nvPr/>
        </p:nvSpPr>
        <p:spPr>
          <a:xfrm>
            <a:off x="5467168" y="288961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80"/>
                </a:lnTo>
                <a:lnTo>
                  <a:pt x="626110" y="33528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8">
            <a:extLst>
              <a:ext uri="{FF2B5EF4-FFF2-40B4-BE49-F238E27FC236}">
                <a16:creationId xmlns:a16="http://schemas.microsoft.com/office/drawing/2014/main" xmlns="" id="{2E29EF0D-227F-4E33-906D-56B371A6DAF5}"/>
              </a:ext>
            </a:extLst>
          </p:cNvPr>
          <p:cNvSpPr/>
          <p:nvPr/>
        </p:nvSpPr>
        <p:spPr>
          <a:xfrm>
            <a:off x="4661988" y="288961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80"/>
                </a:lnTo>
                <a:lnTo>
                  <a:pt x="805180" y="33528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09">
            <a:extLst>
              <a:ext uri="{FF2B5EF4-FFF2-40B4-BE49-F238E27FC236}">
                <a16:creationId xmlns:a16="http://schemas.microsoft.com/office/drawing/2014/main" xmlns="" id="{FCDBAD1F-4669-413A-928D-69B3BB688492}"/>
              </a:ext>
            </a:extLst>
          </p:cNvPr>
          <p:cNvSpPr/>
          <p:nvPr/>
        </p:nvSpPr>
        <p:spPr>
          <a:xfrm>
            <a:off x="3587568" y="288961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80"/>
                </a:lnTo>
                <a:lnTo>
                  <a:pt x="1075689" y="33528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0">
            <a:extLst>
              <a:ext uri="{FF2B5EF4-FFF2-40B4-BE49-F238E27FC236}">
                <a16:creationId xmlns:a16="http://schemas.microsoft.com/office/drawing/2014/main" xmlns="" id="{989BB1E7-7BB5-4791-ABE3-09AC1DC42995}"/>
              </a:ext>
            </a:extLst>
          </p:cNvPr>
          <p:cNvSpPr/>
          <p:nvPr/>
        </p:nvSpPr>
        <p:spPr>
          <a:xfrm>
            <a:off x="2692218" y="288961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80"/>
                </a:lnTo>
                <a:lnTo>
                  <a:pt x="895350" y="33528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1">
            <a:extLst>
              <a:ext uri="{FF2B5EF4-FFF2-40B4-BE49-F238E27FC236}">
                <a16:creationId xmlns:a16="http://schemas.microsoft.com/office/drawing/2014/main" xmlns="" id="{D06B158A-2A3A-45CF-A4DC-C71377854D4A}"/>
              </a:ext>
            </a:extLst>
          </p:cNvPr>
          <p:cNvSpPr/>
          <p:nvPr/>
        </p:nvSpPr>
        <p:spPr>
          <a:xfrm>
            <a:off x="1619068" y="288961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80"/>
                </a:lnTo>
                <a:lnTo>
                  <a:pt x="1073150" y="33528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2">
            <a:extLst>
              <a:ext uri="{FF2B5EF4-FFF2-40B4-BE49-F238E27FC236}">
                <a16:creationId xmlns:a16="http://schemas.microsoft.com/office/drawing/2014/main" xmlns="" id="{5BE1E5E1-ABF9-44BA-BE2B-712A9C370C2B}"/>
              </a:ext>
            </a:extLst>
          </p:cNvPr>
          <p:cNvSpPr/>
          <p:nvPr/>
        </p:nvSpPr>
        <p:spPr>
          <a:xfrm>
            <a:off x="5467168" y="255433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79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3">
            <a:extLst>
              <a:ext uri="{FF2B5EF4-FFF2-40B4-BE49-F238E27FC236}">
                <a16:creationId xmlns:a16="http://schemas.microsoft.com/office/drawing/2014/main" xmlns="" id="{8B51AEA0-AE15-415F-A972-924AD89C02B9}"/>
              </a:ext>
            </a:extLst>
          </p:cNvPr>
          <p:cNvSpPr/>
          <p:nvPr/>
        </p:nvSpPr>
        <p:spPr>
          <a:xfrm>
            <a:off x="4661988" y="255433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79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4">
            <a:extLst>
              <a:ext uri="{FF2B5EF4-FFF2-40B4-BE49-F238E27FC236}">
                <a16:creationId xmlns:a16="http://schemas.microsoft.com/office/drawing/2014/main" xmlns="" id="{1DB22F49-E971-4CF5-92EF-80F4847B9F2E}"/>
              </a:ext>
            </a:extLst>
          </p:cNvPr>
          <p:cNvSpPr/>
          <p:nvPr/>
        </p:nvSpPr>
        <p:spPr>
          <a:xfrm>
            <a:off x="3587568" y="255433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79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5">
            <a:extLst>
              <a:ext uri="{FF2B5EF4-FFF2-40B4-BE49-F238E27FC236}">
                <a16:creationId xmlns:a16="http://schemas.microsoft.com/office/drawing/2014/main" xmlns="" id="{8EDE7184-4D74-4C6E-9C98-46AA53B57BC9}"/>
              </a:ext>
            </a:extLst>
          </p:cNvPr>
          <p:cNvSpPr/>
          <p:nvPr/>
        </p:nvSpPr>
        <p:spPr>
          <a:xfrm>
            <a:off x="2692218" y="255433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79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6">
            <a:extLst>
              <a:ext uri="{FF2B5EF4-FFF2-40B4-BE49-F238E27FC236}">
                <a16:creationId xmlns:a16="http://schemas.microsoft.com/office/drawing/2014/main" xmlns="" id="{582BF582-CA26-4DAD-983B-687244FFD350}"/>
              </a:ext>
            </a:extLst>
          </p:cNvPr>
          <p:cNvSpPr/>
          <p:nvPr/>
        </p:nvSpPr>
        <p:spPr>
          <a:xfrm>
            <a:off x="1619068" y="255433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79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7">
            <a:extLst>
              <a:ext uri="{FF2B5EF4-FFF2-40B4-BE49-F238E27FC236}">
                <a16:creationId xmlns:a16="http://schemas.microsoft.com/office/drawing/2014/main" xmlns="" id="{DD8E4FC5-C9EC-4073-BA84-B1B0756B96F0}"/>
              </a:ext>
            </a:extLst>
          </p:cNvPr>
          <p:cNvSpPr/>
          <p:nvPr/>
        </p:nvSpPr>
        <p:spPr>
          <a:xfrm>
            <a:off x="5467168" y="222032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80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8">
            <a:extLst>
              <a:ext uri="{FF2B5EF4-FFF2-40B4-BE49-F238E27FC236}">
                <a16:creationId xmlns:a16="http://schemas.microsoft.com/office/drawing/2014/main" xmlns="" id="{C5B64394-281D-4675-9364-3A9E16869EBA}"/>
              </a:ext>
            </a:extLst>
          </p:cNvPr>
          <p:cNvSpPr/>
          <p:nvPr/>
        </p:nvSpPr>
        <p:spPr>
          <a:xfrm>
            <a:off x="4661988" y="222032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80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9">
            <a:extLst>
              <a:ext uri="{FF2B5EF4-FFF2-40B4-BE49-F238E27FC236}">
                <a16:creationId xmlns:a16="http://schemas.microsoft.com/office/drawing/2014/main" xmlns="" id="{A3E1632E-8A95-4D85-8270-69B8A130BEA5}"/>
              </a:ext>
            </a:extLst>
          </p:cNvPr>
          <p:cNvSpPr/>
          <p:nvPr/>
        </p:nvSpPr>
        <p:spPr>
          <a:xfrm>
            <a:off x="3587568" y="222032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80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0">
            <a:extLst>
              <a:ext uri="{FF2B5EF4-FFF2-40B4-BE49-F238E27FC236}">
                <a16:creationId xmlns:a16="http://schemas.microsoft.com/office/drawing/2014/main" xmlns="" id="{90A4508E-1E0F-42BF-9C96-CAE14559425F}"/>
              </a:ext>
            </a:extLst>
          </p:cNvPr>
          <p:cNvSpPr/>
          <p:nvPr/>
        </p:nvSpPr>
        <p:spPr>
          <a:xfrm>
            <a:off x="2692218" y="222032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80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1">
            <a:extLst>
              <a:ext uri="{FF2B5EF4-FFF2-40B4-BE49-F238E27FC236}">
                <a16:creationId xmlns:a16="http://schemas.microsoft.com/office/drawing/2014/main" xmlns="" id="{E386F9E6-8A16-411C-841C-98E9FCC009F3}"/>
              </a:ext>
            </a:extLst>
          </p:cNvPr>
          <p:cNvSpPr/>
          <p:nvPr/>
        </p:nvSpPr>
        <p:spPr>
          <a:xfrm>
            <a:off x="1619068" y="222032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80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2">
            <a:extLst>
              <a:ext uri="{FF2B5EF4-FFF2-40B4-BE49-F238E27FC236}">
                <a16:creationId xmlns:a16="http://schemas.microsoft.com/office/drawing/2014/main" xmlns="" id="{1891FAB7-5166-4B04-A61B-6EFFF50301AE}"/>
              </a:ext>
            </a:extLst>
          </p:cNvPr>
          <p:cNvSpPr/>
          <p:nvPr/>
        </p:nvSpPr>
        <p:spPr>
          <a:xfrm>
            <a:off x="5467168" y="1885042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80">
                <a:moveTo>
                  <a:pt x="626110" y="0"/>
                </a:moveTo>
                <a:lnTo>
                  <a:pt x="0" y="0"/>
                </a:lnTo>
                <a:lnTo>
                  <a:pt x="0" y="335280"/>
                </a:lnTo>
                <a:lnTo>
                  <a:pt x="626110" y="33528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3">
            <a:extLst>
              <a:ext uri="{FF2B5EF4-FFF2-40B4-BE49-F238E27FC236}">
                <a16:creationId xmlns:a16="http://schemas.microsoft.com/office/drawing/2014/main" xmlns="" id="{6AE1B64F-057E-4FCD-B17B-634E65DD3543}"/>
              </a:ext>
            </a:extLst>
          </p:cNvPr>
          <p:cNvSpPr/>
          <p:nvPr/>
        </p:nvSpPr>
        <p:spPr>
          <a:xfrm>
            <a:off x="4661988" y="1885042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80">
                <a:moveTo>
                  <a:pt x="805180" y="0"/>
                </a:moveTo>
                <a:lnTo>
                  <a:pt x="0" y="0"/>
                </a:lnTo>
                <a:lnTo>
                  <a:pt x="0" y="335280"/>
                </a:lnTo>
                <a:lnTo>
                  <a:pt x="805180" y="33528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4">
            <a:extLst>
              <a:ext uri="{FF2B5EF4-FFF2-40B4-BE49-F238E27FC236}">
                <a16:creationId xmlns:a16="http://schemas.microsoft.com/office/drawing/2014/main" xmlns="" id="{51CC1DDA-F7AC-4B8E-A590-0C1FEFA8B6C6}"/>
              </a:ext>
            </a:extLst>
          </p:cNvPr>
          <p:cNvSpPr/>
          <p:nvPr/>
        </p:nvSpPr>
        <p:spPr>
          <a:xfrm>
            <a:off x="3587568" y="1885042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80">
                <a:moveTo>
                  <a:pt x="1075689" y="0"/>
                </a:moveTo>
                <a:lnTo>
                  <a:pt x="0" y="0"/>
                </a:lnTo>
                <a:lnTo>
                  <a:pt x="0" y="335280"/>
                </a:lnTo>
                <a:lnTo>
                  <a:pt x="1075689" y="33528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5">
            <a:extLst>
              <a:ext uri="{FF2B5EF4-FFF2-40B4-BE49-F238E27FC236}">
                <a16:creationId xmlns:a16="http://schemas.microsoft.com/office/drawing/2014/main" xmlns="" id="{6291E0AF-EE82-40F8-AC20-5DE8CCE1558A}"/>
              </a:ext>
            </a:extLst>
          </p:cNvPr>
          <p:cNvSpPr/>
          <p:nvPr/>
        </p:nvSpPr>
        <p:spPr>
          <a:xfrm>
            <a:off x="2692218" y="1885042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80">
                <a:moveTo>
                  <a:pt x="895350" y="0"/>
                </a:moveTo>
                <a:lnTo>
                  <a:pt x="0" y="0"/>
                </a:lnTo>
                <a:lnTo>
                  <a:pt x="0" y="335280"/>
                </a:lnTo>
                <a:lnTo>
                  <a:pt x="895350" y="33528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6">
            <a:extLst>
              <a:ext uri="{FF2B5EF4-FFF2-40B4-BE49-F238E27FC236}">
                <a16:creationId xmlns:a16="http://schemas.microsoft.com/office/drawing/2014/main" xmlns="" id="{FF8E563D-07A4-46F1-AA7D-8A62652E1422}"/>
              </a:ext>
            </a:extLst>
          </p:cNvPr>
          <p:cNvSpPr/>
          <p:nvPr/>
        </p:nvSpPr>
        <p:spPr>
          <a:xfrm>
            <a:off x="1619068" y="1885042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80">
                <a:moveTo>
                  <a:pt x="1073150" y="0"/>
                </a:moveTo>
                <a:lnTo>
                  <a:pt x="0" y="0"/>
                </a:lnTo>
                <a:lnTo>
                  <a:pt x="0" y="335280"/>
                </a:lnTo>
                <a:lnTo>
                  <a:pt x="1073150" y="33528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7">
            <a:extLst>
              <a:ext uri="{FF2B5EF4-FFF2-40B4-BE49-F238E27FC236}">
                <a16:creationId xmlns:a16="http://schemas.microsoft.com/office/drawing/2014/main" xmlns="" id="{A2AED38D-3904-449F-B71C-998D9150CD41}"/>
              </a:ext>
            </a:extLst>
          </p:cNvPr>
          <p:cNvSpPr/>
          <p:nvPr/>
        </p:nvSpPr>
        <p:spPr>
          <a:xfrm>
            <a:off x="5467168" y="1549763"/>
            <a:ext cx="626110" cy="335280"/>
          </a:xfrm>
          <a:custGeom>
            <a:avLst/>
            <a:gdLst/>
            <a:ahLst/>
            <a:cxnLst/>
            <a:rect l="l" t="t" r="r" b="b"/>
            <a:pathLst>
              <a:path w="626110" h="335280">
                <a:moveTo>
                  <a:pt x="626110" y="0"/>
                </a:moveTo>
                <a:lnTo>
                  <a:pt x="0" y="0"/>
                </a:lnTo>
                <a:lnTo>
                  <a:pt x="0" y="335279"/>
                </a:lnTo>
                <a:lnTo>
                  <a:pt x="626110" y="33527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8">
            <a:extLst>
              <a:ext uri="{FF2B5EF4-FFF2-40B4-BE49-F238E27FC236}">
                <a16:creationId xmlns:a16="http://schemas.microsoft.com/office/drawing/2014/main" xmlns="" id="{9E4E0CF9-690F-4113-A6EB-3B3911509503}"/>
              </a:ext>
            </a:extLst>
          </p:cNvPr>
          <p:cNvSpPr/>
          <p:nvPr/>
        </p:nvSpPr>
        <p:spPr>
          <a:xfrm>
            <a:off x="4661988" y="1549763"/>
            <a:ext cx="805180" cy="335280"/>
          </a:xfrm>
          <a:custGeom>
            <a:avLst/>
            <a:gdLst/>
            <a:ahLst/>
            <a:cxnLst/>
            <a:rect l="l" t="t" r="r" b="b"/>
            <a:pathLst>
              <a:path w="805179" h="335280">
                <a:moveTo>
                  <a:pt x="805180" y="0"/>
                </a:moveTo>
                <a:lnTo>
                  <a:pt x="0" y="0"/>
                </a:lnTo>
                <a:lnTo>
                  <a:pt x="0" y="335279"/>
                </a:lnTo>
                <a:lnTo>
                  <a:pt x="805180" y="33527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29">
            <a:extLst>
              <a:ext uri="{FF2B5EF4-FFF2-40B4-BE49-F238E27FC236}">
                <a16:creationId xmlns:a16="http://schemas.microsoft.com/office/drawing/2014/main" xmlns="" id="{4375188F-077F-4F65-914E-88D753B5E304}"/>
              </a:ext>
            </a:extLst>
          </p:cNvPr>
          <p:cNvSpPr/>
          <p:nvPr/>
        </p:nvSpPr>
        <p:spPr>
          <a:xfrm>
            <a:off x="3587568" y="1549763"/>
            <a:ext cx="1075690" cy="335280"/>
          </a:xfrm>
          <a:custGeom>
            <a:avLst/>
            <a:gdLst/>
            <a:ahLst/>
            <a:cxnLst/>
            <a:rect l="l" t="t" r="r" b="b"/>
            <a:pathLst>
              <a:path w="1075689" h="335280">
                <a:moveTo>
                  <a:pt x="1075689" y="0"/>
                </a:moveTo>
                <a:lnTo>
                  <a:pt x="0" y="0"/>
                </a:lnTo>
                <a:lnTo>
                  <a:pt x="0" y="335279"/>
                </a:lnTo>
                <a:lnTo>
                  <a:pt x="1075689" y="33527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0">
            <a:extLst>
              <a:ext uri="{FF2B5EF4-FFF2-40B4-BE49-F238E27FC236}">
                <a16:creationId xmlns:a16="http://schemas.microsoft.com/office/drawing/2014/main" xmlns="" id="{AB326403-4F7F-4B51-85CD-45AC45792F0D}"/>
              </a:ext>
            </a:extLst>
          </p:cNvPr>
          <p:cNvSpPr/>
          <p:nvPr/>
        </p:nvSpPr>
        <p:spPr>
          <a:xfrm>
            <a:off x="2692218" y="1549763"/>
            <a:ext cx="895350" cy="335280"/>
          </a:xfrm>
          <a:custGeom>
            <a:avLst/>
            <a:gdLst/>
            <a:ahLst/>
            <a:cxnLst/>
            <a:rect l="l" t="t" r="r" b="b"/>
            <a:pathLst>
              <a:path w="895350" h="335280">
                <a:moveTo>
                  <a:pt x="895350" y="0"/>
                </a:moveTo>
                <a:lnTo>
                  <a:pt x="0" y="0"/>
                </a:lnTo>
                <a:lnTo>
                  <a:pt x="0" y="335279"/>
                </a:lnTo>
                <a:lnTo>
                  <a:pt x="895350" y="33527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1">
            <a:extLst>
              <a:ext uri="{FF2B5EF4-FFF2-40B4-BE49-F238E27FC236}">
                <a16:creationId xmlns:a16="http://schemas.microsoft.com/office/drawing/2014/main" xmlns="" id="{BE4ED571-8AEE-436B-A491-219D170AF0F7}"/>
              </a:ext>
            </a:extLst>
          </p:cNvPr>
          <p:cNvSpPr/>
          <p:nvPr/>
        </p:nvSpPr>
        <p:spPr>
          <a:xfrm>
            <a:off x="1619068" y="1549763"/>
            <a:ext cx="1073150" cy="335280"/>
          </a:xfrm>
          <a:custGeom>
            <a:avLst/>
            <a:gdLst/>
            <a:ahLst/>
            <a:cxnLst/>
            <a:rect l="l" t="t" r="r" b="b"/>
            <a:pathLst>
              <a:path w="1073150" h="335280">
                <a:moveTo>
                  <a:pt x="1073150" y="0"/>
                </a:moveTo>
                <a:lnTo>
                  <a:pt x="0" y="0"/>
                </a:lnTo>
                <a:lnTo>
                  <a:pt x="0" y="335279"/>
                </a:lnTo>
                <a:lnTo>
                  <a:pt x="1073150" y="33527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2">
            <a:extLst>
              <a:ext uri="{FF2B5EF4-FFF2-40B4-BE49-F238E27FC236}">
                <a16:creationId xmlns:a16="http://schemas.microsoft.com/office/drawing/2014/main" xmlns="" id="{174B9F3D-1440-4BCD-B1FD-F6D4D00EB4A1}"/>
              </a:ext>
            </a:extLst>
          </p:cNvPr>
          <p:cNvSpPr/>
          <p:nvPr/>
        </p:nvSpPr>
        <p:spPr>
          <a:xfrm>
            <a:off x="5467168" y="1215752"/>
            <a:ext cx="626110" cy="334010"/>
          </a:xfrm>
          <a:custGeom>
            <a:avLst/>
            <a:gdLst/>
            <a:ahLst/>
            <a:cxnLst/>
            <a:rect l="l" t="t" r="r" b="b"/>
            <a:pathLst>
              <a:path w="626110" h="334010">
                <a:moveTo>
                  <a:pt x="626110" y="0"/>
                </a:moveTo>
                <a:lnTo>
                  <a:pt x="0" y="0"/>
                </a:lnTo>
                <a:lnTo>
                  <a:pt x="0" y="334010"/>
                </a:lnTo>
                <a:lnTo>
                  <a:pt x="626110" y="334010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3">
            <a:extLst>
              <a:ext uri="{FF2B5EF4-FFF2-40B4-BE49-F238E27FC236}">
                <a16:creationId xmlns:a16="http://schemas.microsoft.com/office/drawing/2014/main" xmlns="" id="{D15C17AF-6204-4074-8C33-6B3C15358B8F}"/>
              </a:ext>
            </a:extLst>
          </p:cNvPr>
          <p:cNvSpPr/>
          <p:nvPr/>
        </p:nvSpPr>
        <p:spPr>
          <a:xfrm>
            <a:off x="4661988" y="1215752"/>
            <a:ext cx="805180" cy="334010"/>
          </a:xfrm>
          <a:custGeom>
            <a:avLst/>
            <a:gdLst/>
            <a:ahLst/>
            <a:cxnLst/>
            <a:rect l="l" t="t" r="r" b="b"/>
            <a:pathLst>
              <a:path w="805179" h="334010">
                <a:moveTo>
                  <a:pt x="805180" y="0"/>
                </a:moveTo>
                <a:lnTo>
                  <a:pt x="0" y="0"/>
                </a:lnTo>
                <a:lnTo>
                  <a:pt x="0" y="334010"/>
                </a:lnTo>
                <a:lnTo>
                  <a:pt x="805180" y="334010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4">
            <a:extLst>
              <a:ext uri="{FF2B5EF4-FFF2-40B4-BE49-F238E27FC236}">
                <a16:creationId xmlns:a16="http://schemas.microsoft.com/office/drawing/2014/main" xmlns="" id="{8B268678-37BD-4D92-B1A1-52B67242FCCE}"/>
              </a:ext>
            </a:extLst>
          </p:cNvPr>
          <p:cNvSpPr txBox="1"/>
          <p:nvPr/>
        </p:nvSpPr>
        <p:spPr>
          <a:xfrm>
            <a:off x="4739457" y="1283543"/>
            <a:ext cx="1144905" cy="458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No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No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No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No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817244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817244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ru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e	No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6" name="object 135">
            <a:extLst>
              <a:ext uri="{FF2B5EF4-FFF2-40B4-BE49-F238E27FC236}">
                <a16:creationId xmlns:a16="http://schemas.microsoft.com/office/drawing/2014/main" xmlns="" id="{394A939F-7347-4BDD-9FDC-DCD1AE8D1FAA}"/>
              </a:ext>
            </a:extLst>
          </p:cNvPr>
          <p:cNvSpPr/>
          <p:nvPr/>
        </p:nvSpPr>
        <p:spPr>
          <a:xfrm>
            <a:off x="3587568" y="1215752"/>
            <a:ext cx="1075690" cy="334010"/>
          </a:xfrm>
          <a:custGeom>
            <a:avLst/>
            <a:gdLst/>
            <a:ahLst/>
            <a:cxnLst/>
            <a:rect l="l" t="t" r="r" b="b"/>
            <a:pathLst>
              <a:path w="1075689" h="334010">
                <a:moveTo>
                  <a:pt x="1075689" y="0"/>
                </a:moveTo>
                <a:lnTo>
                  <a:pt x="0" y="0"/>
                </a:lnTo>
                <a:lnTo>
                  <a:pt x="0" y="334010"/>
                </a:lnTo>
                <a:lnTo>
                  <a:pt x="1075689" y="334010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6">
            <a:extLst>
              <a:ext uri="{FF2B5EF4-FFF2-40B4-BE49-F238E27FC236}">
                <a16:creationId xmlns:a16="http://schemas.microsoft.com/office/drawing/2014/main" xmlns="" id="{0D3AAE60-653E-494B-9371-16E7AC535FBF}"/>
              </a:ext>
            </a:extLst>
          </p:cNvPr>
          <p:cNvSpPr txBox="1"/>
          <p:nvPr/>
        </p:nvSpPr>
        <p:spPr>
          <a:xfrm>
            <a:off x="3663768" y="1283543"/>
            <a:ext cx="668020" cy="458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3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 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al Hi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gh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38" name="object 137">
            <a:extLst>
              <a:ext uri="{FF2B5EF4-FFF2-40B4-BE49-F238E27FC236}">
                <a16:creationId xmlns:a16="http://schemas.microsoft.com/office/drawing/2014/main" xmlns="" id="{A5398E1D-EA03-43DA-83B7-AC38160EE105}"/>
              </a:ext>
            </a:extLst>
          </p:cNvPr>
          <p:cNvSpPr/>
          <p:nvPr/>
        </p:nvSpPr>
        <p:spPr>
          <a:xfrm>
            <a:off x="2692218" y="1215752"/>
            <a:ext cx="895350" cy="334010"/>
          </a:xfrm>
          <a:custGeom>
            <a:avLst/>
            <a:gdLst/>
            <a:ahLst/>
            <a:cxnLst/>
            <a:rect l="l" t="t" r="r" b="b"/>
            <a:pathLst>
              <a:path w="895350" h="334010">
                <a:moveTo>
                  <a:pt x="895350" y="0"/>
                </a:moveTo>
                <a:lnTo>
                  <a:pt x="0" y="0"/>
                </a:lnTo>
                <a:lnTo>
                  <a:pt x="0" y="334010"/>
                </a:lnTo>
                <a:lnTo>
                  <a:pt x="895350" y="334010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8">
            <a:extLst>
              <a:ext uri="{FF2B5EF4-FFF2-40B4-BE49-F238E27FC236}">
                <a16:creationId xmlns:a16="http://schemas.microsoft.com/office/drawing/2014/main" xmlns="" id="{13204433-7FCD-40FA-9AFB-7EA0FFABB69E}"/>
              </a:ext>
            </a:extLst>
          </p:cNvPr>
          <p:cNvSpPr/>
          <p:nvPr/>
        </p:nvSpPr>
        <p:spPr>
          <a:xfrm>
            <a:off x="1619068" y="1215752"/>
            <a:ext cx="1073150" cy="334010"/>
          </a:xfrm>
          <a:custGeom>
            <a:avLst/>
            <a:gdLst/>
            <a:ahLst/>
            <a:cxnLst/>
            <a:rect l="l" t="t" r="r" b="b"/>
            <a:pathLst>
              <a:path w="1073150" h="334010">
                <a:moveTo>
                  <a:pt x="1073150" y="0"/>
                </a:moveTo>
                <a:lnTo>
                  <a:pt x="0" y="0"/>
                </a:lnTo>
                <a:lnTo>
                  <a:pt x="0" y="334010"/>
                </a:lnTo>
                <a:lnTo>
                  <a:pt x="1073150" y="334010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39">
            <a:extLst>
              <a:ext uri="{FF2B5EF4-FFF2-40B4-BE49-F238E27FC236}">
                <a16:creationId xmlns:a16="http://schemas.microsoft.com/office/drawing/2014/main" xmlns="" id="{8719FC41-2004-478A-B1E0-DBEB79EFB51D}"/>
              </a:ext>
            </a:extLst>
          </p:cNvPr>
          <p:cNvSpPr txBox="1"/>
          <p:nvPr/>
        </p:nvSpPr>
        <p:spPr>
          <a:xfrm>
            <a:off x="1695268" y="1283543"/>
            <a:ext cx="1487805" cy="4582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64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unn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ot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unn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ot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086485" algn="l"/>
              </a:tabLst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Ov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as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ot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086485" algn="l"/>
              </a:tabLst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Ov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as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unn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unn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086485" algn="l"/>
              </a:tabLst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unn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Ov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as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086485" algn="l"/>
              </a:tabLst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Ov</a:t>
            </a:r>
            <a:r>
              <a:rPr sz="1600" spc="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rc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as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	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ot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1086485" algn="l"/>
              </a:tabLst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	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1" name="object 140">
            <a:extLst>
              <a:ext uri="{FF2B5EF4-FFF2-40B4-BE49-F238E27FC236}">
                <a16:creationId xmlns:a16="http://schemas.microsoft.com/office/drawing/2014/main" xmlns="" id="{CD4CCF23-4F0C-4AB1-8C07-5A4D11D3AC73}"/>
              </a:ext>
            </a:extLst>
          </p:cNvPr>
          <p:cNvSpPr/>
          <p:nvPr/>
        </p:nvSpPr>
        <p:spPr>
          <a:xfrm>
            <a:off x="5467168" y="635363"/>
            <a:ext cx="626110" cy="580390"/>
          </a:xfrm>
          <a:custGeom>
            <a:avLst/>
            <a:gdLst/>
            <a:ahLst/>
            <a:cxnLst/>
            <a:rect l="l" t="t" r="r" b="b"/>
            <a:pathLst>
              <a:path w="626110" h="580389">
                <a:moveTo>
                  <a:pt x="626110" y="0"/>
                </a:moveTo>
                <a:lnTo>
                  <a:pt x="0" y="0"/>
                </a:lnTo>
                <a:lnTo>
                  <a:pt x="0" y="580389"/>
                </a:lnTo>
                <a:lnTo>
                  <a:pt x="626110" y="580389"/>
                </a:lnTo>
                <a:lnTo>
                  <a:pt x="6261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1">
            <a:extLst>
              <a:ext uri="{FF2B5EF4-FFF2-40B4-BE49-F238E27FC236}">
                <a16:creationId xmlns:a16="http://schemas.microsoft.com/office/drawing/2014/main" xmlns="" id="{4361773B-D8E0-470D-8B36-F2EC74821AE0}"/>
              </a:ext>
            </a:extLst>
          </p:cNvPr>
          <p:cNvSpPr txBox="1"/>
          <p:nvPr/>
        </p:nvSpPr>
        <p:spPr>
          <a:xfrm>
            <a:off x="5544638" y="704423"/>
            <a:ext cx="3898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la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3" name="object 142">
            <a:extLst>
              <a:ext uri="{FF2B5EF4-FFF2-40B4-BE49-F238E27FC236}">
                <a16:creationId xmlns:a16="http://schemas.microsoft.com/office/drawing/2014/main" xmlns="" id="{DD8807A7-34ED-46DD-8643-53FFFAEB0755}"/>
              </a:ext>
            </a:extLst>
          </p:cNvPr>
          <p:cNvSpPr/>
          <p:nvPr/>
        </p:nvSpPr>
        <p:spPr>
          <a:xfrm>
            <a:off x="4661988" y="635363"/>
            <a:ext cx="805180" cy="580390"/>
          </a:xfrm>
          <a:custGeom>
            <a:avLst/>
            <a:gdLst/>
            <a:ahLst/>
            <a:cxnLst/>
            <a:rect l="l" t="t" r="r" b="b"/>
            <a:pathLst>
              <a:path w="805179" h="580389">
                <a:moveTo>
                  <a:pt x="805180" y="0"/>
                </a:moveTo>
                <a:lnTo>
                  <a:pt x="0" y="0"/>
                </a:lnTo>
                <a:lnTo>
                  <a:pt x="0" y="580389"/>
                </a:lnTo>
                <a:lnTo>
                  <a:pt x="805180" y="580389"/>
                </a:lnTo>
                <a:lnTo>
                  <a:pt x="8051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3">
            <a:extLst>
              <a:ext uri="{FF2B5EF4-FFF2-40B4-BE49-F238E27FC236}">
                <a16:creationId xmlns:a16="http://schemas.microsoft.com/office/drawing/2014/main" xmlns="" id="{639B08A1-3925-45A4-9991-724175B132ED}"/>
              </a:ext>
            </a:extLst>
          </p:cNvPr>
          <p:cNvSpPr txBox="1"/>
          <p:nvPr/>
        </p:nvSpPr>
        <p:spPr>
          <a:xfrm>
            <a:off x="4739457" y="704423"/>
            <a:ext cx="5810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W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5" name="object 144">
            <a:extLst>
              <a:ext uri="{FF2B5EF4-FFF2-40B4-BE49-F238E27FC236}">
                <a16:creationId xmlns:a16="http://schemas.microsoft.com/office/drawing/2014/main" xmlns="" id="{87A02D9C-1C96-4E8B-A1DE-E58C16BB6F11}"/>
              </a:ext>
            </a:extLst>
          </p:cNvPr>
          <p:cNvSpPr/>
          <p:nvPr/>
        </p:nvSpPr>
        <p:spPr>
          <a:xfrm>
            <a:off x="3587568" y="635363"/>
            <a:ext cx="1075690" cy="580390"/>
          </a:xfrm>
          <a:custGeom>
            <a:avLst/>
            <a:gdLst/>
            <a:ahLst/>
            <a:cxnLst/>
            <a:rect l="l" t="t" r="r" b="b"/>
            <a:pathLst>
              <a:path w="1075689" h="580389">
                <a:moveTo>
                  <a:pt x="1075689" y="0"/>
                </a:moveTo>
                <a:lnTo>
                  <a:pt x="0" y="0"/>
                </a:lnTo>
                <a:lnTo>
                  <a:pt x="0" y="580389"/>
                </a:lnTo>
                <a:lnTo>
                  <a:pt x="1075689" y="580389"/>
                </a:lnTo>
                <a:lnTo>
                  <a:pt x="10756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5">
            <a:extLst>
              <a:ext uri="{FF2B5EF4-FFF2-40B4-BE49-F238E27FC236}">
                <a16:creationId xmlns:a16="http://schemas.microsoft.com/office/drawing/2014/main" xmlns="" id="{17580B14-0CC1-4AE2-89A9-007469F6E96C}"/>
              </a:ext>
            </a:extLst>
          </p:cNvPr>
          <p:cNvSpPr txBox="1"/>
          <p:nvPr/>
        </p:nvSpPr>
        <p:spPr>
          <a:xfrm>
            <a:off x="3663768" y="704423"/>
            <a:ext cx="8185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Hu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0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600" spc="-2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7" name="object 146">
            <a:extLst>
              <a:ext uri="{FF2B5EF4-FFF2-40B4-BE49-F238E27FC236}">
                <a16:creationId xmlns:a16="http://schemas.microsoft.com/office/drawing/2014/main" xmlns="" id="{58B3037C-0372-4C14-BFF4-FFDB3013E7A4}"/>
              </a:ext>
            </a:extLst>
          </p:cNvPr>
          <p:cNvSpPr/>
          <p:nvPr/>
        </p:nvSpPr>
        <p:spPr>
          <a:xfrm>
            <a:off x="2692218" y="635363"/>
            <a:ext cx="895350" cy="580390"/>
          </a:xfrm>
          <a:custGeom>
            <a:avLst/>
            <a:gdLst/>
            <a:ahLst/>
            <a:cxnLst/>
            <a:rect l="l" t="t" r="r" b="b"/>
            <a:pathLst>
              <a:path w="895350" h="580389">
                <a:moveTo>
                  <a:pt x="895350" y="0"/>
                </a:moveTo>
                <a:lnTo>
                  <a:pt x="0" y="0"/>
                </a:lnTo>
                <a:lnTo>
                  <a:pt x="0" y="580389"/>
                </a:lnTo>
                <a:lnTo>
                  <a:pt x="895350" y="580389"/>
                </a:lnTo>
                <a:lnTo>
                  <a:pt x="895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7">
            <a:extLst>
              <a:ext uri="{FF2B5EF4-FFF2-40B4-BE49-F238E27FC236}">
                <a16:creationId xmlns:a16="http://schemas.microsoft.com/office/drawing/2014/main" xmlns="" id="{808CEBED-9770-4DCF-AD07-7E924ECEF62E}"/>
              </a:ext>
            </a:extLst>
          </p:cNvPr>
          <p:cNvSpPr txBox="1"/>
          <p:nvPr/>
        </p:nvSpPr>
        <p:spPr>
          <a:xfrm>
            <a:off x="2769687" y="704423"/>
            <a:ext cx="5340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6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9" name="object 148">
            <a:extLst>
              <a:ext uri="{FF2B5EF4-FFF2-40B4-BE49-F238E27FC236}">
                <a16:creationId xmlns:a16="http://schemas.microsoft.com/office/drawing/2014/main" xmlns="" id="{47336532-84BC-455D-91CF-A7E30CD48F2D}"/>
              </a:ext>
            </a:extLst>
          </p:cNvPr>
          <p:cNvSpPr/>
          <p:nvPr/>
        </p:nvSpPr>
        <p:spPr>
          <a:xfrm>
            <a:off x="1619068" y="635363"/>
            <a:ext cx="1073150" cy="580390"/>
          </a:xfrm>
          <a:custGeom>
            <a:avLst/>
            <a:gdLst/>
            <a:ahLst/>
            <a:cxnLst/>
            <a:rect l="l" t="t" r="r" b="b"/>
            <a:pathLst>
              <a:path w="1073150" h="580389">
                <a:moveTo>
                  <a:pt x="1073150" y="0"/>
                </a:moveTo>
                <a:lnTo>
                  <a:pt x="0" y="0"/>
                </a:lnTo>
                <a:lnTo>
                  <a:pt x="0" y="580389"/>
                </a:lnTo>
                <a:lnTo>
                  <a:pt x="1073150" y="580389"/>
                </a:lnTo>
                <a:lnTo>
                  <a:pt x="10731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49">
            <a:extLst>
              <a:ext uri="{FF2B5EF4-FFF2-40B4-BE49-F238E27FC236}">
                <a16:creationId xmlns:a16="http://schemas.microsoft.com/office/drawing/2014/main" xmlns="" id="{5DE08EF9-B7E8-4269-9E56-AF8CFCFB1B29}"/>
              </a:ext>
            </a:extLst>
          </p:cNvPr>
          <p:cNvSpPr txBox="1"/>
          <p:nvPr/>
        </p:nvSpPr>
        <p:spPr>
          <a:xfrm>
            <a:off x="1695268" y="704423"/>
            <a:ext cx="7156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Out</a:t>
            </a:r>
            <a:r>
              <a:rPr sz="1600" spc="-1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6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600" dirty="0">
                <a:solidFill>
                  <a:srgbClr val="007F00"/>
                </a:solidFill>
                <a:latin typeface="Tahoma"/>
                <a:cs typeface="Tahoma"/>
              </a:rPr>
              <a:t>ok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1" name="object 150">
            <a:extLst>
              <a:ext uri="{FF2B5EF4-FFF2-40B4-BE49-F238E27FC236}">
                <a16:creationId xmlns:a16="http://schemas.microsoft.com/office/drawing/2014/main" xmlns="" id="{A0EE314A-9107-44CD-998C-D3CFFB99CA0F}"/>
              </a:ext>
            </a:extLst>
          </p:cNvPr>
          <p:cNvSpPr/>
          <p:nvPr/>
        </p:nvSpPr>
        <p:spPr>
          <a:xfrm>
            <a:off x="1619068" y="5904592"/>
            <a:ext cx="4474210" cy="0"/>
          </a:xfrm>
          <a:custGeom>
            <a:avLst/>
            <a:gdLst/>
            <a:ahLst/>
            <a:cxnLst/>
            <a:rect l="l" t="t" r="r" b="b"/>
            <a:pathLst>
              <a:path w="4474210">
                <a:moveTo>
                  <a:pt x="0" y="0"/>
                </a:moveTo>
                <a:lnTo>
                  <a:pt x="447421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1">
            <a:extLst>
              <a:ext uri="{FF2B5EF4-FFF2-40B4-BE49-F238E27FC236}">
                <a16:creationId xmlns:a16="http://schemas.microsoft.com/office/drawing/2014/main" xmlns="" id="{32C9DB59-4A2D-4671-8BB2-39B13248850B}"/>
              </a:ext>
            </a:extLst>
          </p:cNvPr>
          <p:cNvSpPr/>
          <p:nvPr/>
        </p:nvSpPr>
        <p:spPr>
          <a:xfrm>
            <a:off x="1619068" y="635363"/>
            <a:ext cx="0" cy="5269230"/>
          </a:xfrm>
          <a:custGeom>
            <a:avLst/>
            <a:gdLst/>
            <a:ahLst/>
            <a:cxnLst/>
            <a:rect l="l" t="t" r="r" b="b"/>
            <a:pathLst>
              <a:path h="5269230">
                <a:moveTo>
                  <a:pt x="0" y="0"/>
                </a:moveTo>
                <a:lnTo>
                  <a:pt x="0" y="526923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2">
            <a:extLst>
              <a:ext uri="{FF2B5EF4-FFF2-40B4-BE49-F238E27FC236}">
                <a16:creationId xmlns:a16="http://schemas.microsoft.com/office/drawing/2014/main" xmlns="" id="{E8B0298E-5475-4908-8D02-CC7C9C1BF90D}"/>
              </a:ext>
            </a:extLst>
          </p:cNvPr>
          <p:cNvSpPr/>
          <p:nvPr/>
        </p:nvSpPr>
        <p:spPr>
          <a:xfrm>
            <a:off x="6093277" y="635363"/>
            <a:ext cx="0" cy="5269230"/>
          </a:xfrm>
          <a:custGeom>
            <a:avLst/>
            <a:gdLst/>
            <a:ahLst/>
            <a:cxnLst/>
            <a:rect l="l" t="t" r="r" b="b"/>
            <a:pathLst>
              <a:path h="5269230">
                <a:moveTo>
                  <a:pt x="0" y="0"/>
                </a:moveTo>
                <a:lnTo>
                  <a:pt x="0" y="526923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3">
            <a:extLst>
              <a:ext uri="{FF2B5EF4-FFF2-40B4-BE49-F238E27FC236}">
                <a16:creationId xmlns:a16="http://schemas.microsoft.com/office/drawing/2014/main" xmlns="" id="{724A0AAC-A045-4CEE-B58C-FD03F672CC69}"/>
              </a:ext>
            </a:extLst>
          </p:cNvPr>
          <p:cNvSpPr/>
          <p:nvPr/>
        </p:nvSpPr>
        <p:spPr>
          <a:xfrm>
            <a:off x="1619068" y="1215752"/>
            <a:ext cx="4474210" cy="0"/>
          </a:xfrm>
          <a:custGeom>
            <a:avLst/>
            <a:gdLst/>
            <a:ahLst/>
            <a:cxnLst/>
            <a:rect l="l" t="t" r="r" b="b"/>
            <a:pathLst>
              <a:path w="4474210">
                <a:moveTo>
                  <a:pt x="0" y="0"/>
                </a:moveTo>
                <a:lnTo>
                  <a:pt x="447421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4">
            <a:extLst>
              <a:ext uri="{FF2B5EF4-FFF2-40B4-BE49-F238E27FC236}">
                <a16:creationId xmlns:a16="http://schemas.microsoft.com/office/drawing/2014/main" xmlns="" id="{D1BC55E7-88D4-431C-9F38-04F85E5AF78A}"/>
              </a:ext>
            </a:extLst>
          </p:cNvPr>
          <p:cNvSpPr/>
          <p:nvPr/>
        </p:nvSpPr>
        <p:spPr>
          <a:xfrm>
            <a:off x="1619068" y="635363"/>
            <a:ext cx="4474210" cy="0"/>
          </a:xfrm>
          <a:custGeom>
            <a:avLst/>
            <a:gdLst/>
            <a:ahLst/>
            <a:cxnLst/>
            <a:rect l="l" t="t" r="r" b="b"/>
            <a:pathLst>
              <a:path w="4474210">
                <a:moveTo>
                  <a:pt x="0" y="0"/>
                </a:moveTo>
                <a:lnTo>
                  <a:pt x="447421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5">
            <a:extLst>
              <a:ext uri="{FF2B5EF4-FFF2-40B4-BE49-F238E27FC236}">
                <a16:creationId xmlns:a16="http://schemas.microsoft.com/office/drawing/2014/main" xmlns="" id="{77DA0A48-12AD-47B7-87F5-B3A32F98E547}"/>
              </a:ext>
            </a:extLst>
          </p:cNvPr>
          <p:cNvSpPr txBox="1"/>
          <p:nvPr/>
        </p:nvSpPr>
        <p:spPr>
          <a:xfrm>
            <a:off x="7464877" y="5565704"/>
            <a:ext cx="15151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DBFF"/>
                </a:solidFill>
                <a:latin typeface="Times New Roman"/>
                <a:cs typeface="Times New Roman"/>
              </a:rPr>
              <a:t>* </a:t>
            </a:r>
            <a:r>
              <a:rPr sz="1800" spc="5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DBFF"/>
                </a:solidFill>
                <a:latin typeface="Times New Roman"/>
                <a:cs typeface="Times New Roman"/>
              </a:rPr>
              <a:t>ind</a:t>
            </a:r>
            <a:r>
              <a:rPr sz="1800" spc="0" dirty="0">
                <a:solidFill>
                  <a:srgbClr val="00DBFF"/>
                </a:solidFill>
                <a:latin typeface="Times New Roman"/>
                <a:cs typeface="Times New Roman"/>
              </a:rPr>
              <a:t>i</a:t>
            </a:r>
            <a:r>
              <a:rPr sz="1800" spc="-10" dirty="0">
                <a:solidFill>
                  <a:srgbClr val="00DBFF"/>
                </a:solidFill>
                <a:latin typeface="Times New Roman"/>
                <a:cs typeface="Times New Roman"/>
              </a:rPr>
              <a:t>ca</a:t>
            </a:r>
            <a:r>
              <a:rPr sz="1800" dirty="0">
                <a:solidFill>
                  <a:srgbClr val="00DBFF"/>
                </a:solidFill>
                <a:latin typeface="Times New Roman"/>
                <a:cs typeface="Times New Roman"/>
              </a:rPr>
              <a:t>t</a:t>
            </a:r>
            <a:r>
              <a:rPr sz="1800" spc="-5" dirty="0">
                <a:solidFill>
                  <a:srgbClr val="00DB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00DBFF"/>
                </a:solidFill>
                <a:latin typeface="Times New Roman"/>
                <a:cs typeface="Times New Roman"/>
              </a:rPr>
              <a:t>s </a:t>
            </a:r>
            <a:r>
              <a:rPr sz="1800" spc="-5" dirty="0">
                <a:solidFill>
                  <a:srgbClr val="00DBFF"/>
                </a:solidFill>
                <a:latin typeface="Times New Roman"/>
                <a:cs typeface="Times New Roman"/>
              </a:rPr>
              <a:t>a</a:t>
            </a:r>
            <a:r>
              <a:rPr sz="1800" spc="5" dirty="0">
                <a:solidFill>
                  <a:srgbClr val="00DB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DBFF"/>
                </a:solidFill>
                <a:latin typeface="Times New Roman"/>
                <a:cs typeface="Times New Roman"/>
              </a:rPr>
              <a:t>t</a:t>
            </a:r>
            <a:r>
              <a:rPr sz="1800" spc="-10" dirty="0">
                <a:solidFill>
                  <a:srgbClr val="00DBFF"/>
                </a:solidFill>
                <a:latin typeface="Times New Roman"/>
                <a:cs typeface="Times New Roman"/>
              </a:rPr>
              <a:t>ie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02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377E0-E737-46D0-B539-80BB0D60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B3EFF-E016-4F8C-8DA2-8915E9AB6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C88086A0-E3B1-4266-BD92-B6DA120EE75A}"/>
              </a:ext>
            </a:extLst>
          </p:cNvPr>
          <p:cNvSpPr/>
          <p:nvPr/>
        </p:nvSpPr>
        <p:spPr>
          <a:xfrm>
            <a:off x="1360487" y="6222367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>
                <a:moveTo>
                  <a:pt x="0" y="0"/>
                </a:moveTo>
                <a:lnTo>
                  <a:pt x="5580380" y="0"/>
                </a:lnTo>
              </a:path>
            </a:pathLst>
          </a:custGeom>
          <a:ln w="3175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xmlns="" id="{A147853C-4780-413F-AAA7-C5EE2D62F19B}"/>
              </a:ext>
            </a:extLst>
          </p:cNvPr>
          <p:cNvSpPr txBox="1"/>
          <p:nvPr/>
        </p:nvSpPr>
        <p:spPr>
          <a:xfrm>
            <a:off x="10007917" y="6246496"/>
            <a:ext cx="496570" cy="246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8445">
              <a:lnSpc>
                <a:spcPct val="100000"/>
              </a:lnSpc>
            </a:pPr>
            <a:r>
              <a:rPr sz="1400" dirty="0">
                <a:solidFill>
                  <a:srgbClr val="FFFF99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xmlns="" id="{48911C00-211F-4BDF-8DFF-B6B3117FAEB0}"/>
              </a:ext>
            </a:extLst>
          </p:cNvPr>
          <p:cNvSpPr/>
          <p:nvPr/>
        </p:nvSpPr>
        <p:spPr>
          <a:xfrm>
            <a:off x="1360487" y="649287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xmlns="" id="{9D5FD31F-D887-42C8-A52F-DD96DF44FC6D}"/>
              </a:ext>
            </a:extLst>
          </p:cNvPr>
          <p:cNvSpPr/>
          <p:nvPr/>
        </p:nvSpPr>
        <p:spPr>
          <a:xfrm>
            <a:off x="9940606" y="2602866"/>
            <a:ext cx="563880" cy="381000"/>
          </a:xfrm>
          <a:custGeom>
            <a:avLst/>
            <a:gdLst/>
            <a:ahLst/>
            <a:cxnLst/>
            <a:rect l="l" t="t" r="r" b="b"/>
            <a:pathLst>
              <a:path w="563879" h="381000">
                <a:moveTo>
                  <a:pt x="563879" y="0"/>
                </a:moveTo>
                <a:lnTo>
                  <a:pt x="0" y="0"/>
                </a:lnTo>
                <a:lnTo>
                  <a:pt x="0" y="381000"/>
                </a:lnTo>
                <a:lnTo>
                  <a:pt x="563879" y="3810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xmlns="" id="{08646F2A-B1B6-4B53-BE8C-A74144C5AF83}"/>
              </a:ext>
            </a:extLst>
          </p:cNvPr>
          <p:cNvSpPr/>
          <p:nvPr/>
        </p:nvSpPr>
        <p:spPr>
          <a:xfrm>
            <a:off x="9940606" y="2298066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xmlns="" id="{D7677057-76F1-41B1-9B9A-D2F8F4C1E212}"/>
              </a:ext>
            </a:extLst>
          </p:cNvPr>
          <p:cNvSpPr/>
          <p:nvPr/>
        </p:nvSpPr>
        <p:spPr>
          <a:xfrm>
            <a:off x="10038396" y="1993266"/>
            <a:ext cx="466090" cy="304800"/>
          </a:xfrm>
          <a:custGeom>
            <a:avLst/>
            <a:gdLst/>
            <a:ahLst/>
            <a:cxnLst/>
            <a:rect l="l" t="t" r="r" b="b"/>
            <a:pathLst>
              <a:path w="466090" h="304800">
                <a:moveTo>
                  <a:pt x="0" y="304800"/>
                </a:moveTo>
                <a:lnTo>
                  <a:pt x="466090" y="304800"/>
                </a:lnTo>
                <a:lnTo>
                  <a:pt x="46609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xmlns="" id="{0B843646-FF7B-4BDE-A5BB-D677FDB4D813}"/>
              </a:ext>
            </a:extLst>
          </p:cNvPr>
          <p:cNvSpPr/>
          <p:nvPr/>
        </p:nvSpPr>
        <p:spPr>
          <a:xfrm>
            <a:off x="9940606" y="1688466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xmlns="" id="{37C34E54-02B0-4A8B-86EA-9CF5730653EA}"/>
              </a:ext>
            </a:extLst>
          </p:cNvPr>
          <p:cNvSpPr/>
          <p:nvPr/>
        </p:nvSpPr>
        <p:spPr>
          <a:xfrm>
            <a:off x="9940606" y="1383666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DEA46719-6269-4A42-B1BB-22F98917419A}"/>
              </a:ext>
            </a:extLst>
          </p:cNvPr>
          <p:cNvSpPr/>
          <p:nvPr/>
        </p:nvSpPr>
        <p:spPr>
          <a:xfrm>
            <a:off x="9940606" y="1078866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xmlns="" id="{7BE92EF3-E079-4857-8824-48F846999F30}"/>
              </a:ext>
            </a:extLst>
          </p:cNvPr>
          <p:cNvSpPr/>
          <p:nvPr/>
        </p:nvSpPr>
        <p:spPr>
          <a:xfrm>
            <a:off x="9940606" y="774066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>
            <a:extLst>
              <a:ext uri="{FF2B5EF4-FFF2-40B4-BE49-F238E27FC236}">
                <a16:creationId xmlns:a16="http://schemas.microsoft.com/office/drawing/2014/main" xmlns="" id="{6167AEA5-45E0-4BA1-8E2F-728950339DFA}"/>
              </a:ext>
            </a:extLst>
          </p:cNvPr>
          <p:cNvSpPr/>
          <p:nvPr/>
        </p:nvSpPr>
        <p:spPr>
          <a:xfrm>
            <a:off x="9358946" y="2602866"/>
            <a:ext cx="581660" cy="199390"/>
          </a:xfrm>
          <a:custGeom>
            <a:avLst/>
            <a:gdLst/>
            <a:ahLst/>
            <a:cxnLst/>
            <a:rect l="l" t="t" r="r" b="b"/>
            <a:pathLst>
              <a:path w="581659" h="199389">
                <a:moveTo>
                  <a:pt x="0" y="199389"/>
                </a:moveTo>
                <a:lnTo>
                  <a:pt x="581660" y="199389"/>
                </a:lnTo>
                <a:lnTo>
                  <a:pt x="581660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4B569452-DF7A-4321-BC64-B1EDEF455FE6}"/>
              </a:ext>
            </a:extLst>
          </p:cNvPr>
          <p:cNvSpPr/>
          <p:nvPr/>
        </p:nvSpPr>
        <p:spPr>
          <a:xfrm>
            <a:off x="9358946" y="2298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xmlns="" id="{33AC8F8E-0F40-4963-9B60-57580AC6BE1C}"/>
              </a:ext>
            </a:extLst>
          </p:cNvPr>
          <p:cNvSpPr/>
          <p:nvPr/>
        </p:nvSpPr>
        <p:spPr>
          <a:xfrm>
            <a:off x="9358946" y="1993266"/>
            <a:ext cx="679450" cy="304800"/>
          </a:xfrm>
          <a:custGeom>
            <a:avLst/>
            <a:gdLst/>
            <a:ahLst/>
            <a:cxnLst/>
            <a:rect l="l" t="t" r="r" b="b"/>
            <a:pathLst>
              <a:path w="679450" h="304800">
                <a:moveTo>
                  <a:pt x="679450" y="0"/>
                </a:moveTo>
                <a:lnTo>
                  <a:pt x="0" y="0"/>
                </a:lnTo>
                <a:lnTo>
                  <a:pt x="0" y="304800"/>
                </a:lnTo>
                <a:lnTo>
                  <a:pt x="679450" y="304800"/>
                </a:lnTo>
                <a:lnTo>
                  <a:pt x="6794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xmlns="" id="{1B493234-A76E-4272-AC2F-088005CEDF4C}"/>
              </a:ext>
            </a:extLst>
          </p:cNvPr>
          <p:cNvSpPr/>
          <p:nvPr/>
        </p:nvSpPr>
        <p:spPr>
          <a:xfrm>
            <a:off x="9358946" y="16884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xmlns="" id="{932B3457-058B-44CD-9516-DC980D6D2E5B}"/>
              </a:ext>
            </a:extLst>
          </p:cNvPr>
          <p:cNvSpPr/>
          <p:nvPr/>
        </p:nvSpPr>
        <p:spPr>
          <a:xfrm>
            <a:off x="9358946" y="13836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8">
            <a:extLst>
              <a:ext uri="{FF2B5EF4-FFF2-40B4-BE49-F238E27FC236}">
                <a16:creationId xmlns:a16="http://schemas.microsoft.com/office/drawing/2014/main" xmlns="" id="{C4DE1E55-76E3-44AE-B2F7-1C9A2234C075}"/>
              </a:ext>
            </a:extLst>
          </p:cNvPr>
          <p:cNvSpPr/>
          <p:nvPr/>
        </p:nvSpPr>
        <p:spPr>
          <a:xfrm>
            <a:off x="9358946" y="10788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9">
            <a:extLst>
              <a:ext uri="{FF2B5EF4-FFF2-40B4-BE49-F238E27FC236}">
                <a16:creationId xmlns:a16="http://schemas.microsoft.com/office/drawing/2014/main" xmlns="" id="{65470A43-A4FA-4B90-9AE0-C32358877E1B}"/>
              </a:ext>
            </a:extLst>
          </p:cNvPr>
          <p:cNvSpPr/>
          <p:nvPr/>
        </p:nvSpPr>
        <p:spPr>
          <a:xfrm>
            <a:off x="9358946" y="774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xmlns="" id="{A6DA40BF-93AD-48B4-910D-DE77F30C115D}"/>
              </a:ext>
            </a:extLst>
          </p:cNvPr>
          <p:cNvSpPr/>
          <p:nvPr/>
        </p:nvSpPr>
        <p:spPr>
          <a:xfrm>
            <a:off x="9358946" y="469266"/>
            <a:ext cx="1145540" cy="304800"/>
          </a:xfrm>
          <a:custGeom>
            <a:avLst/>
            <a:gdLst/>
            <a:ahLst/>
            <a:cxnLst/>
            <a:rect l="l" t="t" r="r" b="b"/>
            <a:pathLst>
              <a:path w="1145540" h="304800">
                <a:moveTo>
                  <a:pt x="1145540" y="0"/>
                </a:moveTo>
                <a:lnTo>
                  <a:pt x="0" y="0"/>
                </a:lnTo>
                <a:lnTo>
                  <a:pt x="0" y="304800"/>
                </a:lnTo>
                <a:lnTo>
                  <a:pt x="1145540" y="304800"/>
                </a:lnTo>
                <a:lnTo>
                  <a:pt x="11455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1">
            <a:extLst>
              <a:ext uri="{FF2B5EF4-FFF2-40B4-BE49-F238E27FC236}">
                <a16:creationId xmlns:a16="http://schemas.microsoft.com/office/drawing/2014/main" xmlns="" id="{3D469DD5-5BAF-424C-90A9-14A7E52F92FC}"/>
              </a:ext>
            </a:extLst>
          </p:cNvPr>
          <p:cNvSpPr/>
          <p:nvPr/>
        </p:nvSpPr>
        <p:spPr>
          <a:xfrm>
            <a:off x="8859837" y="2602866"/>
            <a:ext cx="499109" cy="199390"/>
          </a:xfrm>
          <a:custGeom>
            <a:avLst/>
            <a:gdLst/>
            <a:ahLst/>
            <a:cxnLst/>
            <a:rect l="l" t="t" r="r" b="b"/>
            <a:pathLst>
              <a:path w="499109" h="199389">
                <a:moveTo>
                  <a:pt x="0" y="199389"/>
                </a:moveTo>
                <a:lnTo>
                  <a:pt x="499109" y="199389"/>
                </a:lnTo>
                <a:lnTo>
                  <a:pt x="499109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2">
            <a:extLst>
              <a:ext uri="{FF2B5EF4-FFF2-40B4-BE49-F238E27FC236}">
                <a16:creationId xmlns:a16="http://schemas.microsoft.com/office/drawing/2014/main" xmlns="" id="{2B6D142D-54BC-49DF-A457-BEABA7E739ED}"/>
              </a:ext>
            </a:extLst>
          </p:cNvPr>
          <p:cNvSpPr/>
          <p:nvPr/>
        </p:nvSpPr>
        <p:spPr>
          <a:xfrm>
            <a:off x="8859837" y="22980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3">
            <a:extLst>
              <a:ext uri="{FF2B5EF4-FFF2-40B4-BE49-F238E27FC236}">
                <a16:creationId xmlns:a16="http://schemas.microsoft.com/office/drawing/2014/main" xmlns="" id="{DC1EE859-7F00-4DC6-AB7D-A6CCC7AC4BB2}"/>
              </a:ext>
            </a:extLst>
          </p:cNvPr>
          <p:cNvSpPr/>
          <p:nvPr/>
        </p:nvSpPr>
        <p:spPr>
          <a:xfrm>
            <a:off x="8859837" y="19932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4">
            <a:extLst>
              <a:ext uri="{FF2B5EF4-FFF2-40B4-BE49-F238E27FC236}">
                <a16:creationId xmlns:a16="http://schemas.microsoft.com/office/drawing/2014/main" xmlns="" id="{70054959-E7F4-4ED4-9D3B-40406083F384}"/>
              </a:ext>
            </a:extLst>
          </p:cNvPr>
          <p:cNvSpPr/>
          <p:nvPr/>
        </p:nvSpPr>
        <p:spPr>
          <a:xfrm>
            <a:off x="8859837" y="16884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5">
            <a:extLst>
              <a:ext uri="{FF2B5EF4-FFF2-40B4-BE49-F238E27FC236}">
                <a16:creationId xmlns:a16="http://schemas.microsoft.com/office/drawing/2014/main" xmlns="" id="{D4C181FE-847A-4CF5-AEFE-EA6876953A12}"/>
              </a:ext>
            </a:extLst>
          </p:cNvPr>
          <p:cNvSpPr/>
          <p:nvPr/>
        </p:nvSpPr>
        <p:spPr>
          <a:xfrm>
            <a:off x="8859837" y="13836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6">
            <a:extLst>
              <a:ext uri="{FF2B5EF4-FFF2-40B4-BE49-F238E27FC236}">
                <a16:creationId xmlns:a16="http://schemas.microsoft.com/office/drawing/2014/main" xmlns="" id="{4C419EEF-1493-4187-9F44-FC4D78606720}"/>
              </a:ext>
            </a:extLst>
          </p:cNvPr>
          <p:cNvSpPr/>
          <p:nvPr/>
        </p:nvSpPr>
        <p:spPr>
          <a:xfrm>
            <a:off x="8859837" y="10788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7">
            <a:extLst>
              <a:ext uri="{FF2B5EF4-FFF2-40B4-BE49-F238E27FC236}">
                <a16:creationId xmlns:a16="http://schemas.microsoft.com/office/drawing/2014/main" xmlns="" id="{05836945-46E3-4685-A484-94C9FEAF7EC2}"/>
              </a:ext>
            </a:extLst>
          </p:cNvPr>
          <p:cNvSpPr/>
          <p:nvPr/>
        </p:nvSpPr>
        <p:spPr>
          <a:xfrm>
            <a:off x="8859837" y="774066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8">
            <a:extLst>
              <a:ext uri="{FF2B5EF4-FFF2-40B4-BE49-F238E27FC236}">
                <a16:creationId xmlns:a16="http://schemas.microsoft.com/office/drawing/2014/main" xmlns="" id="{EAB9890F-1DA1-4950-B985-10A9B62BCCFC}"/>
              </a:ext>
            </a:extLst>
          </p:cNvPr>
          <p:cNvSpPr/>
          <p:nvPr/>
        </p:nvSpPr>
        <p:spPr>
          <a:xfrm>
            <a:off x="8276906" y="2602866"/>
            <a:ext cx="582930" cy="381000"/>
          </a:xfrm>
          <a:custGeom>
            <a:avLst/>
            <a:gdLst/>
            <a:ahLst/>
            <a:cxnLst/>
            <a:rect l="l" t="t" r="r" b="b"/>
            <a:pathLst>
              <a:path w="582929" h="381000">
                <a:moveTo>
                  <a:pt x="582929" y="0"/>
                </a:moveTo>
                <a:lnTo>
                  <a:pt x="0" y="0"/>
                </a:lnTo>
                <a:lnTo>
                  <a:pt x="0" y="381000"/>
                </a:lnTo>
                <a:lnTo>
                  <a:pt x="582929" y="3810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9">
            <a:extLst>
              <a:ext uri="{FF2B5EF4-FFF2-40B4-BE49-F238E27FC236}">
                <a16:creationId xmlns:a16="http://schemas.microsoft.com/office/drawing/2014/main" xmlns="" id="{C70F82B4-8F72-4D03-ADBD-BAB367D0E46F}"/>
              </a:ext>
            </a:extLst>
          </p:cNvPr>
          <p:cNvSpPr/>
          <p:nvPr/>
        </p:nvSpPr>
        <p:spPr>
          <a:xfrm>
            <a:off x="8276906" y="22980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xmlns="" id="{97E810E5-D5CF-4584-8546-EAADAEC82F1B}"/>
              </a:ext>
            </a:extLst>
          </p:cNvPr>
          <p:cNvSpPr/>
          <p:nvPr/>
        </p:nvSpPr>
        <p:spPr>
          <a:xfrm>
            <a:off x="8276906" y="19932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1">
            <a:extLst>
              <a:ext uri="{FF2B5EF4-FFF2-40B4-BE49-F238E27FC236}">
                <a16:creationId xmlns:a16="http://schemas.microsoft.com/office/drawing/2014/main" xmlns="" id="{1D9D784E-9A9D-4AD8-9312-EB2A250B382E}"/>
              </a:ext>
            </a:extLst>
          </p:cNvPr>
          <p:cNvSpPr/>
          <p:nvPr/>
        </p:nvSpPr>
        <p:spPr>
          <a:xfrm>
            <a:off x="8276906" y="16884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2">
            <a:extLst>
              <a:ext uri="{FF2B5EF4-FFF2-40B4-BE49-F238E27FC236}">
                <a16:creationId xmlns:a16="http://schemas.microsoft.com/office/drawing/2014/main" xmlns="" id="{A387CA4C-E44B-4B31-A58C-082B143F6D70}"/>
              </a:ext>
            </a:extLst>
          </p:cNvPr>
          <p:cNvSpPr/>
          <p:nvPr/>
        </p:nvSpPr>
        <p:spPr>
          <a:xfrm>
            <a:off x="8276906" y="13836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3">
            <a:extLst>
              <a:ext uri="{FF2B5EF4-FFF2-40B4-BE49-F238E27FC236}">
                <a16:creationId xmlns:a16="http://schemas.microsoft.com/office/drawing/2014/main" xmlns="" id="{6811BEFA-CDD0-4E6D-95C7-E40A4E89CF44}"/>
              </a:ext>
            </a:extLst>
          </p:cNvPr>
          <p:cNvSpPr/>
          <p:nvPr/>
        </p:nvSpPr>
        <p:spPr>
          <a:xfrm>
            <a:off x="8276906" y="10788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4">
            <a:extLst>
              <a:ext uri="{FF2B5EF4-FFF2-40B4-BE49-F238E27FC236}">
                <a16:creationId xmlns:a16="http://schemas.microsoft.com/office/drawing/2014/main" xmlns="" id="{486CF536-B9C3-4F49-A415-DA7E9398D0CB}"/>
              </a:ext>
            </a:extLst>
          </p:cNvPr>
          <p:cNvSpPr/>
          <p:nvPr/>
        </p:nvSpPr>
        <p:spPr>
          <a:xfrm>
            <a:off x="8276906" y="774066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5">
            <a:extLst>
              <a:ext uri="{FF2B5EF4-FFF2-40B4-BE49-F238E27FC236}">
                <a16:creationId xmlns:a16="http://schemas.microsoft.com/office/drawing/2014/main" xmlns="" id="{0476A911-D1E6-49CC-A77A-906976C0C960}"/>
              </a:ext>
            </a:extLst>
          </p:cNvPr>
          <p:cNvSpPr/>
          <p:nvPr/>
        </p:nvSpPr>
        <p:spPr>
          <a:xfrm>
            <a:off x="7445057" y="2602866"/>
            <a:ext cx="831850" cy="381000"/>
          </a:xfrm>
          <a:custGeom>
            <a:avLst/>
            <a:gdLst/>
            <a:ahLst/>
            <a:cxnLst/>
            <a:rect l="l" t="t" r="r" b="b"/>
            <a:pathLst>
              <a:path w="831850" h="381000">
                <a:moveTo>
                  <a:pt x="831850" y="0"/>
                </a:moveTo>
                <a:lnTo>
                  <a:pt x="0" y="0"/>
                </a:lnTo>
                <a:lnTo>
                  <a:pt x="0" y="381000"/>
                </a:lnTo>
                <a:lnTo>
                  <a:pt x="831850" y="3810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6">
            <a:extLst>
              <a:ext uri="{FF2B5EF4-FFF2-40B4-BE49-F238E27FC236}">
                <a16:creationId xmlns:a16="http://schemas.microsoft.com/office/drawing/2014/main" xmlns="" id="{DBFDFF32-0E13-4E08-A01C-E0048ABD2461}"/>
              </a:ext>
            </a:extLst>
          </p:cNvPr>
          <p:cNvSpPr/>
          <p:nvPr/>
        </p:nvSpPr>
        <p:spPr>
          <a:xfrm>
            <a:off x="7445057" y="22980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7">
            <a:extLst>
              <a:ext uri="{FF2B5EF4-FFF2-40B4-BE49-F238E27FC236}">
                <a16:creationId xmlns:a16="http://schemas.microsoft.com/office/drawing/2014/main" xmlns="" id="{43B268CC-1172-40D7-B22A-2ACC5F8384AE}"/>
              </a:ext>
            </a:extLst>
          </p:cNvPr>
          <p:cNvSpPr/>
          <p:nvPr/>
        </p:nvSpPr>
        <p:spPr>
          <a:xfrm>
            <a:off x="7445057" y="19932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8">
            <a:extLst>
              <a:ext uri="{FF2B5EF4-FFF2-40B4-BE49-F238E27FC236}">
                <a16:creationId xmlns:a16="http://schemas.microsoft.com/office/drawing/2014/main" xmlns="" id="{C0E740BB-0526-408D-86A2-3808B7670FE8}"/>
              </a:ext>
            </a:extLst>
          </p:cNvPr>
          <p:cNvSpPr/>
          <p:nvPr/>
        </p:nvSpPr>
        <p:spPr>
          <a:xfrm>
            <a:off x="7445057" y="16884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9">
            <a:extLst>
              <a:ext uri="{FF2B5EF4-FFF2-40B4-BE49-F238E27FC236}">
                <a16:creationId xmlns:a16="http://schemas.microsoft.com/office/drawing/2014/main" xmlns="" id="{0E0D6313-9BA3-4D07-BF2F-8A82F0674709}"/>
              </a:ext>
            </a:extLst>
          </p:cNvPr>
          <p:cNvSpPr/>
          <p:nvPr/>
        </p:nvSpPr>
        <p:spPr>
          <a:xfrm>
            <a:off x="7445057" y="13836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0">
            <a:extLst>
              <a:ext uri="{FF2B5EF4-FFF2-40B4-BE49-F238E27FC236}">
                <a16:creationId xmlns:a16="http://schemas.microsoft.com/office/drawing/2014/main" xmlns="" id="{F0188141-0F5C-46F9-8E69-71DD3EA53F05}"/>
              </a:ext>
            </a:extLst>
          </p:cNvPr>
          <p:cNvSpPr/>
          <p:nvPr/>
        </p:nvSpPr>
        <p:spPr>
          <a:xfrm>
            <a:off x="7445057" y="10788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1">
            <a:extLst>
              <a:ext uri="{FF2B5EF4-FFF2-40B4-BE49-F238E27FC236}">
                <a16:creationId xmlns:a16="http://schemas.microsoft.com/office/drawing/2014/main" xmlns="" id="{A17559CA-D62C-4A3B-9DD5-9166E4498BEA}"/>
              </a:ext>
            </a:extLst>
          </p:cNvPr>
          <p:cNvSpPr/>
          <p:nvPr/>
        </p:nvSpPr>
        <p:spPr>
          <a:xfrm>
            <a:off x="7445057" y="774066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xmlns="" id="{CE53C0E3-079D-4237-A351-1BECE559B7A0}"/>
              </a:ext>
            </a:extLst>
          </p:cNvPr>
          <p:cNvSpPr/>
          <p:nvPr/>
        </p:nvSpPr>
        <p:spPr>
          <a:xfrm>
            <a:off x="7445057" y="469266"/>
            <a:ext cx="1913889" cy="304800"/>
          </a:xfrm>
          <a:custGeom>
            <a:avLst/>
            <a:gdLst/>
            <a:ahLst/>
            <a:cxnLst/>
            <a:rect l="l" t="t" r="r" b="b"/>
            <a:pathLst>
              <a:path w="1913890" h="304800">
                <a:moveTo>
                  <a:pt x="1913889" y="0"/>
                </a:moveTo>
                <a:lnTo>
                  <a:pt x="0" y="0"/>
                </a:lnTo>
                <a:lnTo>
                  <a:pt x="0" y="304800"/>
                </a:lnTo>
                <a:lnTo>
                  <a:pt x="1913889" y="304800"/>
                </a:lnTo>
                <a:lnTo>
                  <a:pt x="191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3">
            <a:extLst>
              <a:ext uri="{FF2B5EF4-FFF2-40B4-BE49-F238E27FC236}">
                <a16:creationId xmlns:a16="http://schemas.microsoft.com/office/drawing/2014/main" xmlns="" id="{B9CD5ECB-6EF9-41B2-ADFE-FA13ABA27BEA}"/>
              </a:ext>
            </a:extLst>
          </p:cNvPr>
          <p:cNvSpPr/>
          <p:nvPr/>
        </p:nvSpPr>
        <p:spPr>
          <a:xfrm>
            <a:off x="6947216" y="2602866"/>
            <a:ext cx="497840" cy="199390"/>
          </a:xfrm>
          <a:custGeom>
            <a:avLst/>
            <a:gdLst/>
            <a:ahLst/>
            <a:cxnLst/>
            <a:rect l="l" t="t" r="r" b="b"/>
            <a:pathLst>
              <a:path w="497839" h="199389">
                <a:moveTo>
                  <a:pt x="0" y="199389"/>
                </a:moveTo>
                <a:lnTo>
                  <a:pt x="497840" y="199389"/>
                </a:lnTo>
                <a:lnTo>
                  <a:pt x="497840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xmlns="" id="{100510E8-5FE9-4978-8402-9A9667C80313}"/>
              </a:ext>
            </a:extLst>
          </p:cNvPr>
          <p:cNvSpPr/>
          <p:nvPr/>
        </p:nvSpPr>
        <p:spPr>
          <a:xfrm>
            <a:off x="6947216" y="22980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xmlns="" id="{E02EB22E-FDE7-4FD1-93E8-DF165B85DE27}"/>
              </a:ext>
            </a:extLst>
          </p:cNvPr>
          <p:cNvSpPr/>
          <p:nvPr/>
        </p:nvSpPr>
        <p:spPr>
          <a:xfrm>
            <a:off x="6947216" y="19932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6">
            <a:extLst>
              <a:ext uri="{FF2B5EF4-FFF2-40B4-BE49-F238E27FC236}">
                <a16:creationId xmlns:a16="http://schemas.microsoft.com/office/drawing/2014/main" xmlns="" id="{44DB01D8-5EEA-4C0A-8FEC-708142BC7D5C}"/>
              </a:ext>
            </a:extLst>
          </p:cNvPr>
          <p:cNvSpPr/>
          <p:nvPr/>
        </p:nvSpPr>
        <p:spPr>
          <a:xfrm>
            <a:off x="6947216" y="16884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7">
            <a:extLst>
              <a:ext uri="{FF2B5EF4-FFF2-40B4-BE49-F238E27FC236}">
                <a16:creationId xmlns:a16="http://schemas.microsoft.com/office/drawing/2014/main" xmlns="" id="{1A6D0E3F-7BB9-49E9-8BCD-65B4F993AD74}"/>
              </a:ext>
            </a:extLst>
          </p:cNvPr>
          <p:cNvSpPr/>
          <p:nvPr/>
        </p:nvSpPr>
        <p:spPr>
          <a:xfrm>
            <a:off x="6947216" y="13836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8">
            <a:extLst>
              <a:ext uri="{FF2B5EF4-FFF2-40B4-BE49-F238E27FC236}">
                <a16:creationId xmlns:a16="http://schemas.microsoft.com/office/drawing/2014/main" xmlns="" id="{542973B8-581B-4485-83B6-B0E1987FF8DC}"/>
              </a:ext>
            </a:extLst>
          </p:cNvPr>
          <p:cNvSpPr/>
          <p:nvPr/>
        </p:nvSpPr>
        <p:spPr>
          <a:xfrm>
            <a:off x="6947216" y="10788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9">
            <a:extLst>
              <a:ext uri="{FF2B5EF4-FFF2-40B4-BE49-F238E27FC236}">
                <a16:creationId xmlns:a16="http://schemas.microsoft.com/office/drawing/2014/main" xmlns="" id="{71AD5498-16A6-4194-A388-7555C4932802}"/>
              </a:ext>
            </a:extLst>
          </p:cNvPr>
          <p:cNvSpPr/>
          <p:nvPr/>
        </p:nvSpPr>
        <p:spPr>
          <a:xfrm>
            <a:off x="6947216" y="774066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0">
            <a:extLst>
              <a:ext uri="{FF2B5EF4-FFF2-40B4-BE49-F238E27FC236}">
                <a16:creationId xmlns:a16="http://schemas.microsoft.com/office/drawing/2014/main" xmlns="" id="{3AE3BD9B-E3D2-4A15-8E27-CA3C30B3FC17}"/>
              </a:ext>
            </a:extLst>
          </p:cNvPr>
          <p:cNvSpPr/>
          <p:nvPr/>
        </p:nvSpPr>
        <p:spPr>
          <a:xfrm>
            <a:off x="6365557" y="774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1">
            <a:extLst>
              <a:ext uri="{FF2B5EF4-FFF2-40B4-BE49-F238E27FC236}">
                <a16:creationId xmlns:a16="http://schemas.microsoft.com/office/drawing/2014/main" xmlns="" id="{09C8675F-5E29-4AE7-94B6-7BA51F6A0B41}"/>
              </a:ext>
            </a:extLst>
          </p:cNvPr>
          <p:cNvSpPr/>
          <p:nvPr/>
        </p:nvSpPr>
        <p:spPr>
          <a:xfrm>
            <a:off x="5368607" y="7740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2">
            <a:extLst>
              <a:ext uri="{FF2B5EF4-FFF2-40B4-BE49-F238E27FC236}">
                <a16:creationId xmlns:a16="http://schemas.microsoft.com/office/drawing/2014/main" xmlns="" id="{FE2FE1FD-A2A2-4AD4-B9AC-494621F5BF7B}"/>
              </a:ext>
            </a:extLst>
          </p:cNvPr>
          <p:cNvSpPr/>
          <p:nvPr/>
        </p:nvSpPr>
        <p:spPr>
          <a:xfrm>
            <a:off x="4703127" y="7740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3">
            <a:extLst>
              <a:ext uri="{FF2B5EF4-FFF2-40B4-BE49-F238E27FC236}">
                <a16:creationId xmlns:a16="http://schemas.microsoft.com/office/drawing/2014/main" xmlns="" id="{6E16DCAF-951C-4150-80F8-C011DA8F27FE}"/>
              </a:ext>
            </a:extLst>
          </p:cNvPr>
          <p:cNvSpPr/>
          <p:nvPr/>
        </p:nvSpPr>
        <p:spPr>
          <a:xfrm>
            <a:off x="4121466" y="774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4">
            <a:extLst>
              <a:ext uri="{FF2B5EF4-FFF2-40B4-BE49-F238E27FC236}">
                <a16:creationId xmlns:a16="http://schemas.microsoft.com/office/drawing/2014/main" xmlns="" id="{9D7C7A8D-434B-4639-B231-06404BA1911E}"/>
              </a:ext>
            </a:extLst>
          </p:cNvPr>
          <p:cNvSpPr/>
          <p:nvPr/>
        </p:nvSpPr>
        <p:spPr>
          <a:xfrm>
            <a:off x="3455987" y="7740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5">
            <a:extLst>
              <a:ext uri="{FF2B5EF4-FFF2-40B4-BE49-F238E27FC236}">
                <a16:creationId xmlns:a16="http://schemas.microsoft.com/office/drawing/2014/main" xmlns="" id="{360B03B1-138B-430C-ACDA-F37C285892E3}"/>
              </a:ext>
            </a:extLst>
          </p:cNvPr>
          <p:cNvSpPr/>
          <p:nvPr/>
        </p:nvSpPr>
        <p:spPr>
          <a:xfrm>
            <a:off x="2956876" y="7740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6">
            <a:extLst>
              <a:ext uri="{FF2B5EF4-FFF2-40B4-BE49-F238E27FC236}">
                <a16:creationId xmlns:a16="http://schemas.microsoft.com/office/drawing/2014/main" xmlns="" id="{6A8886B4-B504-4502-958B-42C330DFCC98}"/>
              </a:ext>
            </a:extLst>
          </p:cNvPr>
          <p:cNvSpPr/>
          <p:nvPr/>
        </p:nvSpPr>
        <p:spPr>
          <a:xfrm>
            <a:off x="2375217" y="774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7">
            <a:extLst>
              <a:ext uri="{FF2B5EF4-FFF2-40B4-BE49-F238E27FC236}">
                <a16:creationId xmlns:a16="http://schemas.microsoft.com/office/drawing/2014/main" xmlns="" id="{39C1015F-9F58-4375-8D11-6A328BA14231}"/>
              </a:ext>
            </a:extLst>
          </p:cNvPr>
          <p:cNvSpPr/>
          <p:nvPr/>
        </p:nvSpPr>
        <p:spPr>
          <a:xfrm>
            <a:off x="1378266" y="7740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8">
            <a:extLst>
              <a:ext uri="{FF2B5EF4-FFF2-40B4-BE49-F238E27FC236}">
                <a16:creationId xmlns:a16="http://schemas.microsoft.com/office/drawing/2014/main" xmlns="" id="{70D5472C-F453-492C-9B82-9F378E64F8D6}"/>
              </a:ext>
            </a:extLst>
          </p:cNvPr>
          <p:cNvSpPr/>
          <p:nvPr/>
        </p:nvSpPr>
        <p:spPr>
          <a:xfrm>
            <a:off x="6365557" y="2602866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59" y="0"/>
                </a:moveTo>
                <a:lnTo>
                  <a:pt x="0" y="0"/>
                </a:lnTo>
                <a:lnTo>
                  <a:pt x="0" y="381000"/>
                </a:lnTo>
                <a:lnTo>
                  <a:pt x="581659" y="3810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9">
            <a:extLst>
              <a:ext uri="{FF2B5EF4-FFF2-40B4-BE49-F238E27FC236}">
                <a16:creationId xmlns:a16="http://schemas.microsoft.com/office/drawing/2014/main" xmlns="" id="{220BD117-E8F1-4552-80FD-EA58753FBAF1}"/>
              </a:ext>
            </a:extLst>
          </p:cNvPr>
          <p:cNvSpPr/>
          <p:nvPr/>
        </p:nvSpPr>
        <p:spPr>
          <a:xfrm>
            <a:off x="6365557" y="2298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0">
            <a:extLst>
              <a:ext uri="{FF2B5EF4-FFF2-40B4-BE49-F238E27FC236}">
                <a16:creationId xmlns:a16="http://schemas.microsoft.com/office/drawing/2014/main" xmlns="" id="{8ED60DA6-43E1-48BE-8E9E-7C1D6004546C}"/>
              </a:ext>
            </a:extLst>
          </p:cNvPr>
          <p:cNvSpPr/>
          <p:nvPr/>
        </p:nvSpPr>
        <p:spPr>
          <a:xfrm>
            <a:off x="6365557" y="19932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1">
            <a:extLst>
              <a:ext uri="{FF2B5EF4-FFF2-40B4-BE49-F238E27FC236}">
                <a16:creationId xmlns:a16="http://schemas.microsoft.com/office/drawing/2014/main" xmlns="" id="{FAB00AE3-294E-4372-9876-00B75B1F7B31}"/>
              </a:ext>
            </a:extLst>
          </p:cNvPr>
          <p:cNvSpPr/>
          <p:nvPr/>
        </p:nvSpPr>
        <p:spPr>
          <a:xfrm>
            <a:off x="6365557" y="16884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2">
            <a:extLst>
              <a:ext uri="{FF2B5EF4-FFF2-40B4-BE49-F238E27FC236}">
                <a16:creationId xmlns:a16="http://schemas.microsoft.com/office/drawing/2014/main" xmlns="" id="{82E01464-7882-481C-BDC8-1F11556C18C6}"/>
              </a:ext>
            </a:extLst>
          </p:cNvPr>
          <p:cNvSpPr/>
          <p:nvPr/>
        </p:nvSpPr>
        <p:spPr>
          <a:xfrm>
            <a:off x="6365557" y="13836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3">
            <a:extLst>
              <a:ext uri="{FF2B5EF4-FFF2-40B4-BE49-F238E27FC236}">
                <a16:creationId xmlns:a16="http://schemas.microsoft.com/office/drawing/2014/main" xmlns="" id="{CFD5DA10-7F84-433B-BE37-8054BDE762C5}"/>
              </a:ext>
            </a:extLst>
          </p:cNvPr>
          <p:cNvSpPr/>
          <p:nvPr/>
        </p:nvSpPr>
        <p:spPr>
          <a:xfrm>
            <a:off x="6365557" y="10788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4">
            <a:extLst>
              <a:ext uri="{FF2B5EF4-FFF2-40B4-BE49-F238E27FC236}">
                <a16:creationId xmlns:a16="http://schemas.microsoft.com/office/drawing/2014/main" xmlns="" id="{AA2079D7-5186-4E7B-9604-903FB66D9852}"/>
              </a:ext>
            </a:extLst>
          </p:cNvPr>
          <p:cNvSpPr/>
          <p:nvPr/>
        </p:nvSpPr>
        <p:spPr>
          <a:xfrm>
            <a:off x="5368607" y="2602866"/>
            <a:ext cx="998219" cy="381000"/>
          </a:xfrm>
          <a:custGeom>
            <a:avLst/>
            <a:gdLst/>
            <a:ahLst/>
            <a:cxnLst/>
            <a:rect l="l" t="t" r="r" b="b"/>
            <a:pathLst>
              <a:path w="998220" h="381000">
                <a:moveTo>
                  <a:pt x="998219" y="0"/>
                </a:moveTo>
                <a:lnTo>
                  <a:pt x="0" y="0"/>
                </a:lnTo>
                <a:lnTo>
                  <a:pt x="0" y="381000"/>
                </a:lnTo>
                <a:lnTo>
                  <a:pt x="998219" y="3810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5">
            <a:extLst>
              <a:ext uri="{FF2B5EF4-FFF2-40B4-BE49-F238E27FC236}">
                <a16:creationId xmlns:a16="http://schemas.microsoft.com/office/drawing/2014/main" xmlns="" id="{974D04E2-3212-4FA8-880C-6B6EC8B575C0}"/>
              </a:ext>
            </a:extLst>
          </p:cNvPr>
          <p:cNvSpPr/>
          <p:nvPr/>
        </p:nvSpPr>
        <p:spPr>
          <a:xfrm>
            <a:off x="5368607" y="22980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6">
            <a:extLst>
              <a:ext uri="{FF2B5EF4-FFF2-40B4-BE49-F238E27FC236}">
                <a16:creationId xmlns:a16="http://schemas.microsoft.com/office/drawing/2014/main" xmlns="" id="{AF05A3FC-4987-491A-AD5F-D727789D255F}"/>
              </a:ext>
            </a:extLst>
          </p:cNvPr>
          <p:cNvSpPr/>
          <p:nvPr/>
        </p:nvSpPr>
        <p:spPr>
          <a:xfrm>
            <a:off x="5368607" y="19932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7">
            <a:extLst>
              <a:ext uri="{FF2B5EF4-FFF2-40B4-BE49-F238E27FC236}">
                <a16:creationId xmlns:a16="http://schemas.microsoft.com/office/drawing/2014/main" xmlns="" id="{F0F00319-C508-47DD-ABB9-FA5AAEE115B9}"/>
              </a:ext>
            </a:extLst>
          </p:cNvPr>
          <p:cNvSpPr/>
          <p:nvPr/>
        </p:nvSpPr>
        <p:spPr>
          <a:xfrm>
            <a:off x="5368607" y="16884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8">
            <a:extLst>
              <a:ext uri="{FF2B5EF4-FFF2-40B4-BE49-F238E27FC236}">
                <a16:creationId xmlns:a16="http://schemas.microsoft.com/office/drawing/2014/main" xmlns="" id="{65FB5D0F-26FD-4EBF-BFF9-4549774E63E6}"/>
              </a:ext>
            </a:extLst>
          </p:cNvPr>
          <p:cNvSpPr/>
          <p:nvPr/>
        </p:nvSpPr>
        <p:spPr>
          <a:xfrm>
            <a:off x="5368607" y="13836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9">
            <a:extLst>
              <a:ext uri="{FF2B5EF4-FFF2-40B4-BE49-F238E27FC236}">
                <a16:creationId xmlns:a16="http://schemas.microsoft.com/office/drawing/2014/main" xmlns="" id="{3236EF72-C4C1-4431-B29B-FD411C52984A}"/>
              </a:ext>
            </a:extLst>
          </p:cNvPr>
          <p:cNvSpPr/>
          <p:nvPr/>
        </p:nvSpPr>
        <p:spPr>
          <a:xfrm>
            <a:off x="5368607" y="1078866"/>
            <a:ext cx="998219" cy="304800"/>
          </a:xfrm>
          <a:custGeom>
            <a:avLst/>
            <a:gdLst/>
            <a:ahLst/>
            <a:cxnLst/>
            <a:rect l="l" t="t" r="r" b="b"/>
            <a:pathLst>
              <a:path w="998220" h="304800">
                <a:moveTo>
                  <a:pt x="998219" y="0"/>
                </a:moveTo>
                <a:lnTo>
                  <a:pt x="0" y="0"/>
                </a:lnTo>
                <a:lnTo>
                  <a:pt x="0" y="304800"/>
                </a:lnTo>
                <a:lnTo>
                  <a:pt x="998219" y="304800"/>
                </a:lnTo>
                <a:lnTo>
                  <a:pt x="99821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0">
            <a:extLst>
              <a:ext uri="{FF2B5EF4-FFF2-40B4-BE49-F238E27FC236}">
                <a16:creationId xmlns:a16="http://schemas.microsoft.com/office/drawing/2014/main" xmlns="" id="{54547B1F-B8C5-491E-BBA4-BF97341D46DD}"/>
              </a:ext>
            </a:extLst>
          </p:cNvPr>
          <p:cNvSpPr/>
          <p:nvPr/>
        </p:nvSpPr>
        <p:spPr>
          <a:xfrm>
            <a:off x="5368607" y="469266"/>
            <a:ext cx="2076450" cy="304800"/>
          </a:xfrm>
          <a:custGeom>
            <a:avLst/>
            <a:gdLst/>
            <a:ahLst/>
            <a:cxnLst/>
            <a:rect l="l" t="t" r="r" b="b"/>
            <a:pathLst>
              <a:path w="2076450" h="304800">
                <a:moveTo>
                  <a:pt x="2076450" y="0"/>
                </a:moveTo>
                <a:lnTo>
                  <a:pt x="0" y="0"/>
                </a:lnTo>
                <a:lnTo>
                  <a:pt x="0" y="304800"/>
                </a:lnTo>
                <a:lnTo>
                  <a:pt x="2076450" y="304800"/>
                </a:lnTo>
                <a:lnTo>
                  <a:pt x="20764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1">
            <a:extLst>
              <a:ext uri="{FF2B5EF4-FFF2-40B4-BE49-F238E27FC236}">
                <a16:creationId xmlns:a16="http://schemas.microsoft.com/office/drawing/2014/main" xmlns="" id="{6EE192F0-99F8-41F6-833A-6EBB7025F0B4}"/>
              </a:ext>
            </a:extLst>
          </p:cNvPr>
          <p:cNvSpPr/>
          <p:nvPr/>
        </p:nvSpPr>
        <p:spPr>
          <a:xfrm>
            <a:off x="4703127" y="2602866"/>
            <a:ext cx="665480" cy="381000"/>
          </a:xfrm>
          <a:custGeom>
            <a:avLst/>
            <a:gdLst/>
            <a:ahLst/>
            <a:cxnLst/>
            <a:rect l="l" t="t" r="r" b="b"/>
            <a:pathLst>
              <a:path w="665479" h="381000">
                <a:moveTo>
                  <a:pt x="665480" y="0"/>
                </a:moveTo>
                <a:lnTo>
                  <a:pt x="0" y="0"/>
                </a:lnTo>
                <a:lnTo>
                  <a:pt x="0" y="381000"/>
                </a:lnTo>
                <a:lnTo>
                  <a:pt x="665480" y="3810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2">
            <a:extLst>
              <a:ext uri="{FF2B5EF4-FFF2-40B4-BE49-F238E27FC236}">
                <a16:creationId xmlns:a16="http://schemas.microsoft.com/office/drawing/2014/main" xmlns="" id="{95F1599D-4844-4D55-B910-503F687CAF74}"/>
              </a:ext>
            </a:extLst>
          </p:cNvPr>
          <p:cNvSpPr/>
          <p:nvPr/>
        </p:nvSpPr>
        <p:spPr>
          <a:xfrm>
            <a:off x="4703127" y="22980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3">
            <a:extLst>
              <a:ext uri="{FF2B5EF4-FFF2-40B4-BE49-F238E27FC236}">
                <a16:creationId xmlns:a16="http://schemas.microsoft.com/office/drawing/2014/main" xmlns="" id="{15CC2BDA-CC23-4268-9F3D-980DC0320D91}"/>
              </a:ext>
            </a:extLst>
          </p:cNvPr>
          <p:cNvSpPr/>
          <p:nvPr/>
        </p:nvSpPr>
        <p:spPr>
          <a:xfrm>
            <a:off x="4703127" y="19932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4">
            <a:extLst>
              <a:ext uri="{FF2B5EF4-FFF2-40B4-BE49-F238E27FC236}">
                <a16:creationId xmlns:a16="http://schemas.microsoft.com/office/drawing/2014/main" xmlns="" id="{086046FD-0E79-4B30-89FE-1E9B9FDC0C8F}"/>
              </a:ext>
            </a:extLst>
          </p:cNvPr>
          <p:cNvSpPr/>
          <p:nvPr/>
        </p:nvSpPr>
        <p:spPr>
          <a:xfrm>
            <a:off x="4703127" y="16884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5">
            <a:extLst>
              <a:ext uri="{FF2B5EF4-FFF2-40B4-BE49-F238E27FC236}">
                <a16:creationId xmlns:a16="http://schemas.microsoft.com/office/drawing/2014/main" xmlns="" id="{9F7BE95C-1FC7-4344-A963-C7AE198810D6}"/>
              </a:ext>
            </a:extLst>
          </p:cNvPr>
          <p:cNvSpPr/>
          <p:nvPr/>
        </p:nvSpPr>
        <p:spPr>
          <a:xfrm>
            <a:off x="4703127" y="13836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6">
            <a:extLst>
              <a:ext uri="{FF2B5EF4-FFF2-40B4-BE49-F238E27FC236}">
                <a16:creationId xmlns:a16="http://schemas.microsoft.com/office/drawing/2014/main" xmlns="" id="{43299582-1A63-46F9-B9D8-92CB846C7F69}"/>
              </a:ext>
            </a:extLst>
          </p:cNvPr>
          <p:cNvSpPr/>
          <p:nvPr/>
        </p:nvSpPr>
        <p:spPr>
          <a:xfrm>
            <a:off x="4703127" y="10788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7">
            <a:extLst>
              <a:ext uri="{FF2B5EF4-FFF2-40B4-BE49-F238E27FC236}">
                <a16:creationId xmlns:a16="http://schemas.microsoft.com/office/drawing/2014/main" xmlns="" id="{2C9AB36E-0ADE-40C7-81A2-BBC0D378DAF0}"/>
              </a:ext>
            </a:extLst>
          </p:cNvPr>
          <p:cNvSpPr/>
          <p:nvPr/>
        </p:nvSpPr>
        <p:spPr>
          <a:xfrm>
            <a:off x="4121466" y="2602866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59" y="0"/>
                </a:moveTo>
                <a:lnTo>
                  <a:pt x="0" y="0"/>
                </a:lnTo>
                <a:lnTo>
                  <a:pt x="0" y="381000"/>
                </a:lnTo>
                <a:lnTo>
                  <a:pt x="581659" y="3810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8">
            <a:extLst>
              <a:ext uri="{FF2B5EF4-FFF2-40B4-BE49-F238E27FC236}">
                <a16:creationId xmlns:a16="http://schemas.microsoft.com/office/drawing/2014/main" xmlns="" id="{5AFA2804-3EFA-4A70-B908-079DF5B4C9EF}"/>
              </a:ext>
            </a:extLst>
          </p:cNvPr>
          <p:cNvSpPr/>
          <p:nvPr/>
        </p:nvSpPr>
        <p:spPr>
          <a:xfrm>
            <a:off x="4121466" y="2298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9">
            <a:extLst>
              <a:ext uri="{FF2B5EF4-FFF2-40B4-BE49-F238E27FC236}">
                <a16:creationId xmlns:a16="http://schemas.microsoft.com/office/drawing/2014/main" xmlns="" id="{A905AF5F-1BCA-446B-A2A2-B3B70589445B}"/>
              </a:ext>
            </a:extLst>
          </p:cNvPr>
          <p:cNvSpPr/>
          <p:nvPr/>
        </p:nvSpPr>
        <p:spPr>
          <a:xfrm>
            <a:off x="4121466" y="19932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0">
            <a:extLst>
              <a:ext uri="{FF2B5EF4-FFF2-40B4-BE49-F238E27FC236}">
                <a16:creationId xmlns:a16="http://schemas.microsoft.com/office/drawing/2014/main" xmlns="" id="{DDDDFF3C-4F68-45AC-999E-4CB49171EF48}"/>
              </a:ext>
            </a:extLst>
          </p:cNvPr>
          <p:cNvSpPr/>
          <p:nvPr/>
        </p:nvSpPr>
        <p:spPr>
          <a:xfrm>
            <a:off x="4121466" y="16884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1">
            <a:extLst>
              <a:ext uri="{FF2B5EF4-FFF2-40B4-BE49-F238E27FC236}">
                <a16:creationId xmlns:a16="http://schemas.microsoft.com/office/drawing/2014/main" xmlns="" id="{2AFB4647-9D32-40C3-8D98-CF8DAB15B429}"/>
              </a:ext>
            </a:extLst>
          </p:cNvPr>
          <p:cNvSpPr/>
          <p:nvPr/>
        </p:nvSpPr>
        <p:spPr>
          <a:xfrm>
            <a:off x="4121466" y="13836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2">
            <a:extLst>
              <a:ext uri="{FF2B5EF4-FFF2-40B4-BE49-F238E27FC236}">
                <a16:creationId xmlns:a16="http://schemas.microsoft.com/office/drawing/2014/main" xmlns="" id="{5530FC84-DCAC-40BE-AB29-7890F7FCB50B}"/>
              </a:ext>
            </a:extLst>
          </p:cNvPr>
          <p:cNvSpPr/>
          <p:nvPr/>
        </p:nvSpPr>
        <p:spPr>
          <a:xfrm>
            <a:off x="4121466" y="10788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3">
            <a:extLst>
              <a:ext uri="{FF2B5EF4-FFF2-40B4-BE49-F238E27FC236}">
                <a16:creationId xmlns:a16="http://schemas.microsoft.com/office/drawing/2014/main" xmlns="" id="{C450163B-9B76-4173-9611-450E3EC5AB86}"/>
              </a:ext>
            </a:extLst>
          </p:cNvPr>
          <p:cNvSpPr/>
          <p:nvPr/>
        </p:nvSpPr>
        <p:spPr>
          <a:xfrm>
            <a:off x="3455987" y="2602866"/>
            <a:ext cx="665480" cy="381000"/>
          </a:xfrm>
          <a:custGeom>
            <a:avLst/>
            <a:gdLst/>
            <a:ahLst/>
            <a:cxnLst/>
            <a:rect l="l" t="t" r="r" b="b"/>
            <a:pathLst>
              <a:path w="665480" h="381000">
                <a:moveTo>
                  <a:pt x="665480" y="0"/>
                </a:moveTo>
                <a:lnTo>
                  <a:pt x="0" y="0"/>
                </a:lnTo>
                <a:lnTo>
                  <a:pt x="0" y="381000"/>
                </a:lnTo>
                <a:lnTo>
                  <a:pt x="665480" y="3810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4">
            <a:extLst>
              <a:ext uri="{FF2B5EF4-FFF2-40B4-BE49-F238E27FC236}">
                <a16:creationId xmlns:a16="http://schemas.microsoft.com/office/drawing/2014/main" xmlns="" id="{C756CC7A-DBF2-4AA0-84DE-6F1DD6E8344A}"/>
              </a:ext>
            </a:extLst>
          </p:cNvPr>
          <p:cNvSpPr/>
          <p:nvPr/>
        </p:nvSpPr>
        <p:spPr>
          <a:xfrm>
            <a:off x="2956876" y="2602866"/>
            <a:ext cx="500380" cy="381000"/>
          </a:xfrm>
          <a:custGeom>
            <a:avLst/>
            <a:gdLst/>
            <a:ahLst/>
            <a:cxnLst/>
            <a:rect l="l" t="t" r="r" b="b"/>
            <a:pathLst>
              <a:path w="500380" h="381000">
                <a:moveTo>
                  <a:pt x="500379" y="0"/>
                </a:moveTo>
                <a:lnTo>
                  <a:pt x="0" y="0"/>
                </a:lnTo>
                <a:lnTo>
                  <a:pt x="0" y="381000"/>
                </a:lnTo>
                <a:lnTo>
                  <a:pt x="500379" y="3810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5">
            <a:extLst>
              <a:ext uri="{FF2B5EF4-FFF2-40B4-BE49-F238E27FC236}">
                <a16:creationId xmlns:a16="http://schemas.microsoft.com/office/drawing/2014/main" xmlns="" id="{7BA4F182-1387-4680-A62D-9AB0F7F9E389}"/>
              </a:ext>
            </a:extLst>
          </p:cNvPr>
          <p:cNvSpPr/>
          <p:nvPr/>
        </p:nvSpPr>
        <p:spPr>
          <a:xfrm>
            <a:off x="2375217" y="2602866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60" y="0"/>
                </a:moveTo>
                <a:lnTo>
                  <a:pt x="0" y="0"/>
                </a:lnTo>
                <a:lnTo>
                  <a:pt x="0" y="381000"/>
                </a:lnTo>
                <a:lnTo>
                  <a:pt x="581660" y="3810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6">
            <a:extLst>
              <a:ext uri="{FF2B5EF4-FFF2-40B4-BE49-F238E27FC236}">
                <a16:creationId xmlns:a16="http://schemas.microsoft.com/office/drawing/2014/main" xmlns="" id="{791B6538-A93C-4FAC-B928-00468B0B9D60}"/>
              </a:ext>
            </a:extLst>
          </p:cNvPr>
          <p:cNvSpPr/>
          <p:nvPr/>
        </p:nvSpPr>
        <p:spPr>
          <a:xfrm>
            <a:off x="1378266" y="2602866"/>
            <a:ext cx="996950" cy="381000"/>
          </a:xfrm>
          <a:custGeom>
            <a:avLst/>
            <a:gdLst/>
            <a:ahLst/>
            <a:cxnLst/>
            <a:rect l="l" t="t" r="r" b="b"/>
            <a:pathLst>
              <a:path w="996950" h="381000">
                <a:moveTo>
                  <a:pt x="996950" y="0"/>
                </a:moveTo>
                <a:lnTo>
                  <a:pt x="0" y="0"/>
                </a:lnTo>
                <a:lnTo>
                  <a:pt x="0" y="381000"/>
                </a:lnTo>
                <a:lnTo>
                  <a:pt x="996950" y="3810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7">
            <a:extLst>
              <a:ext uri="{FF2B5EF4-FFF2-40B4-BE49-F238E27FC236}">
                <a16:creationId xmlns:a16="http://schemas.microsoft.com/office/drawing/2014/main" xmlns="" id="{D3103682-59B8-4918-8453-494CE5435FB8}"/>
              </a:ext>
            </a:extLst>
          </p:cNvPr>
          <p:cNvSpPr/>
          <p:nvPr/>
        </p:nvSpPr>
        <p:spPr>
          <a:xfrm>
            <a:off x="3455987" y="22980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8">
            <a:extLst>
              <a:ext uri="{FF2B5EF4-FFF2-40B4-BE49-F238E27FC236}">
                <a16:creationId xmlns:a16="http://schemas.microsoft.com/office/drawing/2014/main" xmlns="" id="{BBC99D45-12B0-4EA6-B3CF-0A3E0DE81442}"/>
              </a:ext>
            </a:extLst>
          </p:cNvPr>
          <p:cNvSpPr/>
          <p:nvPr/>
        </p:nvSpPr>
        <p:spPr>
          <a:xfrm>
            <a:off x="3455987" y="19932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89">
            <a:extLst>
              <a:ext uri="{FF2B5EF4-FFF2-40B4-BE49-F238E27FC236}">
                <a16:creationId xmlns:a16="http://schemas.microsoft.com/office/drawing/2014/main" xmlns="" id="{EBA4B0AC-4241-4FC6-94AF-1310680CB46D}"/>
              </a:ext>
            </a:extLst>
          </p:cNvPr>
          <p:cNvSpPr/>
          <p:nvPr/>
        </p:nvSpPr>
        <p:spPr>
          <a:xfrm>
            <a:off x="3455987" y="16884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0">
            <a:extLst>
              <a:ext uri="{FF2B5EF4-FFF2-40B4-BE49-F238E27FC236}">
                <a16:creationId xmlns:a16="http://schemas.microsoft.com/office/drawing/2014/main" xmlns="" id="{547B89C7-2FD8-464F-ACF9-5D9D4F475F0E}"/>
              </a:ext>
            </a:extLst>
          </p:cNvPr>
          <p:cNvSpPr/>
          <p:nvPr/>
        </p:nvSpPr>
        <p:spPr>
          <a:xfrm>
            <a:off x="3455987" y="13836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1">
            <a:extLst>
              <a:ext uri="{FF2B5EF4-FFF2-40B4-BE49-F238E27FC236}">
                <a16:creationId xmlns:a16="http://schemas.microsoft.com/office/drawing/2014/main" xmlns="" id="{BE26CE38-8A5A-4776-B7CC-956058319EFA}"/>
              </a:ext>
            </a:extLst>
          </p:cNvPr>
          <p:cNvSpPr/>
          <p:nvPr/>
        </p:nvSpPr>
        <p:spPr>
          <a:xfrm>
            <a:off x="3455987" y="1078866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2">
            <a:extLst>
              <a:ext uri="{FF2B5EF4-FFF2-40B4-BE49-F238E27FC236}">
                <a16:creationId xmlns:a16="http://schemas.microsoft.com/office/drawing/2014/main" xmlns="" id="{2A9715D3-323F-45F3-B5ED-27BB71E2B705}"/>
              </a:ext>
            </a:extLst>
          </p:cNvPr>
          <p:cNvSpPr/>
          <p:nvPr/>
        </p:nvSpPr>
        <p:spPr>
          <a:xfrm>
            <a:off x="3457257" y="469266"/>
            <a:ext cx="1911350" cy="304800"/>
          </a:xfrm>
          <a:custGeom>
            <a:avLst/>
            <a:gdLst/>
            <a:ahLst/>
            <a:cxnLst/>
            <a:rect l="l" t="t" r="r" b="b"/>
            <a:pathLst>
              <a:path w="1911350" h="304800">
                <a:moveTo>
                  <a:pt x="1911350" y="0"/>
                </a:moveTo>
                <a:lnTo>
                  <a:pt x="0" y="0"/>
                </a:lnTo>
                <a:lnTo>
                  <a:pt x="0" y="304800"/>
                </a:lnTo>
                <a:lnTo>
                  <a:pt x="1911350" y="304800"/>
                </a:lnTo>
                <a:lnTo>
                  <a:pt x="19113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3">
            <a:extLst>
              <a:ext uri="{FF2B5EF4-FFF2-40B4-BE49-F238E27FC236}">
                <a16:creationId xmlns:a16="http://schemas.microsoft.com/office/drawing/2014/main" xmlns="" id="{BAC9B485-B738-4DC8-8904-403AE35D27CF}"/>
              </a:ext>
            </a:extLst>
          </p:cNvPr>
          <p:cNvSpPr/>
          <p:nvPr/>
        </p:nvSpPr>
        <p:spPr>
          <a:xfrm>
            <a:off x="2956876" y="22980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4">
            <a:extLst>
              <a:ext uri="{FF2B5EF4-FFF2-40B4-BE49-F238E27FC236}">
                <a16:creationId xmlns:a16="http://schemas.microsoft.com/office/drawing/2014/main" xmlns="" id="{99949DFB-F06C-4231-B189-872B0D4EA2BB}"/>
              </a:ext>
            </a:extLst>
          </p:cNvPr>
          <p:cNvSpPr/>
          <p:nvPr/>
        </p:nvSpPr>
        <p:spPr>
          <a:xfrm>
            <a:off x="2375217" y="22980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5">
            <a:extLst>
              <a:ext uri="{FF2B5EF4-FFF2-40B4-BE49-F238E27FC236}">
                <a16:creationId xmlns:a16="http://schemas.microsoft.com/office/drawing/2014/main" xmlns="" id="{3EB5C60A-DA54-41D2-8A82-E12CB4635D8E}"/>
              </a:ext>
            </a:extLst>
          </p:cNvPr>
          <p:cNvSpPr/>
          <p:nvPr/>
        </p:nvSpPr>
        <p:spPr>
          <a:xfrm>
            <a:off x="1378266" y="22980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6">
            <a:extLst>
              <a:ext uri="{FF2B5EF4-FFF2-40B4-BE49-F238E27FC236}">
                <a16:creationId xmlns:a16="http://schemas.microsoft.com/office/drawing/2014/main" xmlns="" id="{B5641740-500A-44E1-A251-DBFC28D42262}"/>
              </a:ext>
            </a:extLst>
          </p:cNvPr>
          <p:cNvSpPr/>
          <p:nvPr/>
        </p:nvSpPr>
        <p:spPr>
          <a:xfrm>
            <a:off x="2956876" y="19932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7">
            <a:extLst>
              <a:ext uri="{FF2B5EF4-FFF2-40B4-BE49-F238E27FC236}">
                <a16:creationId xmlns:a16="http://schemas.microsoft.com/office/drawing/2014/main" xmlns="" id="{F03D6657-BB21-4E4B-9742-479FA3A55B70}"/>
              </a:ext>
            </a:extLst>
          </p:cNvPr>
          <p:cNvSpPr/>
          <p:nvPr/>
        </p:nvSpPr>
        <p:spPr>
          <a:xfrm>
            <a:off x="2375217" y="19932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8">
            <a:extLst>
              <a:ext uri="{FF2B5EF4-FFF2-40B4-BE49-F238E27FC236}">
                <a16:creationId xmlns:a16="http://schemas.microsoft.com/office/drawing/2014/main" xmlns="" id="{3C9A9795-FFE7-4133-BA8B-5EE8FA45E217}"/>
              </a:ext>
            </a:extLst>
          </p:cNvPr>
          <p:cNvSpPr/>
          <p:nvPr/>
        </p:nvSpPr>
        <p:spPr>
          <a:xfrm>
            <a:off x="1378266" y="19932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99">
            <a:extLst>
              <a:ext uri="{FF2B5EF4-FFF2-40B4-BE49-F238E27FC236}">
                <a16:creationId xmlns:a16="http://schemas.microsoft.com/office/drawing/2014/main" xmlns="" id="{3238B7C3-2B0B-49B5-98AE-25502E2922B6}"/>
              </a:ext>
            </a:extLst>
          </p:cNvPr>
          <p:cNvSpPr/>
          <p:nvPr/>
        </p:nvSpPr>
        <p:spPr>
          <a:xfrm>
            <a:off x="2956876" y="16884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0">
            <a:extLst>
              <a:ext uri="{FF2B5EF4-FFF2-40B4-BE49-F238E27FC236}">
                <a16:creationId xmlns:a16="http://schemas.microsoft.com/office/drawing/2014/main" xmlns="" id="{7C8E22C1-0FA4-4E1A-91C7-9CB8D4B8A023}"/>
              </a:ext>
            </a:extLst>
          </p:cNvPr>
          <p:cNvSpPr/>
          <p:nvPr/>
        </p:nvSpPr>
        <p:spPr>
          <a:xfrm>
            <a:off x="2375217" y="16884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1">
            <a:extLst>
              <a:ext uri="{FF2B5EF4-FFF2-40B4-BE49-F238E27FC236}">
                <a16:creationId xmlns:a16="http://schemas.microsoft.com/office/drawing/2014/main" xmlns="" id="{A6E82914-D0D3-4695-8099-893316F5E6F6}"/>
              </a:ext>
            </a:extLst>
          </p:cNvPr>
          <p:cNvSpPr/>
          <p:nvPr/>
        </p:nvSpPr>
        <p:spPr>
          <a:xfrm>
            <a:off x="1378266" y="16884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2">
            <a:extLst>
              <a:ext uri="{FF2B5EF4-FFF2-40B4-BE49-F238E27FC236}">
                <a16:creationId xmlns:a16="http://schemas.microsoft.com/office/drawing/2014/main" xmlns="" id="{F2230CD4-5862-43FF-8855-763DD6FE83B5}"/>
              </a:ext>
            </a:extLst>
          </p:cNvPr>
          <p:cNvSpPr/>
          <p:nvPr/>
        </p:nvSpPr>
        <p:spPr>
          <a:xfrm>
            <a:off x="2956876" y="13836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3">
            <a:extLst>
              <a:ext uri="{FF2B5EF4-FFF2-40B4-BE49-F238E27FC236}">
                <a16:creationId xmlns:a16="http://schemas.microsoft.com/office/drawing/2014/main" xmlns="" id="{F3987491-16C3-458D-80C7-3FBB21B4B5A5}"/>
              </a:ext>
            </a:extLst>
          </p:cNvPr>
          <p:cNvSpPr/>
          <p:nvPr/>
        </p:nvSpPr>
        <p:spPr>
          <a:xfrm>
            <a:off x="2375217" y="13836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4">
            <a:extLst>
              <a:ext uri="{FF2B5EF4-FFF2-40B4-BE49-F238E27FC236}">
                <a16:creationId xmlns:a16="http://schemas.microsoft.com/office/drawing/2014/main" xmlns="" id="{CCCF4D6E-0CCA-4388-8BF4-A76BCCAEEB85}"/>
              </a:ext>
            </a:extLst>
          </p:cNvPr>
          <p:cNvSpPr/>
          <p:nvPr/>
        </p:nvSpPr>
        <p:spPr>
          <a:xfrm>
            <a:off x="1378266" y="13836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5">
            <a:extLst>
              <a:ext uri="{FF2B5EF4-FFF2-40B4-BE49-F238E27FC236}">
                <a16:creationId xmlns:a16="http://schemas.microsoft.com/office/drawing/2014/main" xmlns="" id="{CA509838-9C2C-484B-9705-F5AC0DB29348}"/>
              </a:ext>
            </a:extLst>
          </p:cNvPr>
          <p:cNvSpPr/>
          <p:nvPr/>
        </p:nvSpPr>
        <p:spPr>
          <a:xfrm>
            <a:off x="2956876" y="1078866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6">
            <a:extLst>
              <a:ext uri="{FF2B5EF4-FFF2-40B4-BE49-F238E27FC236}">
                <a16:creationId xmlns:a16="http://schemas.microsoft.com/office/drawing/2014/main" xmlns="" id="{54CC9150-CE5C-44AC-BB7F-9C96A63E80DE}"/>
              </a:ext>
            </a:extLst>
          </p:cNvPr>
          <p:cNvSpPr/>
          <p:nvPr/>
        </p:nvSpPr>
        <p:spPr>
          <a:xfrm>
            <a:off x="2375217" y="1078866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7">
            <a:extLst>
              <a:ext uri="{FF2B5EF4-FFF2-40B4-BE49-F238E27FC236}">
                <a16:creationId xmlns:a16="http://schemas.microsoft.com/office/drawing/2014/main" xmlns="" id="{5F2953AB-8E27-4CF6-AA92-013CAE5A3103}"/>
              </a:ext>
            </a:extLst>
          </p:cNvPr>
          <p:cNvSpPr/>
          <p:nvPr/>
        </p:nvSpPr>
        <p:spPr>
          <a:xfrm>
            <a:off x="1378266" y="1078866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8">
            <a:extLst>
              <a:ext uri="{FF2B5EF4-FFF2-40B4-BE49-F238E27FC236}">
                <a16:creationId xmlns:a16="http://schemas.microsoft.com/office/drawing/2014/main" xmlns="" id="{01D98F0C-E67D-4591-9B7C-1FC72D5BBE4C}"/>
              </a:ext>
            </a:extLst>
          </p:cNvPr>
          <p:cNvSpPr/>
          <p:nvPr/>
        </p:nvSpPr>
        <p:spPr>
          <a:xfrm>
            <a:off x="1378266" y="469266"/>
            <a:ext cx="2078989" cy="304800"/>
          </a:xfrm>
          <a:custGeom>
            <a:avLst/>
            <a:gdLst/>
            <a:ahLst/>
            <a:cxnLst/>
            <a:rect l="l" t="t" r="r" b="b"/>
            <a:pathLst>
              <a:path w="2078989" h="304800">
                <a:moveTo>
                  <a:pt x="2078989" y="0"/>
                </a:moveTo>
                <a:lnTo>
                  <a:pt x="0" y="0"/>
                </a:lnTo>
                <a:lnTo>
                  <a:pt x="0" y="304800"/>
                </a:lnTo>
                <a:lnTo>
                  <a:pt x="2078989" y="304800"/>
                </a:lnTo>
                <a:lnTo>
                  <a:pt x="20789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09">
            <a:extLst>
              <a:ext uri="{FF2B5EF4-FFF2-40B4-BE49-F238E27FC236}">
                <a16:creationId xmlns:a16="http://schemas.microsoft.com/office/drawing/2014/main" xmlns="" id="{B7357966-827D-44E8-BC73-05D24E9A0D53}"/>
              </a:ext>
            </a:extLst>
          </p:cNvPr>
          <p:cNvSpPr/>
          <p:nvPr/>
        </p:nvSpPr>
        <p:spPr>
          <a:xfrm>
            <a:off x="1378266" y="2983867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6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0">
            <a:extLst>
              <a:ext uri="{FF2B5EF4-FFF2-40B4-BE49-F238E27FC236}">
                <a16:creationId xmlns:a16="http://schemas.microsoft.com/office/drawing/2014/main" xmlns="" id="{5EDB0E53-C19F-4806-83B0-057FE83302A8}"/>
              </a:ext>
            </a:extLst>
          </p:cNvPr>
          <p:cNvSpPr/>
          <p:nvPr/>
        </p:nvSpPr>
        <p:spPr>
          <a:xfrm>
            <a:off x="1378266" y="1078866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1">
            <a:extLst>
              <a:ext uri="{FF2B5EF4-FFF2-40B4-BE49-F238E27FC236}">
                <a16:creationId xmlns:a16="http://schemas.microsoft.com/office/drawing/2014/main" xmlns="" id="{74A2C3EC-5E63-4ABD-A503-AD757303EA36}"/>
              </a:ext>
            </a:extLst>
          </p:cNvPr>
          <p:cNvSpPr/>
          <p:nvPr/>
        </p:nvSpPr>
        <p:spPr>
          <a:xfrm>
            <a:off x="1378266" y="469266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2">
            <a:extLst>
              <a:ext uri="{FF2B5EF4-FFF2-40B4-BE49-F238E27FC236}">
                <a16:creationId xmlns:a16="http://schemas.microsoft.com/office/drawing/2014/main" xmlns="" id="{4AD9A329-60FC-4E92-92FE-3A960D2AA9E4}"/>
              </a:ext>
            </a:extLst>
          </p:cNvPr>
          <p:cNvSpPr/>
          <p:nvPr/>
        </p:nvSpPr>
        <p:spPr>
          <a:xfrm>
            <a:off x="1378266" y="774066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3">
            <a:extLst>
              <a:ext uri="{FF2B5EF4-FFF2-40B4-BE49-F238E27FC236}">
                <a16:creationId xmlns:a16="http://schemas.microsoft.com/office/drawing/2014/main" xmlns="" id="{0C14ECAD-1D51-4F9B-92CE-BECB48D25FE2}"/>
              </a:ext>
            </a:extLst>
          </p:cNvPr>
          <p:cNvSpPr/>
          <p:nvPr/>
        </p:nvSpPr>
        <p:spPr>
          <a:xfrm>
            <a:off x="1378266" y="1688466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4">
            <a:extLst>
              <a:ext uri="{FF2B5EF4-FFF2-40B4-BE49-F238E27FC236}">
                <a16:creationId xmlns:a16="http://schemas.microsoft.com/office/drawing/2014/main" xmlns="" id="{6F76FD6E-A81A-43C4-ABDA-9BCA53BA9555}"/>
              </a:ext>
            </a:extLst>
          </p:cNvPr>
          <p:cNvSpPr/>
          <p:nvPr/>
        </p:nvSpPr>
        <p:spPr>
          <a:xfrm>
            <a:off x="1378266" y="469266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5">
            <a:extLst>
              <a:ext uri="{FF2B5EF4-FFF2-40B4-BE49-F238E27FC236}">
                <a16:creationId xmlns:a16="http://schemas.microsoft.com/office/drawing/2014/main" xmlns="" id="{6D1F2210-D928-4B78-A87E-8872BE90CF9E}"/>
              </a:ext>
            </a:extLst>
          </p:cNvPr>
          <p:cNvSpPr/>
          <p:nvPr/>
        </p:nvSpPr>
        <p:spPr>
          <a:xfrm>
            <a:off x="1378266" y="1993266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6">
            <a:extLst>
              <a:ext uri="{FF2B5EF4-FFF2-40B4-BE49-F238E27FC236}">
                <a16:creationId xmlns:a16="http://schemas.microsoft.com/office/drawing/2014/main" xmlns="" id="{3376B9C2-7B24-4566-87F2-B7ADC78877FC}"/>
              </a:ext>
            </a:extLst>
          </p:cNvPr>
          <p:cNvSpPr/>
          <p:nvPr/>
        </p:nvSpPr>
        <p:spPr>
          <a:xfrm>
            <a:off x="1378266" y="1993266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7">
            <a:extLst>
              <a:ext uri="{FF2B5EF4-FFF2-40B4-BE49-F238E27FC236}">
                <a16:creationId xmlns:a16="http://schemas.microsoft.com/office/drawing/2014/main" xmlns="" id="{17FBB881-291A-4D4D-AB0B-108FF65F4E80}"/>
              </a:ext>
            </a:extLst>
          </p:cNvPr>
          <p:cNvSpPr/>
          <p:nvPr/>
        </p:nvSpPr>
        <p:spPr>
          <a:xfrm>
            <a:off x="3457257" y="469266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8">
            <a:extLst>
              <a:ext uri="{FF2B5EF4-FFF2-40B4-BE49-F238E27FC236}">
                <a16:creationId xmlns:a16="http://schemas.microsoft.com/office/drawing/2014/main" xmlns="" id="{6D388BB4-3976-4E3C-B079-1DDBB3358725}"/>
              </a:ext>
            </a:extLst>
          </p:cNvPr>
          <p:cNvSpPr/>
          <p:nvPr/>
        </p:nvSpPr>
        <p:spPr>
          <a:xfrm>
            <a:off x="5368607" y="469266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9">
            <a:extLst>
              <a:ext uri="{FF2B5EF4-FFF2-40B4-BE49-F238E27FC236}">
                <a16:creationId xmlns:a16="http://schemas.microsoft.com/office/drawing/2014/main" xmlns="" id="{64FEFCED-1896-4CAE-B83C-5CC69DD7E987}"/>
              </a:ext>
            </a:extLst>
          </p:cNvPr>
          <p:cNvSpPr/>
          <p:nvPr/>
        </p:nvSpPr>
        <p:spPr>
          <a:xfrm>
            <a:off x="9358946" y="469266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0">
            <a:extLst>
              <a:ext uri="{FF2B5EF4-FFF2-40B4-BE49-F238E27FC236}">
                <a16:creationId xmlns:a16="http://schemas.microsoft.com/office/drawing/2014/main" xmlns="" id="{9997FE4A-0E20-4AB4-A37F-ADC96B6E1449}"/>
              </a:ext>
            </a:extLst>
          </p:cNvPr>
          <p:cNvSpPr/>
          <p:nvPr/>
        </p:nvSpPr>
        <p:spPr>
          <a:xfrm>
            <a:off x="7445057" y="774066"/>
            <a:ext cx="0" cy="2028189"/>
          </a:xfrm>
          <a:custGeom>
            <a:avLst/>
            <a:gdLst/>
            <a:ahLst/>
            <a:cxnLst/>
            <a:rect l="l" t="t" r="r" b="b"/>
            <a:pathLst>
              <a:path h="2028189">
                <a:moveTo>
                  <a:pt x="0" y="0"/>
                </a:moveTo>
                <a:lnTo>
                  <a:pt x="0" y="2028189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1">
            <a:extLst>
              <a:ext uri="{FF2B5EF4-FFF2-40B4-BE49-F238E27FC236}">
                <a16:creationId xmlns:a16="http://schemas.microsoft.com/office/drawing/2014/main" xmlns="" id="{91A24C3C-A9E7-4E5D-8BDC-69B8BDD25C11}"/>
              </a:ext>
            </a:extLst>
          </p:cNvPr>
          <p:cNvSpPr/>
          <p:nvPr/>
        </p:nvSpPr>
        <p:spPr>
          <a:xfrm>
            <a:off x="10007917" y="6246496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79"/>
                </a:lnTo>
                <a:lnTo>
                  <a:pt x="496570" y="24637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2">
            <a:extLst>
              <a:ext uri="{FF2B5EF4-FFF2-40B4-BE49-F238E27FC236}">
                <a16:creationId xmlns:a16="http://schemas.microsoft.com/office/drawing/2014/main" xmlns="" id="{CFC51E4C-A1D6-4F47-99E9-DF73D16762AD}"/>
              </a:ext>
            </a:extLst>
          </p:cNvPr>
          <p:cNvSpPr/>
          <p:nvPr/>
        </p:nvSpPr>
        <p:spPr>
          <a:xfrm>
            <a:off x="9364027" y="6246496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79"/>
                </a:lnTo>
                <a:lnTo>
                  <a:pt x="643889" y="24637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3">
            <a:extLst>
              <a:ext uri="{FF2B5EF4-FFF2-40B4-BE49-F238E27FC236}">
                <a16:creationId xmlns:a16="http://schemas.microsoft.com/office/drawing/2014/main" xmlns="" id="{B6636F32-8435-4F04-B382-6F0BB80CE0F3}"/>
              </a:ext>
            </a:extLst>
          </p:cNvPr>
          <p:cNvSpPr/>
          <p:nvPr/>
        </p:nvSpPr>
        <p:spPr>
          <a:xfrm>
            <a:off x="8505506" y="6246496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79"/>
                </a:lnTo>
                <a:lnTo>
                  <a:pt x="858520" y="24637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4">
            <a:extLst>
              <a:ext uri="{FF2B5EF4-FFF2-40B4-BE49-F238E27FC236}">
                <a16:creationId xmlns:a16="http://schemas.microsoft.com/office/drawing/2014/main" xmlns="" id="{46E60B4E-C5DF-45AC-904A-D4941512915A}"/>
              </a:ext>
            </a:extLst>
          </p:cNvPr>
          <p:cNvSpPr/>
          <p:nvPr/>
        </p:nvSpPr>
        <p:spPr>
          <a:xfrm>
            <a:off x="7795577" y="6246496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79"/>
                </a:lnTo>
                <a:lnTo>
                  <a:pt x="709930" y="24637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5">
            <a:extLst>
              <a:ext uri="{FF2B5EF4-FFF2-40B4-BE49-F238E27FC236}">
                <a16:creationId xmlns:a16="http://schemas.microsoft.com/office/drawing/2014/main" xmlns="" id="{CC8D61EC-C56F-4734-9356-12F9CB673695}"/>
              </a:ext>
            </a:extLst>
          </p:cNvPr>
          <p:cNvSpPr/>
          <p:nvPr/>
        </p:nvSpPr>
        <p:spPr>
          <a:xfrm>
            <a:off x="6940866" y="6246496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79"/>
                </a:lnTo>
                <a:lnTo>
                  <a:pt x="855980" y="24637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6">
            <a:extLst>
              <a:ext uri="{FF2B5EF4-FFF2-40B4-BE49-F238E27FC236}">
                <a16:creationId xmlns:a16="http://schemas.microsoft.com/office/drawing/2014/main" xmlns="" id="{F13C2B23-9E5A-41F7-8F56-9CA037C59261}"/>
              </a:ext>
            </a:extLst>
          </p:cNvPr>
          <p:cNvSpPr txBox="1"/>
          <p:nvPr/>
        </p:nvSpPr>
        <p:spPr>
          <a:xfrm>
            <a:off x="3196907" y="6255826"/>
            <a:ext cx="42056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D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2100" spc="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t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 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M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i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2100" spc="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i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g:</a:t>
            </a:r>
            <a:r>
              <a:rPr sz="2100" spc="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P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r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ac</a:t>
            </a:r>
            <a:r>
              <a:rPr sz="2100" spc="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ti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c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l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 M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c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h</a:t>
            </a:r>
            <a:r>
              <a:rPr sz="2100" spc="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i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e </a:t>
            </a:r>
            <a:r>
              <a:rPr sz="2100" spc="-22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L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e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r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i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g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2100" spc="-22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T</a:t>
            </a:r>
            <a:r>
              <a:rPr sz="2100" spc="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o</a:t>
            </a:r>
            <a:r>
              <a:rPr sz="2100" spc="-7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o</a:t>
            </a:r>
            <a:r>
              <a:rPr sz="2100" spc="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l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s </a:t>
            </a:r>
            <a:r>
              <a:rPr sz="2100" spc="-15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210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nd </a:t>
            </a:r>
            <a:r>
              <a:rPr sz="2100" spc="-120" baseline="1984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8" name="object 127">
            <a:extLst>
              <a:ext uri="{FF2B5EF4-FFF2-40B4-BE49-F238E27FC236}">
                <a16:creationId xmlns:a16="http://schemas.microsoft.com/office/drawing/2014/main" xmlns="" id="{85029ABC-D6B8-455D-8EA2-F6F79AF471A0}"/>
              </a:ext>
            </a:extLst>
          </p:cNvPr>
          <p:cNvSpPr txBox="1"/>
          <p:nvPr/>
        </p:nvSpPr>
        <p:spPr>
          <a:xfrm>
            <a:off x="6940866" y="6246496"/>
            <a:ext cx="880744" cy="246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>
              <a:lnSpc>
                <a:spcPct val="100000"/>
              </a:lnSpc>
            </a:pPr>
            <a:r>
              <a:rPr sz="1400" spc="-15" dirty="0">
                <a:solidFill>
                  <a:srgbClr val="FFFF99"/>
                </a:solidFill>
                <a:latin typeface="Times New Roman"/>
                <a:cs typeface="Times New Roman"/>
              </a:rPr>
              <a:t>T</a:t>
            </a:r>
            <a:r>
              <a:rPr sz="1400" spc="-10" dirty="0">
                <a:solidFill>
                  <a:srgbClr val="FFFF99"/>
                </a:solidFill>
                <a:latin typeface="Times New Roman"/>
                <a:cs typeface="Times New Roman"/>
              </a:rPr>
              <a:t>e</a:t>
            </a:r>
            <a:r>
              <a:rPr sz="1400" dirty="0">
                <a:solidFill>
                  <a:srgbClr val="FFFF99"/>
                </a:solidFill>
                <a:latin typeface="Times New Roman"/>
                <a:cs typeface="Times New Roman"/>
              </a:rPr>
              <a:t>c</a:t>
            </a:r>
            <a:r>
              <a:rPr sz="1400" spc="5" dirty="0">
                <a:solidFill>
                  <a:srgbClr val="FFFF99"/>
                </a:solidFill>
                <a:latin typeface="Times New Roman"/>
                <a:cs typeface="Times New Roman"/>
              </a:rPr>
              <a:t>h</a:t>
            </a:r>
            <a:r>
              <a:rPr sz="1400" spc="-5" dirty="0">
                <a:solidFill>
                  <a:srgbClr val="FFFF99"/>
                </a:solidFill>
                <a:latin typeface="Times New Roman"/>
                <a:cs typeface="Times New Roman"/>
              </a:rPr>
              <a:t>n</a:t>
            </a:r>
            <a:r>
              <a:rPr sz="1400" spc="10" dirty="0">
                <a:solidFill>
                  <a:srgbClr val="FFFF99"/>
                </a:solidFill>
                <a:latin typeface="Times New Roman"/>
                <a:cs typeface="Times New Roman"/>
              </a:rPr>
              <a:t>i</a:t>
            </a:r>
            <a:r>
              <a:rPr sz="1400" spc="5" dirty="0">
                <a:solidFill>
                  <a:srgbClr val="FFFF99"/>
                </a:solidFill>
                <a:latin typeface="Times New Roman"/>
                <a:cs typeface="Times New Roman"/>
              </a:rPr>
              <a:t>qu</a:t>
            </a:r>
            <a:r>
              <a:rPr sz="1400" spc="-5" dirty="0">
                <a:solidFill>
                  <a:srgbClr val="FFFF99"/>
                </a:solidFill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9" name="object 128">
            <a:extLst>
              <a:ext uri="{FF2B5EF4-FFF2-40B4-BE49-F238E27FC236}">
                <a16:creationId xmlns:a16="http://schemas.microsoft.com/office/drawing/2014/main" xmlns="" id="{AB5FB1C7-E60C-4E1A-906D-761B3747B622}"/>
              </a:ext>
            </a:extLst>
          </p:cNvPr>
          <p:cNvSpPr txBox="1"/>
          <p:nvPr/>
        </p:nvSpPr>
        <p:spPr>
          <a:xfrm>
            <a:off x="7795577" y="6246496"/>
            <a:ext cx="709930" cy="246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>
              <a:lnSpc>
                <a:spcPct val="100000"/>
              </a:lnSpc>
            </a:pPr>
            <a:r>
              <a:rPr sz="1400" dirty="0">
                <a:solidFill>
                  <a:srgbClr val="FFFF99"/>
                </a:solidFill>
                <a:latin typeface="Times New Roman"/>
                <a:cs typeface="Times New Roman"/>
              </a:rPr>
              <a:t>(</a:t>
            </a:r>
            <a:r>
              <a:rPr sz="1400" spc="-5" dirty="0">
                <a:solidFill>
                  <a:srgbClr val="FFFF99"/>
                </a:solidFill>
                <a:latin typeface="Times New Roman"/>
                <a:cs typeface="Times New Roman"/>
              </a:rPr>
              <a:t>C</a:t>
            </a:r>
            <a:r>
              <a:rPr sz="1400" spc="5" dirty="0">
                <a:solidFill>
                  <a:srgbClr val="FFFF99"/>
                </a:solidFill>
                <a:latin typeface="Times New Roman"/>
                <a:cs typeface="Times New Roman"/>
              </a:rPr>
              <a:t>h</a:t>
            </a:r>
            <a:r>
              <a:rPr sz="1400" dirty="0">
                <a:solidFill>
                  <a:srgbClr val="FFFF99"/>
                </a:solidFill>
                <a:latin typeface="Times New Roman"/>
                <a:cs typeface="Times New Roman"/>
              </a:rPr>
              <a:t>a</a:t>
            </a:r>
            <a:r>
              <a:rPr sz="1400" spc="-5" dirty="0">
                <a:solidFill>
                  <a:srgbClr val="FFFF99"/>
                </a:solidFill>
                <a:latin typeface="Times New Roman"/>
                <a:cs typeface="Times New Roman"/>
              </a:rPr>
              <a:t>p</a:t>
            </a:r>
            <a:r>
              <a:rPr sz="1400" spc="10" dirty="0">
                <a:solidFill>
                  <a:srgbClr val="FFFF99"/>
                </a:solidFill>
                <a:latin typeface="Times New Roman"/>
                <a:cs typeface="Times New Roman"/>
              </a:rPr>
              <a:t>t</a:t>
            </a:r>
            <a:r>
              <a:rPr sz="1400" spc="-10" dirty="0">
                <a:solidFill>
                  <a:srgbClr val="FFFF99"/>
                </a:solidFill>
                <a:latin typeface="Times New Roman"/>
                <a:cs typeface="Times New Roman"/>
              </a:rPr>
              <a:t>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0" name="object 129">
            <a:extLst>
              <a:ext uri="{FF2B5EF4-FFF2-40B4-BE49-F238E27FC236}">
                <a16:creationId xmlns:a16="http://schemas.microsoft.com/office/drawing/2014/main" xmlns="" id="{6C359B66-C178-4A4A-B276-A418E01EBE71}"/>
              </a:ext>
            </a:extLst>
          </p:cNvPr>
          <p:cNvSpPr txBox="1"/>
          <p:nvPr/>
        </p:nvSpPr>
        <p:spPr>
          <a:xfrm>
            <a:off x="8505506" y="6246496"/>
            <a:ext cx="858519" cy="246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ct val="100000"/>
              </a:lnSpc>
            </a:pPr>
            <a:r>
              <a:rPr sz="1400" spc="5" dirty="0">
                <a:solidFill>
                  <a:srgbClr val="FFFF99"/>
                </a:solidFill>
                <a:latin typeface="Times New Roman"/>
                <a:cs typeface="Times New Roman"/>
              </a:rPr>
              <a:t>4</a:t>
            </a:r>
            <a:r>
              <a:rPr sz="1400" dirty="0">
                <a:solidFill>
                  <a:srgbClr val="FFFF99"/>
                </a:solid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1" name="object 131">
            <a:extLst>
              <a:ext uri="{FF2B5EF4-FFF2-40B4-BE49-F238E27FC236}">
                <a16:creationId xmlns:a16="http://schemas.microsoft.com/office/drawing/2014/main" xmlns="" id="{9B9A677B-D089-47A8-BB4C-976ADF3FA540}"/>
              </a:ext>
            </a:extLst>
          </p:cNvPr>
          <p:cNvSpPr txBox="1"/>
          <p:nvPr/>
        </p:nvSpPr>
        <p:spPr>
          <a:xfrm>
            <a:off x="9588817" y="2057981"/>
            <a:ext cx="734060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ct val="100000"/>
              </a:lnSpc>
              <a:tabLst>
                <a:tab pos="555625" algn="l"/>
              </a:tabLst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	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  <a:tabLst>
                <a:tab pos="484505" algn="l"/>
              </a:tabLst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14	14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2" name="object 132">
            <a:extLst>
              <a:ext uri="{FF2B5EF4-FFF2-40B4-BE49-F238E27FC236}">
                <a16:creationId xmlns:a16="http://schemas.microsoft.com/office/drawing/2014/main" xmlns="" id="{8812F5C5-689B-4357-94C4-3CC4B947C4B6}"/>
              </a:ext>
            </a:extLst>
          </p:cNvPr>
          <p:cNvSpPr txBox="1"/>
          <p:nvPr/>
        </p:nvSpPr>
        <p:spPr>
          <a:xfrm>
            <a:off x="10170477" y="1143581"/>
            <a:ext cx="1225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3" name="object 133">
            <a:extLst>
              <a:ext uri="{FF2B5EF4-FFF2-40B4-BE49-F238E27FC236}">
                <a16:creationId xmlns:a16="http://schemas.microsoft.com/office/drawing/2014/main" xmlns="" id="{4063E436-6C1B-4EDF-ABB4-21352FE84B10}"/>
              </a:ext>
            </a:extLst>
          </p:cNvPr>
          <p:cNvSpPr txBox="1"/>
          <p:nvPr/>
        </p:nvSpPr>
        <p:spPr>
          <a:xfrm>
            <a:off x="8936037" y="833582"/>
            <a:ext cx="132207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2445" algn="l"/>
                <a:tab pos="1094105" algn="l"/>
              </a:tabLst>
            </a:pPr>
            <a:r>
              <a:rPr sz="1450" i="1" spc="-3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134" name="object 134">
            <a:extLst>
              <a:ext uri="{FF2B5EF4-FFF2-40B4-BE49-F238E27FC236}">
                <a16:creationId xmlns:a16="http://schemas.microsoft.com/office/drawing/2014/main" xmlns="" id="{E86BB2D6-915F-4B28-9E57-2FB809C49221}"/>
              </a:ext>
            </a:extLst>
          </p:cNvPr>
          <p:cNvSpPr txBox="1"/>
          <p:nvPr/>
        </p:nvSpPr>
        <p:spPr>
          <a:xfrm>
            <a:off x="9587546" y="1143581"/>
            <a:ext cx="1225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5" name="object 135">
            <a:extLst>
              <a:ext uri="{FF2B5EF4-FFF2-40B4-BE49-F238E27FC236}">
                <a16:creationId xmlns:a16="http://schemas.microsoft.com/office/drawing/2014/main" xmlns="" id="{5619376C-BF06-4A18-A46A-71A3DB8021F7}"/>
              </a:ext>
            </a:extLst>
          </p:cNvPr>
          <p:cNvSpPr txBox="1"/>
          <p:nvPr/>
        </p:nvSpPr>
        <p:spPr>
          <a:xfrm>
            <a:off x="9767887" y="535251"/>
            <a:ext cx="345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6" name="object 137">
            <a:extLst>
              <a:ext uri="{FF2B5EF4-FFF2-40B4-BE49-F238E27FC236}">
                <a16:creationId xmlns:a16="http://schemas.microsoft.com/office/drawing/2014/main" xmlns="" id="{41E2C274-0000-49CB-BEF0-3A1BCA9D7294}"/>
              </a:ext>
            </a:extLst>
          </p:cNvPr>
          <p:cNvSpPr txBox="1"/>
          <p:nvPr/>
        </p:nvSpPr>
        <p:spPr>
          <a:xfrm>
            <a:off x="3533457" y="547951"/>
            <a:ext cx="51250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24125" algn="l"/>
                <a:tab pos="4623435" algn="l"/>
              </a:tabLst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Te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mp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ur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e	H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di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ty	W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in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 dirty="0">
              <a:latin typeface="Tahoma"/>
              <a:cs typeface="Tahoma"/>
            </a:endParaRPr>
          </a:p>
          <a:p>
            <a:pPr marL="678180">
              <a:lnSpc>
                <a:spcPts val="1700"/>
              </a:lnSpc>
              <a:spcBef>
                <a:spcPts val="660"/>
              </a:spcBef>
              <a:tabLst>
                <a:tab pos="1259205" algn="l"/>
                <a:tab pos="2921635" algn="l"/>
                <a:tab pos="3503295" algn="l"/>
                <a:tab pos="4832985" algn="l"/>
              </a:tabLst>
            </a:pP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</a:t>
            </a:r>
            <a:endParaRPr sz="1450" dirty="0">
              <a:latin typeface="Tahoma"/>
              <a:cs typeface="Tahoma"/>
            </a:endParaRPr>
          </a:p>
        </p:txBody>
      </p:sp>
      <p:sp>
        <p:nvSpPr>
          <p:cNvPr id="137" name="object 138">
            <a:extLst>
              <a:ext uri="{FF2B5EF4-FFF2-40B4-BE49-F238E27FC236}">
                <a16:creationId xmlns:a16="http://schemas.microsoft.com/office/drawing/2014/main" xmlns="" id="{DBAE4A0E-CC92-4DFF-9F97-2207930D3A97}"/>
              </a:ext>
            </a:extLst>
          </p:cNvPr>
          <p:cNvSpPr txBox="1"/>
          <p:nvPr/>
        </p:nvSpPr>
        <p:spPr>
          <a:xfrm>
            <a:off x="2452687" y="833582"/>
            <a:ext cx="82296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3725" algn="l"/>
              </a:tabLst>
            </a:pP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3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138" name="object 139">
            <a:extLst>
              <a:ext uri="{FF2B5EF4-FFF2-40B4-BE49-F238E27FC236}">
                <a16:creationId xmlns:a16="http://schemas.microsoft.com/office/drawing/2014/main" xmlns="" id="{C4C8AC5D-B9E5-4F44-AAC6-1DCE140EE3B6}"/>
              </a:ext>
            </a:extLst>
          </p:cNvPr>
          <p:cNvSpPr txBox="1"/>
          <p:nvPr/>
        </p:nvSpPr>
        <p:spPr>
          <a:xfrm>
            <a:off x="2099627" y="535251"/>
            <a:ext cx="635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9" name="object 140">
            <a:extLst>
              <a:ext uri="{FF2B5EF4-FFF2-40B4-BE49-F238E27FC236}">
                <a16:creationId xmlns:a16="http://schemas.microsoft.com/office/drawing/2014/main" xmlns="" id="{6190251B-4D1E-41DB-AC2C-555B2E541558}"/>
              </a:ext>
            </a:extLst>
          </p:cNvPr>
          <p:cNvSpPr/>
          <p:nvPr/>
        </p:nvSpPr>
        <p:spPr>
          <a:xfrm>
            <a:off x="10007917" y="600138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09">
                <a:moveTo>
                  <a:pt x="496570" y="0"/>
                </a:moveTo>
                <a:lnTo>
                  <a:pt x="0" y="0"/>
                </a:lnTo>
                <a:lnTo>
                  <a:pt x="0" y="245109"/>
                </a:lnTo>
                <a:lnTo>
                  <a:pt x="496570" y="24510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1">
            <a:extLst>
              <a:ext uri="{FF2B5EF4-FFF2-40B4-BE49-F238E27FC236}">
                <a16:creationId xmlns:a16="http://schemas.microsoft.com/office/drawing/2014/main" xmlns="" id="{A2EA9C5C-0457-4D87-B13D-D11CFBAC749D}"/>
              </a:ext>
            </a:extLst>
          </p:cNvPr>
          <p:cNvSpPr/>
          <p:nvPr/>
        </p:nvSpPr>
        <p:spPr>
          <a:xfrm>
            <a:off x="9364027" y="600138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09">
                <a:moveTo>
                  <a:pt x="643889" y="0"/>
                </a:moveTo>
                <a:lnTo>
                  <a:pt x="0" y="0"/>
                </a:lnTo>
                <a:lnTo>
                  <a:pt x="0" y="245109"/>
                </a:lnTo>
                <a:lnTo>
                  <a:pt x="643889" y="24510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2">
            <a:extLst>
              <a:ext uri="{FF2B5EF4-FFF2-40B4-BE49-F238E27FC236}">
                <a16:creationId xmlns:a16="http://schemas.microsoft.com/office/drawing/2014/main" xmlns="" id="{4F77A714-9532-4378-AC7E-9680F071BF5F}"/>
              </a:ext>
            </a:extLst>
          </p:cNvPr>
          <p:cNvSpPr/>
          <p:nvPr/>
        </p:nvSpPr>
        <p:spPr>
          <a:xfrm>
            <a:off x="8505506" y="600138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09">
                <a:moveTo>
                  <a:pt x="858520" y="0"/>
                </a:moveTo>
                <a:lnTo>
                  <a:pt x="0" y="0"/>
                </a:lnTo>
                <a:lnTo>
                  <a:pt x="0" y="245109"/>
                </a:lnTo>
                <a:lnTo>
                  <a:pt x="858520" y="24510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3">
            <a:extLst>
              <a:ext uri="{FF2B5EF4-FFF2-40B4-BE49-F238E27FC236}">
                <a16:creationId xmlns:a16="http://schemas.microsoft.com/office/drawing/2014/main" xmlns="" id="{F2AFBF39-357A-4610-AF01-F32B7331715E}"/>
              </a:ext>
            </a:extLst>
          </p:cNvPr>
          <p:cNvSpPr/>
          <p:nvPr/>
        </p:nvSpPr>
        <p:spPr>
          <a:xfrm>
            <a:off x="7795577" y="600138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09">
                <a:moveTo>
                  <a:pt x="709930" y="0"/>
                </a:moveTo>
                <a:lnTo>
                  <a:pt x="0" y="0"/>
                </a:lnTo>
                <a:lnTo>
                  <a:pt x="0" y="245109"/>
                </a:lnTo>
                <a:lnTo>
                  <a:pt x="709930" y="24510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4">
            <a:extLst>
              <a:ext uri="{FF2B5EF4-FFF2-40B4-BE49-F238E27FC236}">
                <a16:creationId xmlns:a16="http://schemas.microsoft.com/office/drawing/2014/main" xmlns="" id="{9CC1CF66-A2E8-45A5-8354-3534DBCDA43B}"/>
              </a:ext>
            </a:extLst>
          </p:cNvPr>
          <p:cNvSpPr/>
          <p:nvPr/>
        </p:nvSpPr>
        <p:spPr>
          <a:xfrm>
            <a:off x="6940866" y="600138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09">
                <a:moveTo>
                  <a:pt x="855980" y="0"/>
                </a:moveTo>
                <a:lnTo>
                  <a:pt x="0" y="0"/>
                </a:lnTo>
                <a:lnTo>
                  <a:pt x="0" y="245109"/>
                </a:lnTo>
                <a:lnTo>
                  <a:pt x="855980" y="24510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5">
            <a:extLst>
              <a:ext uri="{FF2B5EF4-FFF2-40B4-BE49-F238E27FC236}">
                <a16:creationId xmlns:a16="http://schemas.microsoft.com/office/drawing/2014/main" xmlns="" id="{8B4D006F-ECF8-47E6-9E6E-F7C6F8ED961C}"/>
              </a:ext>
            </a:extLst>
          </p:cNvPr>
          <p:cNvSpPr/>
          <p:nvPr/>
        </p:nvSpPr>
        <p:spPr>
          <a:xfrm>
            <a:off x="10007917" y="575500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10"/>
                </a:lnTo>
                <a:lnTo>
                  <a:pt x="496570" y="24511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6">
            <a:extLst>
              <a:ext uri="{FF2B5EF4-FFF2-40B4-BE49-F238E27FC236}">
                <a16:creationId xmlns:a16="http://schemas.microsoft.com/office/drawing/2014/main" xmlns="" id="{D671C061-D6D1-48C3-9E3D-1F567EC42DCA}"/>
              </a:ext>
            </a:extLst>
          </p:cNvPr>
          <p:cNvSpPr/>
          <p:nvPr/>
        </p:nvSpPr>
        <p:spPr>
          <a:xfrm>
            <a:off x="9364027" y="575500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10"/>
                </a:lnTo>
                <a:lnTo>
                  <a:pt x="643889" y="24511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7">
            <a:extLst>
              <a:ext uri="{FF2B5EF4-FFF2-40B4-BE49-F238E27FC236}">
                <a16:creationId xmlns:a16="http://schemas.microsoft.com/office/drawing/2014/main" xmlns="" id="{19ECA9B5-1C38-479B-AB59-35A390BDF6DE}"/>
              </a:ext>
            </a:extLst>
          </p:cNvPr>
          <p:cNvSpPr/>
          <p:nvPr/>
        </p:nvSpPr>
        <p:spPr>
          <a:xfrm>
            <a:off x="8505506" y="575500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10"/>
                </a:lnTo>
                <a:lnTo>
                  <a:pt x="858520" y="24511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8">
            <a:extLst>
              <a:ext uri="{FF2B5EF4-FFF2-40B4-BE49-F238E27FC236}">
                <a16:creationId xmlns:a16="http://schemas.microsoft.com/office/drawing/2014/main" xmlns="" id="{C02E8411-AEE6-44A3-84D0-A5072D206434}"/>
              </a:ext>
            </a:extLst>
          </p:cNvPr>
          <p:cNvSpPr/>
          <p:nvPr/>
        </p:nvSpPr>
        <p:spPr>
          <a:xfrm>
            <a:off x="7795577" y="575500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10"/>
                </a:lnTo>
                <a:lnTo>
                  <a:pt x="709930" y="24511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9">
            <a:extLst>
              <a:ext uri="{FF2B5EF4-FFF2-40B4-BE49-F238E27FC236}">
                <a16:creationId xmlns:a16="http://schemas.microsoft.com/office/drawing/2014/main" xmlns="" id="{6A35A401-9E6B-4938-9549-FE3D392CF732}"/>
              </a:ext>
            </a:extLst>
          </p:cNvPr>
          <p:cNvSpPr/>
          <p:nvPr/>
        </p:nvSpPr>
        <p:spPr>
          <a:xfrm>
            <a:off x="6940866" y="575500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10"/>
                </a:lnTo>
                <a:lnTo>
                  <a:pt x="855980" y="24511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50">
            <a:extLst>
              <a:ext uri="{FF2B5EF4-FFF2-40B4-BE49-F238E27FC236}">
                <a16:creationId xmlns:a16="http://schemas.microsoft.com/office/drawing/2014/main" xmlns="" id="{86CD571D-9F30-4A7F-80F9-B4E5534E73DC}"/>
              </a:ext>
            </a:extLst>
          </p:cNvPr>
          <p:cNvSpPr/>
          <p:nvPr/>
        </p:nvSpPr>
        <p:spPr>
          <a:xfrm>
            <a:off x="10007917" y="550862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79"/>
                </a:lnTo>
                <a:lnTo>
                  <a:pt x="496570" y="24637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1">
            <a:extLst>
              <a:ext uri="{FF2B5EF4-FFF2-40B4-BE49-F238E27FC236}">
                <a16:creationId xmlns:a16="http://schemas.microsoft.com/office/drawing/2014/main" xmlns="" id="{561CB809-05D6-4282-BAFC-456BD9ADEE37}"/>
              </a:ext>
            </a:extLst>
          </p:cNvPr>
          <p:cNvSpPr/>
          <p:nvPr/>
        </p:nvSpPr>
        <p:spPr>
          <a:xfrm>
            <a:off x="9364027" y="550862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79"/>
                </a:lnTo>
                <a:lnTo>
                  <a:pt x="643889" y="24637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2">
            <a:extLst>
              <a:ext uri="{FF2B5EF4-FFF2-40B4-BE49-F238E27FC236}">
                <a16:creationId xmlns:a16="http://schemas.microsoft.com/office/drawing/2014/main" xmlns="" id="{F1B527D1-BDA2-4061-BE14-118564A6F358}"/>
              </a:ext>
            </a:extLst>
          </p:cNvPr>
          <p:cNvSpPr/>
          <p:nvPr/>
        </p:nvSpPr>
        <p:spPr>
          <a:xfrm>
            <a:off x="8505506" y="550862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79"/>
                </a:lnTo>
                <a:lnTo>
                  <a:pt x="858520" y="24637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3">
            <a:extLst>
              <a:ext uri="{FF2B5EF4-FFF2-40B4-BE49-F238E27FC236}">
                <a16:creationId xmlns:a16="http://schemas.microsoft.com/office/drawing/2014/main" xmlns="" id="{71E3C97B-1DBE-47D0-A61F-D939A7CF5CE7}"/>
              </a:ext>
            </a:extLst>
          </p:cNvPr>
          <p:cNvSpPr/>
          <p:nvPr/>
        </p:nvSpPr>
        <p:spPr>
          <a:xfrm>
            <a:off x="7795577" y="550862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79"/>
                </a:lnTo>
                <a:lnTo>
                  <a:pt x="709930" y="24637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4">
            <a:extLst>
              <a:ext uri="{FF2B5EF4-FFF2-40B4-BE49-F238E27FC236}">
                <a16:creationId xmlns:a16="http://schemas.microsoft.com/office/drawing/2014/main" xmlns="" id="{B718174A-80C2-414C-981D-63327A28C768}"/>
              </a:ext>
            </a:extLst>
          </p:cNvPr>
          <p:cNvSpPr/>
          <p:nvPr/>
        </p:nvSpPr>
        <p:spPr>
          <a:xfrm>
            <a:off x="6940866" y="550862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79"/>
                </a:lnTo>
                <a:lnTo>
                  <a:pt x="855980" y="24637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5">
            <a:extLst>
              <a:ext uri="{FF2B5EF4-FFF2-40B4-BE49-F238E27FC236}">
                <a16:creationId xmlns:a16="http://schemas.microsoft.com/office/drawing/2014/main" xmlns="" id="{68166F7A-4E90-4A0A-8F37-D1527091843B}"/>
              </a:ext>
            </a:extLst>
          </p:cNvPr>
          <p:cNvSpPr/>
          <p:nvPr/>
        </p:nvSpPr>
        <p:spPr>
          <a:xfrm>
            <a:off x="10007917" y="526224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79"/>
                </a:lnTo>
                <a:lnTo>
                  <a:pt x="496570" y="24637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6">
            <a:extLst>
              <a:ext uri="{FF2B5EF4-FFF2-40B4-BE49-F238E27FC236}">
                <a16:creationId xmlns:a16="http://schemas.microsoft.com/office/drawing/2014/main" xmlns="" id="{2A2EAF5D-FFCD-4FFF-B23B-C99C9B0F62F6}"/>
              </a:ext>
            </a:extLst>
          </p:cNvPr>
          <p:cNvSpPr/>
          <p:nvPr/>
        </p:nvSpPr>
        <p:spPr>
          <a:xfrm>
            <a:off x="9364027" y="526224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79"/>
                </a:lnTo>
                <a:lnTo>
                  <a:pt x="643889" y="24637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7">
            <a:extLst>
              <a:ext uri="{FF2B5EF4-FFF2-40B4-BE49-F238E27FC236}">
                <a16:creationId xmlns:a16="http://schemas.microsoft.com/office/drawing/2014/main" xmlns="" id="{7D68900C-B0EB-4555-B31E-C59964172A69}"/>
              </a:ext>
            </a:extLst>
          </p:cNvPr>
          <p:cNvSpPr/>
          <p:nvPr/>
        </p:nvSpPr>
        <p:spPr>
          <a:xfrm>
            <a:off x="8505506" y="526224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79"/>
                </a:lnTo>
                <a:lnTo>
                  <a:pt x="858520" y="24637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8">
            <a:extLst>
              <a:ext uri="{FF2B5EF4-FFF2-40B4-BE49-F238E27FC236}">
                <a16:creationId xmlns:a16="http://schemas.microsoft.com/office/drawing/2014/main" xmlns="" id="{E960AF55-DC2B-4F2D-9329-B8B62CA10408}"/>
              </a:ext>
            </a:extLst>
          </p:cNvPr>
          <p:cNvSpPr/>
          <p:nvPr/>
        </p:nvSpPr>
        <p:spPr>
          <a:xfrm>
            <a:off x="7795577" y="526224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79"/>
                </a:lnTo>
                <a:lnTo>
                  <a:pt x="709930" y="24637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9">
            <a:extLst>
              <a:ext uri="{FF2B5EF4-FFF2-40B4-BE49-F238E27FC236}">
                <a16:creationId xmlns:a16="http://schemas.microsoft.com/office/drawing/2014/main" xmlns="" id="{B1FD88EF-7BFC-42FC-BC04-56320E8D4CC6}"/>
              </a:ext>
            </a:extLst>
          </p:cNvPr>
          <p:cNvSpPr/>
          <p:nvPr/>
        </p:nvSpPr>
        <p:spPr>
          <a:xfrm>
            <a:off x="6940866" y="526224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79"/>
                </a:lnTo>
                <a:lnTo>
                  <a:pt x="855980" y="24637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60">
            <a:extLst>
              <a:ext uri="{FF2B5EF4-FFF2-40B4-BE49-F238E27FC236}">
                <a16:creationId xmlns:a16="http://schemas.microsoft.com/office/drawing/2014/main" xmlns="" id="{ED6488E8-04C1-423E-94B2-00A5B4404AF9}"/>
              </a:ext>
            </a:extLst>
          </p:cNvPr>
          <p:cNvSpPr/>
          <p:nvPr/>
        </p:nvSpPr>
        <p:spPr>
          <a:xfrm>
            <a:off x="10007917" y="501713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09"/>
                </a:lnTo>
                <a:lnTo>
                  <a:pt x="496570" y="24510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1">
            <a:extLst>
              <a:ext uri="{FF2B5EF4-FFF2-40B4-BE49-F238E27FC236}">
                <a16:creationId xmlns:a16="http://schemas.microsoft.com/office/drawing/2014/main" xmlns="" id="{5F0788C1-7E73-47EE-BBE3-7750C3E322B2}"/>
              </a:ext>
            </a:extLst>
          </p:cNvPr>
          <p:cNvSpPr/>
          <p:nvPr/>
        </p:nvSpPr>
        <p:spPr>
          <a:xfrm>
            <a:off x="9364027" y="501713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09"/>
                </a:lnTo>
                <a:lnTo>
                  <a:pt x="643889" y="24510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2">
            <a:extLst>
              <a:ext uri="{FF2B5EF4-FFF2-40B4-BE49-F238E27FC236}">
                <a16:creationId xmlns:a16="http://schemas.microsoft.com/office/drawing/2014/main" xmlns="" id="{648DB139-CD33-49E2-9A7E-5E6182165BA9}"/>
              </a:ext>
            </a:extLst>
          </p:cNvPr>
          <p:cNvSpPr/>
          <p:nvPr/>
        </p:nvSpPr>
        <p:spPr>
          <a:xfrm>
            <a:off x="8505506" y="501713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09"/>
                </a:lnTo>
                <a:lnTo>
                  <a:pt x="858520" y="24510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3">
            <a:extLst>
              <a:ext uri="{FF2B5EF4-FFF2-40B4-BE49-F238E27FC236}">
                <a16:creationId xmlns:a16="http://schemas.microsoft.com/office/drawing/2014/main" xmlns="" id="{45837918-3387-43C7-83D0-6C3CADD7B64F}"/>
              </a:ext>
            </a:extLst>
          </p:cNvPr>
          <p:cNvSpPr/>
          <p:nvPr/>
        </p:nvSpPr>
        <p:spPr>
          <a:xfrm>
            <a:off x="7795577" y="501713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09"/>
                </a:lnTo>
                <a:lnTo>
                  <a:pt x="709930" y="24510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4">
            <a:extLst>
              <a:ext uri="{FF2B5EF4-FFF2-40B4-BE49-F238E27FC236}">
                <a16:creationId xmlns:a16="http://schemas.microsoft.com/office/drawing/2014/main" xmlns="" id="{0AF0236B-6FD1-456D-ABE9-E37204BC7149}"/>
              </a:ext>
            </a:extLst>
          </p:cNvPr>
          <p:cNvSpPr/>
          <p:nvPr/>
        </p:nvSpPr>
        <p:spPr>
          <a:xfrm>
            <a:off x="6940866" y="501713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09"/>
                </a:lnTo>
                <a:lnTo>
                  <a:pt x="855980" y="24510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5">
            <a:extLst>
              <a:ext uri="{FF2B5EF4-FFF2-40B4-BE49-F238E27FC236}">
                <a16:creationId xmlns:a16="http://schemas.microsoft.com/office/drawing/2014/main" xmlns="" id="{7AEFBB77-85A6-47B8-90BB-BBFB14FA8659}"/>
              </a:ext>
            </a:extLst>
          </p:cNvPr>
          <p:cNvSpPr/>
          <p:nvPr/>
        </p:nvSpPr>
        <p:spPr>
          <a:xfrm>
            <a:off x="10007917" y="477075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10"/>
                </a:lnTo>
                <a:lnTo>
                  <a:pt x="496570" y="24511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6">
            <a:extLst>
              <a:ext uri="{FF2B5EF4-FFF2-40B4-BE49-F238E27FC236}">
                <a16:creationId xmlns:a16="http://schemas.microsoft.com/office/drawing/2014/main" xmlns="" id="{4E4F1053-025E-4A88-B4BA-31B6CFAE337D}"/>
              </a:ext>
            </a:extLst>
          </p:cNvPr>
          <p:cNvSpPr/>
          <p:nvPr/>
        </p:nvSpPr>
        <p:spPr>
          <a:xfrm>
            <a:off x="9364027" y="477075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10"/>
                </a:lnTo>
                <a:lnTo>
                  <a:pt x="643889" y="24511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7">
            <a:extLst>
              <a:ext uri="{FF2B5EF4-FFF2-40B4-BE49-F238E27FC236}">
                <a16:creationId xmlns:a16="http://schemas.microsoft.com/office/drawing/2014/main" xmlns="" id="{11B055BA-CAE0-4C88-BBF0-AC969447C3BE}"/>
              </a:ext>
            </a:extLst>
          </p:cNvPr>
          <p:cNvSpPr/>
          <p:nvPr/>
        </p:nvSpPr>
        <p:spPr>
          <a:xfrm>
            <a:off x="8505506" y="477075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10"/>
                </a:lnTo>
                <a:lnTo>
                  <a:pt x="858520" y="24511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8">
            <a:extLst>
              <a:ext uri="{FF2B5EF4-FFF2-40B4-BE49-F238E27FC236}">
                <a16:creationId xmlns:a16="http://schemas.microsoft.com/office/drawing/2014/main" xmlns="" id="{92706009-5C1D-47A0-AD49-3D468AB16157}"/>
              </a:ext>
            </a:extLst>
          </p:cNvPr>
          <p:cNvSpPr/>
          <p:nvPr/>
        </p:nvSpPr>
        <p:spPr>
          <a:xfrm>
            <a:off x="7795577" y="477075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10"/>
                </a:lnTo>
                <a:lnTo>
                  <a:pt x="709930" y="24511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9">
            <a:extLst>
              <a:ext uri="{FF2B5EF4-FFF2-40B4-BE49-F238E27FC236}">
                <a16:creationId xmlns:a16="http://schemas.microsoft.com/office/drawing/2014/main" xmlns="" id="{0D196E72-6B93-45D7-B208-A4FCBD006E47}"/>
              </a:ext>
            </a:extLst>
          </p:cNvPr>
          <p:cNvSpPr/>
          <p:nvPr/>
        </p:nvSpPr>
        <p:spPr>
          <a:xfrm>
            <a:off x="6940866" y="477075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10"/>
                </a:lnTo>
                <a:lnTo>
                  <a:pt x="855980" y="24511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70">
            <a:extLst>
              <a:ext uri="{FF2B5EF4-FFF2-40B4-BE49-F238E27FC236}">
                <a16:creationId xmlns:a16="http://schemas.microsoft.com/office/drawing/2014/main" xmlns="" id="{C9234FCD-69BC-4F9B-845D-156CCCA2001D}"/>
              </a:ext>
            </a:extLst>
          </p:cNvPr>
          <p:cNvSpPr/>
          <p:nvPr/>
        </p:nvSpPr>
        <p:spPr>
          <a:xfrm>
            <a:off x="10007917" y="452437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80"/>
                </a:lnTo>
                <a:lnTo>
                  <a:pt x="496570" y="24638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1">
            <a:extLst>
              <a:ext uri="{FF2B5EF4-FFF2-40B4-BE49-F238E27FC236}">
                <a16:creationId xmlns:a16="http://schemas.microsoft.com/office/drawing/2014/main" xmlns="" id="{DE49A1F6-91B5-474C-9A65-F4E689A40D55}"/>
              </a:ext>
            </a:extLst>
          </p:cNvPr>
          <p:cNvSpPr/>
          <p:nvPr/>
        </p:nvSpPr>
        <p:spPr>
          <a:xfrm>
            <a:off x="9364027" y="452437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80"/>
                </a:lnTo>
                <a:lnTo>
                  <a:pt x="643889" y="24638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2">
            <a:extLst>
              <a:ext uri="{FF2B5EF4-FFF2-40B4-BE49-F238E27FC236}">
                <a16:creationId xmlns:a16="http://schemas.microsoft.com/office/drawing/2014/main" xmlns="" id="{D03FA066-F950-4B8A-AC9D-B64FB86C2400}"/>
              </a:ext>
            </a:extLst>
          </p:cNvPr>
          <p:cNvSpPr/>
          <p:nvPr/>
        </p:nvSpPr>
        <p:spPr>
          <a:xfrm>
            <a:off x="8505506" y="452437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80"/>
                </a:lnTo>
                <a:lnTo>
                  <a:pt x="858520" y="24638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3">
            <a:extLst>
              <a:ext uri="{FF2B5EF4-FFF2-40B4-BE49-F238E27FC236}">
                <a16:creationId xmlns:a16="http://schemas.microsoft.com/office/drawing/2014/main" xmlns="" id="{61A7E08A-335E-467E-ADC3-5C9F0634B7D7}"/>
              </a:ext>
            </a:extLst>
          </p:cNvPr>
          <p:cNvSpPr/>
          <p:nvPr/>
        </p:nvSpPr>
        <p:spPr>
          <a:xfrm>
            <a:off x="7795577" y="452437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80"/>
                </a:lnTo>
                <a:lnTo>
                  <a:pt x="709930" y="24638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4">
            <a:extLst>
              <a:ext uri="{FF2B5EF4-FFF2-40B4-BE49-F238E27FC236}">
                <a16:creationId xmlns:a16="http://schemas.microsoft.com/office/drawing/2014/main" xmlns="" id="{0043160B-F2F2-4378-A68B-58253FB6034F}"/>
              </a:ext>
            </a:extLst>
          </p:cNvPr>
          <p:cNvSpPr/>
          <p:nvPr/>
        </p:nvSpPr>
        <p:spPr>
          <a:xfrm>
            <a:off x="6940866" y="452437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80"/>
                </a:lnTo>
                <a:lnTo>
                  <a:pt x="855980" y="24638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5">
            <a:extLst>
              <a:ext uri="{FF2B5EF4-FFF2-40B4-BE49-F238E27FC236}">
                <a16:creationId xmlns:a16="http://schemas.microsoft.com/office/drawing/2014/main" xmlns="" id="{FEC4EB8A-394C-47F7-9135-15F4537A19B8}"/>
              </a:ext>
            </a:extLst>
          </p:cNvPr>
          <p:cNvSpPr/>
          <p:nvPr/>
        </p:nvSpPr>
        <p:spPr>
          <a:xfrm>
            <a:off x="10007917" y="427799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79"/>
                </a:lnTo>
                <a:lnTo>
                  <a:pt x="496570" y="24637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6">
            <a:extLst>
              <a:ext uri="{FF2B5EF4-FFF2-40B4-BE49-F238E27FC236}">
                <a16:creationId xmlns:a16="http://schemas.microsoft.com/office/drawing/2014/main" xmlns="" id="{C3B8DF13-4C98-450E-880E-046D7D5527F5}"/>
              </a:ext>
            </a:extLst>
          </p:cNvPr>
          <p:cNvSpPr/>
          <p:nvPr/>
        </p:nvSpPr>
        <p:spPr>
          <a:xfrm>
            <a:off x="9364027" y="427799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79"/>
                </a:lnTo>
                <a:lnTo>
                  <a:pt x="643889" y="24637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7">
            <a:extLst>
              <a:ext uri="{FF2B5EF4-FFF2-40B4-BE49-F238E27FC236}">
                <a16:creationId xmlns:a16="http://schemas.microsoft.com/office/drawing/2014/main" xmlns="" id="{A62F309B-6475-493B-AEC7-259EB99C04EE}"/>
              </a:ext>
            </a:extLst>
          </p:cNvPr>
          <p:cNvSpPr/>
          <p:nvPr/>
        </p:nvSpPr>
        <p:spPr>
          <a:xfrm>
            <a:off x="8505506" y="427799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79"/>
                </a:lnTo>
                <a:lnTo>
                  <a:pt x="858520" y="24637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8">
            <a:extLst>
              <a:ext uri="{FF2B5EF4-FFF2-40B4-BE49-F238E27FC236}">
                <a16:creationId xmlns:a16="http://schemas.microsoft.com/office/drawing/2014/main" xmlns="" id="{C11DBB8A-B443-482F-B9BC-0B1FAF7409BE}"/>
              </a:ext>
            </a:extLst>
          </p:cNvPr>
          <p:cNvSpPr/>
          <p:nvPr/>
        </p:nvSpPr>
        <p:spPr>
          <a:xfrm>
            <a:off x="7795577" y="427799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79"/>
                </a:lnTo>
                <a:lnTo>
                  <a:pt x="709930" y="24637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9">
            <a:extLst>
              <a:ext uri="{FF2B5EF4-FFF2-40B4-BE49-F238E27FC236}">
                <a16:creationId xmlns:a16="http://schemas.microsoft.com/office/drawing/2014/main" xmlns="" id="{74F93709-C212-44F7-9811-D569CE359003}"/>
              </a:ext>
            </a:extLst>
          </p:cNvPr>
          <p:cNvSpPr/>
          <p:nvPr/>
        </p:nvSpPr>
        <p:spPr>
          <a:xfrm>
            <a:off x="6940866" y="427799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79"/>
                </a:lnTo>
                <a:lnTo>
                  <a:pt x="855980" y="24637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80">
            <a:extLst>
              <a:ext uri="{FF2B5EF4-FFF2-40B4-BE49-F238E27FC236}">
                <a16:creationId xmlns:a16="http://schemas.microsoft.com/office/drawing/2014/main" xmlns="" id="{57B53EB7-0534-402C-88F6-2D7C542CC724}"/>
              </a:ext>
            </a:extLst>
          </p:cNvPr>
          <p:cNvSpPr/>
          <p:nvPr/>
        </p:nvSpPr>
        <p:spPr>
          <a:xfrm>
            <a:off x="10007917" y="403288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09"/>
                </a:lnTo>
                <a:lnTo>
                  <a:pt x="496570" y="24510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1">
            <a:extLst>
              <a:ext uri="{FF2B5EF4-FFF2-40B4-BE49-F238E27FC236}">
                <a16:creationId xmlns:a16="http://schemas.microsoft.com/office/drawing/2014/main" xmlns="" id="{316372D1-29C2-46C6-AC5D-8ECC1398EE24}"/>
              </a:ext>
            </a:extLst>
          </p:cNvPr>
          <p:cNvSpPr/>
          <p:nvPr/>
        </p:nvSpPr>
        <p:spPr>
          <a:xfrm>
            <a:off x="9364027" y="403288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09"/>
                </a:lnTo>
                <a:lnTo>
                  <a:pt x="643889" y="24510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2">
            <a:extLst>
              <a:ext uri="{FF2B5EF4-FFF2-40B4-BE49-F238E27FC236}">
                <a16:creationId xmlns:a16="http://schemas.microsoft.com/office/drawing/2014/main" xmlns="" id="{37A5E07E-7E09-4E51-82A4-DCCD9218AD8C}"/>
              </a:ext>
            </a:extLst>
          </p:cNvPr>
          <p:cNvSpPr/>
          <p:nvPr/>
        </p:nvSpPr>
        <p:spPr>
          <a:xfrm>
            <a:off x="8505506" y="403288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09"/>
                </a:lnTo>
                <a:lnTo>
                  <a:pt x="858520" y="24510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3">
            <a:extLst>
              <a:ext uri="{FF2B5EF4-FFF2-40B4-BE49-F238E27FC236}">
                <a16:creationId xmlns:a16="http://schemas.microsoft.com/office/drawing/2014/main" xmlns="" id="{1741C88A-90F0-4C0E-946C-09E95843CB91}"/>
              </a:ext>
            </a:extLst>
          </p:cNvPr>
          <p:cNvSpPr/>
          <p:nvPr/>
        </p:nvSpPr>
        <p:spPr>
          <a:xfrm>
            <a:off x="7795577" y="403288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09"/>
                </a:lnTo>
                <a:lnTo>
                  <a:pt x="709930" y="24510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4">
            <a:extLst>
              <a:ext uri="{FF2B5EF4-FFF2-40B4-BE49-F238E27FC236}">
                <a16:creationId xmlns:a16="http://schemas.microsoft.com/office/drawing/2014/main" xmlns="" id="{BA8BF4C5-2B3F-49E0-87EE-296A96442966}"/>
              </a:ext>
            </a:extLst>
          </p:cNvPr>
          <p:cNvSpPr/>
          <p:nvPr/>
        </p:nvSpPr>
        <p:spPr>
          <a:xfrm>
            <a:off x="6940866" y="403288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09"/>
                </a:lnTo>
                <a:lnTo>
                  <a:pt x="855980" y="24510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5">
            <a:extLst>
              <a:ext uri="{FF2B5EF4-FFF2-40B4-BE49-F238E27FC236}">
                <a16:creationId xmlns:a16="http://schemas.microsoft.com/office/drawing/2014/main" xmlns="" id="{1DB2121D-23F5-4A2E-B09D-8953B257C2E5}"/>
              </a:ext>
            </a:extLst>
          </p:cNvPr>
          <p:cNvSpPr/>
          <p:nvPr/>
        </p:nvSpPr>
        <p:spPr>
          <a:xfrm>
            <a:off x="10007917" y="378650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10"/>
                </a:lnTo>
                <a:lnTo>
                  <a:pt x="496570" y="24511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6">
            <a:extLst>
              <a:ext uri="{FF2B5EF4-FFF2-40B4-BE49-F238E27FC236}">
                <a16:creationId xmlns:a16="http://schemas.microsoft.com/office/drawing/2014/main" xmlns="" id="{AFC3E113-A184-4319-8EA0-7F229D00E897}"/>
              </a:ext>
            </a:extLst>
          </p:cNvPr>
          <p:cNvSpPr/>
          <p:nvPr/>
        </p:nvSpPr>
        <p:spPr>
          <a:xfrm>
            <a:off x="9364027" y="378650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10"/>
                </a:lnTo>
                <a:lnTo>
                  <a:pt x="643889" y="24511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7">
            <a:extLst>
              <a:ext uri="{FF2B5EF4-FFF2-40B4-BE49-F238E27FC236}">
                <a16:creationId xmlns:a16="http://schemas.microsoft.com/office/drawing/2014/main" xmlns="" id="{3F8BB1D0-56ED-46C3-9511-E6C1BA432E53}"/>
              </a:ext>
            </a:extLst>
          </p:cNvPr>
          <p:cNvSpPr/>
          <p:nvPr/>
        </p:nvSpPr>
        <p:spPr>
          <a:xfrm>
            <a:off x="8505506" y="378650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10"/>
                </a:lnTo>
                <a:lnTo>
                  <a:pt x="858520" y="24511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8">
            <a:extLst>
              <a:ext uri="{FF2B5EF4-FFF2-40B4-BE49-F238E27FC236}">
                <a16:creationId xmlns:a16="http://schemas.microsoft.com/office/drawing/2014/main" xmlns="" id="{249B995C-C65B-4E9B-9B56-CD2E740AF52E}"/>
              </a:ext>
            </a:extLst>
          </p:cNvPr>
          <p:cNvSpPr/>
          <p:nvPr/>
        </p:nvSpPr>
        <p:spPr>
          <a:xfrm>
            <a:off x="7795577" y="378650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10"/>
                </a:lnTo>
                <a:lnTo>
                  <a:pt x="709930" y="24511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9">
            <a:extLst>
              <a:ext uri="{FF2B5EF4-FFF2-40B4-BE49-F238E27FC236}">
                <a16:creationId xmlns:a16="http://schemas.microsoft.com/office/drawing/2014/main" xmlns="" id="{B156A1E0-457B-42F2-A003-43AFCBC7AC21}"/>
              </a:ext>
            </a:extLst>
          </p:cNvPr>
          <p:cNvSpPr/>
          <p:nvPr/>
        </p:nvSpPr>
        <p:spPr>
          <a:xfrm>
            <a:off x="6940866" y="378650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10"/>
                </a:lnTo>
                <a:lnTo>
                  <a:pt x="855980" y="24511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90">
            <a:extLst>
              <a:ext uri="{FF2B5EF4-FFF2-40B4-BE49-F238E27FC236}">
                <a16:creationId xmlns:a16="http://schemas.microsoft.com/office/drawing/2014/main" xmlns="" id="{28ABF0CA-21F9-47D0-941D-37CFFC5D7463}"/>
              </a:ext>
            </a:extLst>
          </p:cNvPr>
          <p:cNvSpPr/>
          <p:nvPr/>
        </p:nvSpPr>
        <p:spPr>
          <a:xfrm>
            <a:off x="10007917" y="354012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80"/>
                </a:lnTo>
                <a:lnTo>
                  <a:pt x="496570" y="24638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1">
            <a:extLst>
              <a:ext uri="{FF2B5EF4-FFF2-40B4-BE49-F238E27FC236}">
                <a16:creationId xmlns:a16="http://schemas.microsoft.com/office/drawing/2014/main" xmlns="" id="{6B006004-E6A9-47B3-BFC2-519519078CDD}"/>
              </a:ext>
            </a:extLst>
          </p:cNvPr>
          <p:cNvSpPr/>
          <p:nvPr/>
        </p:nvSpPr>
        <p:spPr>
          <a:xfrm>
            <a:off x="9364027" y="354012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80"/>
                </a:lnTo>
                <a:lnTo>
                  <a:pt x="643889" y="24638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2">
            <a:extLst>
              <a:ext uri="{FF2B5EF4-FFF2-40B4-BE49-F238E27FC236}">
                <a16:creationId xmlns:a16="http://schemas.microsoft.com/office/drawing/2014/main" xmlns="" id="{AD4971F2-E952-47A6-A2DC-2EE386374C22}"/>
              </a:ext>
            </a:extLst>
          </p:cNvPr>
          <p:cNvSpPr/>
          <p:nvPr/>
        </p:nvSpPr>
        <p:spPr>
          <a:xfrm>
            <a:off x="8505506" y="354012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80"/>
                </a:lnTo>
                <a:lnTo>
                  <a:pt x="858520" y="24638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3">
            <a:extLst>
              <a:ext uri="{FF2B5EF4-FFF2-40B4-BE49-F238E27FC236}">
                <a16:creationId xmlns:a16="http://schemas.microsoft.com/office/drawing/2014/main" xmlns="" id="{227FEC13-A46D-4B6F-AF55-F2990A797A3E}"/>
              </a:ext>
            </a:extLst>
          </p:cNvPr>
          <p:cNvSpPr/>
          <p:nvPr/>
        </p:nvSpPr>
        <p:spPr>
          <a:xfrm>
            <a:off x="7795577" y="354012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80"/>
                </a:lnTo>
                <a:lnTo>
                  <a:pt x="709930" y="24638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4">
            <a:extLst>
              <a:ext uri="{FF2B5EF4-FFF2-40B4-BE49-F238E27FC236}">
                <a16:creationId xmlns:a16="http://schemas.microsoft.com/office/drawing/2014/main" xmlns="" id="{6BEA4A44-3A92-4A76-9956-F37EE940A862}"/>
              </a:ext>
            </a:extLst>
          </p:cNvPr>
          <p:cNvSpPr/>
          <p:nvPr/>
        </p:nvSpPr>
        <p:spPr>
          <a:xfrm>
            <a:off x="6940866" y="354012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80"/>
                </a:lnTo>
                <a:lnTo>
                  <a:pt x="855980" y="24638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5">
            <a:extLst>
              <a:ext uri="{FF2B5EF4-FFF2-40B4-BE49-F238E27FC236}">
                <a16:creationId xmlns:a16="http://schemas.microsoft.com/office/drawing/2014/main" xmlns="" id="{CDFD30B3-AFAF-40AB-BA45-B2C0EA649ACA}"/>
              </a:ext>
            </a:extLst>
          </p:cNvPr>
          <p:cNvSpPr/>
          <p:nvPr/>
        </p:nvSpPr>
        <p:spPr>
          <a:xfrm>
            <a:off x="10007917" y="3293747"/>
            <a:ext cx="496570" cy="246379"/>
          </a:xfrm>
          <a:custGeom>
            <a:avLst/>
            <a:gdLst/>
            <a:ahLst/>
            <a:cxnLst/>
            <a:rect l="l" t="t" r="r" b="b"/>
            <a:pathLst>
              <a:path w="496570" h="246379">
                <a:moveTo>
                  <a:pt x="496570" y="0"/>
                </a:moveTo>
                <a:lnTo>
                  <a:pt x="0" y="0"/>
                </a:lnTo>
                <a:lnTo>
                  <a:pt x="0" y="246379"/>
                </a:lnTo>
                <a:lnTo>
                  <a:pt x="496570" y="24637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6">
            <a:extLst>
              <a:ext uri="{FF2B5EF4-FFF2-40B4-BE49-F238E27FC236}">
                <a16:creationId xmlns:a16="http://schemas.microsoft.com/office/drawing/2014/main" xmlns="" id="{69740D0A-EC13-43AD-9B25-5BF936E406A1}"/>
              </a:ext>
            </a:extLst>
          </p:cNvPr>
          <p:cNvSpPr/>
          <p:nvPr/>
        </p:nvSpPr>
        <p:spPr>
          <a:xfrm>
            <a:off x="9364027" y="3293747"/>
            <a:ext cx="643890" cy="246379"/>
          </a:xfrm>
          <a:custGeom>
            <a:avLst/>
            <a:gdLst/>
            <a:ahLst/>
            <a:cxnLst/>
            <a:rect l="l" t="t" r="r" b="b"/>
            <a:pathLst>
              <a:path w="643890" h="246379">
                <a:moveTo>
                  <a:pt x="643889" y="0"/>
                </a:moveTo>
                <a:lnTo>
                  <a:pt x="0" y="0"/>
                </a:lnTo>
                <a:lnTo>
                  <a:pt x="0" y="246379"/>
                </a:lnTo>
                <a:lnTo>
                  <a:pt x="643889" y="24637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7">
            <a:extLst>
              <a:ext uri="{FF2B5EF4-FFF2-40B4-BE49-F238E27FC236}">
                <a16:creationId xmlns:a16="http://schemas.microsoft.com/office/drawing/2014/main" xmlns="" id="{EB8A4410-665F-4C98-9029-467B7FA76DEA}"/>
              </a:ext>
            </a:extLst>
          </p:cNvPr>
          <p:cNvSpPr/>
          <p:nvPr/>
        </p:nvSpPr>
        <p:spPr>
          <a:xfrm>
            <a:off x="8505506" y="3293747"/>
            <a:ext cx="858519" cy="246379"/>
          </a:xfrm>
          <a:custGeom>
            <a:avLst/>
            <a:gdLst/>
            <a:ahLst/>
            <a:cxnLst/>
            <a:rect l="l" t="t" r="r" b="b"/>
            <a:pathLst>
              <a:path w="858520" h="246379">
                <a:moveTo>
                  <a:pt x="858520" y="0"/>
                </a:moveTo>
                <a:lnTo>
                  <a:pt x="0" y="0"/>
                </a:lnTo>
                <a:lnTo>
                  <a:pt x="0" y="246379"/>
                </a:lnTo>
                <a:lnTo>
                  <a:pt x="858520" y="24637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8">
            <a:extLst>
              <a:ext uri="{FF2B5EF4-FFF2-40B4-BE49-F238E27FC236}">
                <a16:creationId xmlns:a16="http://schemas.microsoft.com/office/drawing/2014/main" xmlns="" id="{88BE0C00-0A7B-4C12-83F1-422BEB88044E}"/>
              </a:ext>
            </a:extLst>
          </p:cNvPr>
          <p:cNvSpPr/>
          <p:nvPr/>
        </p:nvSpPr>
        <p:spPr>
          <a:xfrm>
            <a:off x="7795577" y="3293747"/>
            <a:ext cx="709930" cy="246379"/>
          </a:xfrm>
          <a:custGeom>
            <a:avLst/>
            <a:gdLst/>
            <a:ahLst/>
            <a:cxnLst/>
            <a:rect l="l" t="t" r="r" b="b"/>
            <a:pathLst>
              <a:path w="709929" h="246379">
                <a:moveTo>
                  <a:pt x="709930" y="0"/>
                </a:moveTo>
                <a:lnTo>
                  <a:pt x="0" y="0"/>
                </a:lnTo>
                <a:lnTo>
                  <a:pt x="0" y="246379"/>
                </a:lnTo>
                <a:lnTo>
                  <a:pt x="709930" y="24637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9">
            <a:extLst>
              <a:ext uri="{FF2B5EF4-FFF2-40B4-BE49-F238E27FC236}">
                <a16:creationId xmlns:a16="http://schemas.microsoft.com/office/drawing/2014/main" xmlns="" id="{22FB719C-BF25-497D-97AA-B9B0548D53FB}"/>
              </a:ext>
            </a:extLst>
          </p:cNvPr>
          <p:cNvSpPr/>
          <p:nvPr/>
        </p:nvSpPr>
        <p:spPr>
          <a:xfrm>
            <a:off x="6940866" y="3293747"/>
            <a:ext cx="855980" cy="246379"/>
          </a:xfrm>
          <a:custGeom>
            <a:avLst/>
            <a:gdLst/>
            <a:ahLst/>
            <a:cxnLst/>
            <a:rect l="l" t="t" r="r" b="b"/>
            <a:pathLst>
              <a:path w="855979" h="246379">
                <a:moveTo>
                  <a:pt x="855980" y="0"/>
                </a:moveTo>
                <a:lnTo>
                  <a:pt x="0" y="0"/>
                </a:lnTo>
                <a:lnTo>
                  <a:pt x="0" y="246379"/>
                </a:lnTo>
                <a:lnTo>
                  <a:pt x="855980" y="24637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200">
            <a:extLst>
              <a:ext uri="{FF2B5EF4-FFF2-40B4-BE49-F238E27FC236}">
                <a16:creationId xmlns:a16="http://schemas.microsoft.com/office/drawing/2014/main" xmlns="" id="{A95A0D44-E64E-43A3-9DF1-972A94BBC8C2}"/>
              </a:ext>
            </a:extLst>
          </p:cNvPr>
          <p:cNvSpPr/>
          <p:nvPr/>
        </p:nvSpPr>
        <p:spPr>
          <a:xfrm>
            <a:off x="10007917" y="304863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09"/>
                </a:lnTo>
                <a:lnTo>
                  <a:pt x="496570" y="245109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1">
            <a:extLst>
              <a:ext uri="{FF2B5EF4-FFF2-40B4-BE49-F238E27FC236}">
                <a16:creationId xmlns:a16="http://schemas.microsoft.com/office/drawing/2014/main" xmlns="" id="{AFF04884-E346-4E5B-8BC1-A091E0D6E45A}"/>
              </a:ext>
            </a:extLst>
          </p:cNvPr>
          <p:cNvSpPr txBox="1"/>
          <p:nvPr/>
        </p:nvSpPr>
        <p:spPr>
          <a:xfrm>
            <a:off x="10085387" y="3103388"/>
            <a:ext cx="250825" cy="335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1400"/>
              </a:lnSpc>
            </a:pP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No No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Yes Yes Yes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 Yes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 Yes Yes Yes Yes Yes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1" name="object 202">
            <a:extLst>
              <a:ext uri="{FF2B5EF4-FFF2-40B4-BE49-F238E27FC236}">
                <a16:creationId xmlns:a16="http://schemas.microsoft.com/office/drawing/2014/main" xmlns="" id="{B3101A1B-2769-45ED-9BF5-2E63E33562A6}"/>
              </a:ext>
            </a:extLst>
          </p:cNvPr>
          <p:cNvSpPr/>
          <p:nvPr/>
        </p:nvSpPr>
        <p:spPr>
          <a:xfrm>
            <a:off x="9364027" y="304863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09"/>
                </a:lnTo>
                <a:lnTo>
                  <a:pt x="643889" y="245109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3">
            <a:extLst>
              <a:ext uri="{FF2B5EF4-FFF2-40B4-BE49-F238E27FC236}">
                <a16:creationId xmlns:a16="http://schemas.microsoft.com/office/drawing/2014/main" xmlns="" id="{CD8D025C-EB51-4372-8C17-8BAC9CAAD891}"/>
              </a:ext>
            </a:extLst>
          </p:cNvPr>
          <p:cNvSpPr txBox="1"/>
          <p:nvPr/>
        </p:nvSpPr>
        <p:spPr>
          <a:xfrm>
            <a:off x="9441496" y="3103388"/>
            <a:ext cx="353695" cy="335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1400"/>
              </a:lnSpc>
            </a:pP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 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e 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ue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3" name="object 204">
            <a:extLst>
              <a:ext uri="{FF2B5EF4-FFF2-40B4-BE49-F238E27FC236}">
                <a16:creationId xmlns:a16="http://schemas.microsoft.com/office/drawing/2014/main" xmlns="" id="{BCFB7B72-1E2E-4EBE-A3BC-D1888359A797}"/>
              </a:ext>
            </a:extLst>
          </p:cNvPr>
          <p:cNvSpPr/>
          <p:nvPr/>
        </p:nvSpPr>
        <p:spPr>
          <a:xfrm>
            <a:off x="8505506" y="304863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09"/>
                </a:lnTo>
                <a:lnTo>
                  <a:pt x="858520" y="245109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5">
            <a:extLst>
              <a:ext uri="{FF2B5EF4-FFF2-40B4-BE49-F238E27FC236}">
                <a16:creationId xmlns:a16="http://schemas.microsoft.com/office/drawing/2014/main" xmlns="" id="{B863E910-8FB0-4F11-A72E-35983823E48C}"/>
              </a:ext>
            </a:extLst>
          </p:cNvPr>
          <p:cNvSpPr txBox="1"/>
          <p:nvPr/>
        </p:nvSpPr>
        <p:spPr>
          <a:xfrm>
            <a:off x="8582977" y="3103388"/>
            <a:ext cx="490855" cy="335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1400"/>
              </a:lnSpc>
            </a:pP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rm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al 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ig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5" name="object 206">
            <a:extLst>
              <a:ext uri="{FF2B5EF4-FFF2-40B4-BE49-F238E27FC236}">
                <a16:creationId xmlns:a16="http://schemas.microsoft.com/office/drawing/2014/main" xmlns="" id="{44CEF155-EE5E-449F-8B2F-43CCA3342076}"/>
              </a:ext>
            </a:extLst>
          </p:cNvPr>
          <p:cNvSpPr/>
          <p:nvPr/>
        </p:nvSpPr>
        <p:spPr>
          <a:xfrm>
            <a:off x="7795577" y="304863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09"/>
                </a:lnTo>
                <a:lnTo>
                  <a:pt x="709930" y="245109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7">
            <a:extLst>
              <a:ext uri="{FF2B5EF4-FFF2-40B4-BE49-F238E27FC236}">
                <a16:creationId xmlns:a16="http://schemas.microsoft.com/office/drawing/2014/main" xmlns="" id="{A1576AA4-16AB-43FF-B76F-F8DADB0D7C69}"/>
              </a:ext>
            </a:extLst>
          </p:cNvPr>
          <p:cNvSpPr txBox="1"/>
          <p:nvPr/>
        </p:nvSpPr>
        <p:spPr>
          <a:xfrm>
            <a:off x="7873046" y="3103388"/>
            <a:ext cx="304165" cy="335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1400"/>
              </a:lnSpc>
            </a:pP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l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l 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l 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 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il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7" name="object 208">
            <a:extLst>
              <a:ext uri="{FF2B5EF4-FFF2-40B4-BE49-F238E27FC236}">
                <a16:creationId xmlns:a16="http://schemas.microsoft.com/office/drawing/2014/main" xmlns="" id="{8363B18C-4BA7-4BAA-B4AE-BB832CCA6863}"/>
              </a:ext>
            </a:extLst>
          </p:cNvPr>
          <p:cNvSpPr/>
          <p:nvPr/>
        </p:nvSpPr>
        <p:spPr>
          <a:xfrm>
            <a:off x="6940866" y="304863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09"/>
                </a:lnTo>
                <a:lnTo>
                  <a:pt x="855980" y="245109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9">
            <a:extLst>
              <a:ext uri="{FF2B5EF4-FFF2-40B4-BE49-F238E27FC236}">
                <a16:creationId xmlns:a16="http://schemas.microsoft.com/office/drawing/2014/main" xmlns="" id="{CED19796-A5D2-47D2-8356-699FFC700AE7}"/>
              </a:ext>
            </a:extLst>
          </p:cNvPr>
          <p:cNvSpPr txBox="1"/>
          <p:nvPr/>
        </p:nvSpPr>
        <p:spPr>
          <a:xfrm>
            <a:off x="7018337" y="3103388"/>
            <a:ext cx="586105" cy="310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61500"/>
              </a:lnSpc>
            </a:pP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Su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ny Su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ny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v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v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Su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ny Su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ny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 Su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ny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v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 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v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209" name="object 210">
            <a:extLst>
              <a:ext uri="{FF2B5EF4-FFF2-40B4-BE49-F238E27FC236}">
                <a16:creationId xmlns:a16="http://schemas.microsoft.com/office/drawing/2014/main" xmlns="" id="{8B9448FF-6628-4A60-94C7-0774B9D89183}"/>
              </a:ext>
            </a:extLst>
          </p:cNvPr>
          <p:cNvSpPr/>
          <p:nvPr/>
        </p:nvSpPr>
        <p:spPr>
          <a:xfrm>
            <a:off x="10007917" y="2802256"/>
            <a:ext cx="496570" cy="245110"/>
          </a:xfrm>
          <a:custGeom>
            <a:avLst/>
            <a:gdLst/>
            <a:ahLst/>
            <a:cxnLst/>
            <a:rect l="l" t="t" r="r" b="b"/>
            <a:pathLst>
              <a:path w="496570" h="245110">
                <a:moveTo>
                  <a:pt x="496570" y="0"/>
                </a:moveTo>
                <a:lnTo>
                  <a:pt x="0" y="0"/>
                </a:lnTo>
                <a:lnTo>
                  <a:pt x="0" y="245110"/>
                </a:lnTo>
                <a:lnTo>
                  <a:pt x="496570" y="245110"/>
                </a:lnTo>
                <a:lnTo>
                  <a:pt x="49657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1">
            <a:extLst>
              <a:ext uri="{FF2B5EF4-FFF2-40B4-BE49-F238E27FC236}">
                <a16:creationId xmlns:a16="http://schemas.microsoft.com/office/drawing/2014/main" xmlns="" id="{6D5A54CF-053E-4585-A57E-E6C9AD832CB5}"/>
              </a:ext>
            </a:extLst>
          </p:cNvPr>
          <p:cNvSpPr txBox="1"/>
          <p:nvPr/>
        </p:nvSpPr>
        <p:spPr>
          <a:xfrm>
            <a:off x="10085387" y="2857008"/>
            <a:ext cx="2965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ay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1" name="object 212">
            <a:extLst>
              <a:ext uri="{FF2B5EF4-FFF2-40B4-BE49-F238E27FC236}">
                <a16:creationId xmlns:a16="http://schemas.microsoft.com/office/drawing/2014/main" xmlns="" id="{6E5CC250-01F2-4347-BC26-1C531442F733}"/>
              </a:ext>
            </a:extLst>
          </p:cNvPr>
          <p:cNvSpPr/>
          <p:nvPr/>
        </p:nvSpPr>
        <p:spPr>
          <a:xfrm>
            <a:off x="9364027" y="2802256"/>
            <a:ext cx="643890" cy="245110"/>
          </a:xfrm>
          <a:custGeom>
            <a:avLst/>
            <a:gdLst/>
            <a:ahLst/>
            <a:cxnLst/>
            <a:rect l="l" t="t" r="r" b="b"/>
            <a:pathLst>
              <a:path w="643890" h="245110">
                <a:moveTo>
                  <a:pt x="643889" y="0"/>
                </a:moveTo>
                <a:lnTo>
                  <a:pt x="0" y="0"/>
                </a:lnTo>
                <a:lnTo>
                  <a:pt x="0" y="245110"/>
                </a:lnTo>
                <a:lnTo>
                  <a:pt x="643889" y="245110"/>
                </a:lnTo>
                <a:lnTo>
                  <a:pt x="64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3">
            <a:extLst>
              <a:ext uri="{FF2B5EF4-FFF2-40B4-BE49-F238E27FC236}">
                <a16:creationId xmlns:a16="http://schemas.microsoft.com/office/drawing/2014/main" xmlns="" id="{7F644FFF-C023-4969-9112-8733ABEBC75B}"/>
              </a:ext>
            </a:extLst>
          </p:cNvPr>
          <p:cNvSpPr txBox="1"/>
          <p:nvPr/>
        </p:nvSpPr>
        <p:spPr>
          <a:xfrm>
            <a:off x="9441496" y="2857008"/>
            <a:ext cx="42608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W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dy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3" name="object 214">
            <a:extLst>
              <a:ext uri="{FF2B5EF4-FFF2-40B4-BE49-F238E27FC236}">
                <a16:creationId xmlns:a16="http://schemas.microsoft.com/office/drawing/2014/main" xmlns="" id="{CD705961-D254-4AB8-A4E8-0070D38EC6CC}"/>
              </a:ext>
            </a:extLst>
          </p:cNvPr>
          <p:cNvSpPr/>
          <p:nvPr/>
        </p:nvSpPr>
        <p:spPr>
          <a:xfrm>
            <a:off x="8505506" y="2802256"/>
            <a:ext cx="858519" cy="245110"/>
          </a:xfrm>
          <a:custGeom>
            <a:avLst/>
            <a:gdLst/>
            <a:ahLst/>
            <a:cxnLst/>
            <a:rect l="l" t="t" r="r" b="b"/>
            <a:pathLst>
              <a:path w="858520" h="245110">
                <a:moveTo>
                  <a:pt x="858520" y="0"/>
                </a:moveTo>
                <a:lnTo>
                  <a:pt x="0" y="0"/>
                </a:lnTo>
                <a:lnTo>
                  <a:pt x="0" y="245110"/>
                </a:lnTo>
                <a:lnTo>
                  <a:pt x="858520" y="245110"/>
                </a:lnTo>
                <a:lnTo>
                  <a:pt x="8585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5">
            <a:extLst>
              <a:ext uri="{FF2B5EF4-FFF2-40B4-BE49-F238E27FC236}">
                <a16:creationId xmlns:a16="http://schemas.microsoft.com/office/drawing/2014/main" xmlns="" id="{5EAD9D96-B129-4851-AF1E-CFB1A85C1E63}"/>
              </a:ext>
            </a:extLst>
          </p:cNvPr>
          <p:cNvSpPr txBox="1"/>
          <p:nvPr/>
        </p:nvSpPr>
        <p:spPr>
          <a:xfrm>
            <a:off x="8582977" y="2857008"/>
            <a:ext cx="6026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000" b="1" spc="-2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di</a:t>
            </a:r>
            <a:r>
              <a:rPr sz="1000" b="1" spc="-2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5" name="object 216">
            <a:extLst>
              <a:ext uri="{FF2B5EF4-FFF2-40B4-BE49-F238E27FC236}">
                <a16:creationId xmlns:a16="http://schemas.microsoft.com/office/drawing/2014/main" xmlns="" id="{C13F9DEA-F5A2-4DD6-9D15-A06EB28FD1DF}"/>
              </a:ext>
            </a:extLst>
          </p:cNvPr>
          <p:cNvSpPr/>
          <p:nvPr/>
        </p:nvSpPr>
        <p:spPr>
          <a:xfrm>
            <a:off x="7795577" y="2802256"/>
            <a:ext cx="709930" cy="245110"/>
          </a:xfrm>
          <a:custGeom>
            <a:avLst/>
            <a:gdLst/>
            <a:ahLst/>
            <a:cxnLst/>
            <a:rect l="l" t="t" r="r" b="b"/>
            <a:pathLst>
              <a:path w="709929" h="245110">
                <a:moveTo>
                  <a:pt x="709930" y="0"/>
                </a:moveTo>
                <a:lnTo>
                  <a:pt x="0" y="0"/>
                </a:lnTo>
                <a:lnTo>
                  <a:pt x="0" y="245110"/>
                </a:lnTo>
                <a:lnTo>
                  <a:pt x="709930" y="245110"/>
                </a:lnTo>
                <a:lnTo>
                  <a:pt x="70993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7">
            <a:extLst>
              <a:ext uri="{FF2B5EF4-FFF2-40B4-BE49-F238E27FC236}">
                <a16:creationId xmlns:a16="http://schemas.microsoft.com/office/drawing/2014/main" xmlns="" id="{8C774E41-9A68-408C-8646-AD962C3321EB}"/>
              </a:ext>
            </a:extLst>
          </p:cNvPr>
          <p:cNvSpPr txBox="1"/>
          <p:nvPr/>
        </p:nvSpPr>
        <p:spPr>
          <a:xfrm>
            <a:off x="7873046" y="2857008"/>
            <a:ext cx="3784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000" b="1" spc="-2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000" b="1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7" name="object 218">
            <a:extLst>
              <a:ext uri="{FF2B5EF4-FFF2-40B4-BE49-F238E27FC236}">
                <a16:creationId xmlns:a16="http://schemas.microsoft.com/office/drawing/2014/main" xmlns="" id="{03B32C3F-3BC4-4BE5-9635-311EF28CEB0C}"/>
              </a:ext>
            </a:extLst>
          </p:cNvPr>
          <p:cNvSpPr/>
          <p:nvPr/>
        </p:nvSpPr>
        <p:spPr>
          <a:xfrm>
            <a:off x="6940866" y="2802256"/>
            <a:ext cx="855980" cy="245110"/>
          </a:xfrm>
          <a:custGeom>
            <a:avLst/>
            <a:gdLst/>
            <a:ahLst/>
            <a:cxnLst/>
            <a:rect l="l" t="t" r="r" b="b"/>
            <a:pathLst>
              <a:path w="855979" h="245110">
                <a:moveTo>
                  <a:pt x="855980" y="0"/>
                </a:moveTo>
                <a:lnTo>
                  <a:pt x="0" y="0"/>
                </a:lnTo>
                <a:lnTo>
                  <a:pt x="0" y="245110"/>
                </a:lnTo>
                <a:lnTo>
                  <a:pt x="855980" y="245110"/>
                </a:lnTo>
                <a:lnTo>
                  <a:pt x="8559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9">
            <a:extLst>
              <a:ext uri="{FF2B5EF4-FFF2-40B4-BE49-F238E27FC236}">
                <a16:creationId xmlns:a16="http://schemas.microsoft.com/office/drawing/2014/main" xmlns="" id="{5308D540-DE51-4060-A480-6EF14E8B8543}"/>
              </a:ext>
            </a:extLst>
          </p:cNvPr>
          <p:cNvSpPr txBox="1"/>
          <p:nvPr/>
        </p:nvSpPr>
        <p:spPr>
          <a:xfrm>
            <a:off x="7018337" y="2857008"/>
            <a:ext cx="5251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Ou</a:t>
            </a:r>
            <a:r>
              <a:rPr sz="1000" b="1" spc="-1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000" b="1" spc="-10" dirty="0">
                <a:solidFill>
                  <a:srgbClr val="007F00"/>
                </a:solidFill>
                <a:latin typeface="Tahoma"/>
                <a:cs typeface="Tahoma"/>
              </a:rPr>
              <a:t>loo</a:t>
            </a:r>
            <a:r>
              <a:rPr sz="1000" b="1" spc="-5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9" name="object 220">
            <a:extLst>
              <a:ext uri="{FF2B5EF4-FFF2-40B4-BE49-F238E27FC236}">
                <a16:creationId xmlns:a16="http://schemas.microsoft.com/office/drawing/2014/main" xmlns="" id="{304946A5-2D7E-48B1-9053-001887503408}"/>
              </a:ext>
            </a:extLst>
          </p:cNvPr>
          <p:cNvSpPr/>
          <p:nvPr/>
        </p:nvSpPr>
        <p:spPr>
          <a:xfrm>
            <a:off x="6940866" y="6492877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6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1">
            <a:extLst>
              <a:ext uri="{FF2B5EF4-FFF2-40B4-BE49-F238E27FC236}">
                <a16:creationId xmlns:a16="http://schemas.microsoft.com/office/drawing/2014/main" xmlns="" id="{5763AB65-034C-4F19-B38D-23499DC072F8}"/>
              </a:ext>
            </a:extLst>
          </p:cNvPr>
          <p:cNvSpPr/>
          <p:nvPr/>
        </p:nvSpPr>
        <p:spPr>
          <a:xfrm>
            <a:off x="6940866" y="2802256"/>
            <a:ext cx="0" cy="3690620"/>
          </a:xfrm>
          <a:custGeom>
            <a:avLst/>
            <a:gdLst/>
            <a:ahLst/>
            <a:cxnLst/>
            <a:rect l="l" t="t" r="r" b="b"/>
            <a:pathLst>
              <a:path h="3690620">
                <a:moveTo>
                  <a:pt x="0" y="0"/>
                </a:moveTo>
                <a:lnTo>
                  <a:pt x="0" y="369062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2">
            <a:extLst>
              <a:ext uri="{FF2B5EF4-FFF2-40B4-BE49-F238E27FC236}">
                <a16:creationId xmlns:a16="http://schemas.microsoft.com/office/drawing/2014/main" xmlns="" id="{279CCC66-566C-45C7-A400-CFD01C47D676}"/>
              </a:ext>
            </a:extLst>
          </p:cNvPr>
          <p:cNvSpPr/>
          <p:nvPr/>
        </p:nvSpPr>
        <p:spPr>
          <a:xfrm>
            <a:off x="10504487" y="2802256"/>
            <a:ext cx="0" cy="3690620"/>
          </a:xfrm>
          <a:custGeom>
            <a:avLst/>
            <a:gdLst/>
            <a:ahLst/>
            <a:cxnLst/>
            <a:rect l="l" t="t" r="r" b="b"/>
            <a:pathLst>
              <a:path h="3690620">
                <a:moveTo>
                  <a:pt x="0" y="0"/>
                </a:moveTo>
                <a:lnTo>
                  <a:pt x="0" y="369062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3">
            <a:extLst>
              <a:ext uri="{FF2B5EF4-FFF2-40B4-BE49-F238E27FC236}">
                <a16:creationId xmlns:a16="http://schemas.microsoft.com/office/drawing/2014/main" xmlns="" id="{ADB0D514-12AF-4FEF-9556-D75F0C9A18AC}"/>
              </a:ext>
            </a:extLst>
          </p:cNvPr>
          <p:cNvSpPr/>
          <p:nvPr/>
        </p:nvSpPr>
        <p:spPr>
          <a:xfrm>
            <a:off x="6940866" y="3048636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6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4">
            <a:extLst>
              <a:ext uri="{FF2B5EF4-FFF2-40B4-BE49-F238E27FC236}">
                <a16:creationId xmlns:a16="http://schemas.microsoft.com/office/drawing/2014/main" xmlns="" id="{FBFE3E8D-B0AD-4AA0-A395-2F63078766C3}"/>
              </a:ext>
            </a:extLst>
          </p:cNvPr>
          <p:cNvSpPr/>
          <p:nvPr/>
        </p:nvSpPr>
        <p:spPr>
          <a:xfrm>
            <a:off x="6940866" y="2802256"/>
            <a:ext cx="3563620" cy="0"/>
          </a:xfrm>
          <a:custGeom>
            <a:avLst/>
            <a:gdLst/>
            <a:ahLst/>
            <a:cxnLst/>
            <a:rect l="l" t="t" r="r" b="b"/>
            <a:pathLst>
              <a:path w="3563620">
                <a:moveTo>
                  <a:pt x="0" y="0"/>
                </a:moveTo>
                <a:lnTo>
                  <a:pt x="35636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4" name="object 136">
            <a:extLst>
              <a:ext uri="{FF2B5EF4-FFF2-40B4-BE49-F238E27FC236}">
                <a16:creationId xmlns:a16="http://schemas.microsoft.com/office/drawing/2014/main" xmlns="" id="{562F049B-9E0F-4546-8691-9EFC422DA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89661"/>
              </p:ext>
            </p:extLst>
          </p:nvPr>
        </p:nvGraphicFramePr>
        <p:xfrm>
          <a:off x="1422717" y="1078866"/>
          <a:ext cx="7852210" cy="1779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2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71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50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46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6763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41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07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405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509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1934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gh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906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ve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906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rue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2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spc="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Su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gh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25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ve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0/5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rue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214">
                <a:tc>
                  <a:txBody>
                    <a:bodyPr/>
                    <a:lstStyle/>
                    <a:p>
                      <a:pPr marL="44450">
                        <a:lnSpc>
                          <a:spcPts val="1639"/>
                        </a:lnSpc>
                      </a:pPr>
                      <a:r>
                        <a:rPr sz="1400" spc="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639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56D620-3347-41FB-BC27-217AE92A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Sta</a:t>
            </a:r>
            <a:r>
              <a:rPr lang="en-US" spc="-10" dirty="0"/>
              <a:t>t</a:t>
            </a:r>
            <a:r>
              <a:rPr lang="en-US" spc="-5" dirty="0"/>
              <a:t>is</a:t>
            </a:r>
            <a:r>
              <a:rPr lang="en-US" dirty="0"/>
              <a:t>t</a:t>
            </a:r>
            <a:r>
              <a:rPr lang="en-US" spc="-10" dirty="0"/>
              <a:t>i</a:t>
            </a:r>
            <a:r>
              <a:rPr lang="en-US" spc="-5" dirty="0"/>
              <a:t>c</a:t>
            </a:r>
            <a:r>
              <a:rPr lang="en-US" spc="-15" dirty="0"/>
              <a:t>a</a:t>
            </a:r>
            <a:r>
              <a:rPr lang="en-US" spc="-5" dirty="0"/>
              <a:t>l</a:t>
            </a:r>
            <a:r>
              <a:rPr lang="en-US" dirty="0"/>
              <a:t> </a:t>
            </a:r>
            <a:r>
              <a:rPr lang="en-US" spc="-20" dirty="0"/>
              <a:t>m</a:t>
            </a:r>
            <a:r>
              <a:rPr lang="en-US" spc="5" dirty="0"/>
              <a:t>o</a:t>
            </a:r>
            <a:r>
              <a:rPr lang="en-US" spc="-5" dirty="0"/>
              <a:t>de</a:t>
            </a:r>
            <a:r>
              <a:rPr lang="en-US" spc="-10" dirty="0"/>
              <a:t>l</a:t>
            </a:r>
            <a:r>
              <a:rPr lang="en-US" spc="-5" dirty="0"/>
              <a:t>i</a:t>
            </a:r>
            <a:r>
              <a:rPr lang="en-US" dirty="0"/>
              <a:t>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1FBF8A-D67D-4730-9745-B124EC97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187270C5-235F-4996-BC0C-AACE35FB56E0}"/>
              </a:ext>
            </a:extLst>
          </p:cNvPr>
          <p:cNvSpPr/>
          <p:nvPr/>
        </p:nvSpPr>
        <p:spPr>
          <a:xfrm>
            <a:off x="0" y="658749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xmlns="" id="{E30EF04F-B807-42F6-8DBE-F513AD48DFA2}"/>
              </a:ext>
            </a:extLst>
          </p:cNvPr>
          <p:cNvSpPr/>
          <p:nvPr/>
        </p:nvSpPr>
        <p:spPr>
          <a:xfrm>
            <a:off x="0" y="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xmlns="" id="{5A04FF27-5FAB-440B-945E-3C9FA2E6A713}"/>
              </a:ext>
            </a:extLst>
          </p:cNvPr>
          <p:cNvSpPr/>
          <p:nvPr/>
        </p:nvSpPr>
        <p:spPr>
          <a:xfrm>
            <a:off x="0" y="6858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FFFF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xmlns="" id="{40BCF4BA-1B91-4DB2-9300-5D7C6BC20F32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3028950" y="6354248"/>
            <a:ext cx="30861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</a:rPr>
              <a:t>D</a:t>
            </a:r>
            <a:r>
              <a:rPr spc="-10" dirty="0">
                <a:solidFill>
                  <a:schemeClr val="tx1"/>
                </a:solidFill>
              </a:rPr>
              <a:t>a</a:t>
            </a:r>
            <a:r>
              <a:rPr spc="0" dirty="0">
                <a:solidFill>
                  <a:schemeClr val="tx1"/>
                </a:solidFill>
              </a:rPr>
              <a:t>t</a:t>
            </a:r>
            <a:r>
              <a:rPr spc="-5" dirty="0">
                <a:solidFill>
                  <a:schemeClr val="tx1"/>
                </a:solidFill>
              </a:rPr>
              <a:t>a </a:t>
            </a:r>
            <a:r>
              <a:rPr dirty="0">
                <a:solidFill>
                  <a:schemeClr val="tx1"/>
                </a:solidFill>
              </a:rPr>
              <a:t>M</a:t>
            </a:r>
            <a:r>
              <a:rPr spc="-5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n</a:t>
            </a:r>
            <a:r>
              <a:rPr spc="0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n</a:t>
            </a:r>
            <a:r>
              <a:rPr spc="-5" dirty="0">
                <a:solidFill>
                  <a:schemeClr val="tx1"/>
                </a:solidFill>
              </a:rPr>
              <a:t>g:</a:t>
            </a:r>
            <a:r>
              <a:rPr spc="10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P</a:t>
            </a:r>
            <a:r>
              <a:rPr dirty="0">
                <a:solidFill>
                  <a:schemeClr val="tx1"/>
                </a:solidFill>
              </a:rPr>
              <a:t>r</a:t>
            </a:r>
            <a:r>
              <a:rPr spc="-10" dirty="0">
                <a:solidFill>
                  <a:schemeClr val="tx1"/>
                </a:solidFill>
              </a:rPr>
              <a:t>ac</a:t>
            </a:r>
            <a:r>
              <a:rPr spc="0" dirty="0">
                <a:solidFill>
                  <a:schemeClr val="tx1"/>
                </a:solidFill>
              </a:rPr>
              <a:t>ti</a:t>
            </a:r>
            <a:r>
              <a:rPr spc="-10" dirty="0">
                <a:solidFill>
                  <a:schemeClr val="tx1"/>
                </a:solidFill>
              </a:rPr>
              <a:t>c</a:t>
            </a:r>
            <a:r>
              <a:rPr dirty="0">
                <a:solidFill>
                  <a:schemeClr val="tx1"/>
                </a:solidFill>
              </a:rPr>
              <a:t>a</a:t>
            </a:r>
            <a:r>
              <a:rPr spc="-5" dirty="0">
                <a:solidFill>
                  <a:schemeClr val="tx1"/>
                </a:solidFill>
              </a:rPr>
              <a:t>l</a:t>
            </a:r>
            <a:r>
              <a:rPr dirty="0">
                <a:solidFill>
                  <a:schemeClr val="tx1"/>
                </a:solidFill>
              </a:rPr>
              <a:t> M</a:t>
            </a:r>
            <a:r>
              <a:rPr spc="-10" dirty="0">
                <a:solidFill>
                  <a:schemeClr val="tx1"/>
                </a:solidFill>
              </a:rPr>
              <a:t>a</a:t>
            </a:r>
            <a:r>
              <a:rPr dirty="0">
                <a:solidFill>
                  <a:schemeClr val="tx1"/>
                </a:solidFill>
              </a:rPr>
              <a:t>c</a:t>
            </a:r>
            <a:r>
              <a:rPr spc="-5" dirty="0">
                <a:solidFill>
                  <a:schemeClr val="tx1"/>
                </a:solidFill>
              </a:rPr>
              <a:t>h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n</a:t>
            </a:r>
            <a:r>
              <a:rPr spc="-5" dirty="0">
                <a:solidFill>
                  <a:schemeClr val="tx1"/>
                </a:solidFill>
              </a:rPr>
              <a:t>e </a:t>
            </a:r>
            <a:r>
              <a:rPr spc="-15" dirty="0">
                <a:solidFill>
                  <a:schemeClr val="tx1"/>
                </a:solidFill>
              </a:rPr>
              <a:t>L</a:t>
            </a:r>
            <a:r>
              <a:rPr dirty="0">
                <a:solidFill>
                  <a:schemeClr val="tx1"/>
                </a:solidFill>
              </a:rPr>
              <a:t>e</a:t>
            </a:r>
            <a:r>
              <a:rPr spc="-10" dirty="0">
                <a:solidFill>
                  <a:schemeClr val="tx1"/>
                </a:solidFill>
              </a:rPr>
              <a:t>a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spc="5" dirty="0">
                <a:solidFill>
                  <a:schemeClr val="tx1"/>
                </a:solidFill>
              </a:rPr>
              <a:t>n</a:t>
            </a:r>
            <a:r>
              <a:rPr spc="-5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n</a:t>
            </a:r>
            <a:r>
              <a:rPr dirty="0">
                <a:solidFill>
                  <a:schemeClr val="tx1"/>
                </a:solidFill>
              </a:rPr>
              <a:t>g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15" dirty="0">
                <a:solidFill>
                  <a:schemeClr val="tx1"/>
                </a:solidFill>
              </a:rPr>
              <a:t>T</a:t>
            </a:r>
            <a:r>
              <a:rPr spc="5" dirty="0">
                <a:solidFill>
                  <a:schemeClr val="tx1"/>
                </a:solidFill>
              </a:rPr>
              <a:t>o</a:t>
            </a:r>
            <a:r>
              <a:rPr spc="-5" dirty="0">
                <a:solidFill>
                  <a:schemeClr val="tx1"/>
                </a:solidFill>
              </a:rPr>
              <a:t>o</a:t>
            </a:r>
            <a:r>
              <a:rPr spc="10" dirty="0">
                <a:solidFill>
                  <a:schemeClr val="tx1"/>
                </a:solidFill>
              </a:rPr>
              <a:t>l</a:t>
            </a:r>
            <a:r>
              <a:rPr dirty="0">
                <a:solidFill>
                  <a:schemeClr val="tx1"/>
                </a:solidFill>
              </a:rPr>
              <a:t>s </a:t>
            </a:r>
            <a:r>
              <a:rPr spc="-10" dirty="0">
                <a:solidFill>
                  <a:schemeClr val="tx1"/>
                </a:solidFill>
              </a:rPr>
              <a:t>a</a:t>
            </a:r>
            <a:r>
              <a:rPr dirty="0">
                <a:solidFill>
                  <a:schemeClr val="tx1"/>
                </a:solidFill>
              </a:rPr>
              <a:t>nd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15" dirty="0">
                <a:solidFill>
                  <a:schemeClr val="tx1"/>
                </a:solidFill>
              </a:rPr>
              <a:t>T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c</a:t>
            </a:r>
            <a:r>
              <a:rPr spc="5" dirty="0">
                <a:solidFill>
                  <a:schemeClr val="tx1"/>
                </a:solidFill>
              </a:rPr>
              <a:t>h</a:t>
            </a:r>
            <a:r>
              <a:rPr spc="-5" dirty="0">
                <a:solidFill>
                  <a:schemeClr val="tx1"/>
                </a:solidFill>
              </a:rPr>
              <a:t>n</a:t>
            </a:r>
            <a:r>
              <a:rPr spc="10" dirty="0">
                <a:solidFill>
                  <a:schemeClr val="tx1"/>
                </a:solidFill>
              </a:rPr>
              <a:t>i</a:t>
            </a:r>
            <a:r>
              <a:rPr spc="5" dirty="0">
                <a:solidFill>
                  <a:schemeClr val="tx1"/>
                </a:solidFill>
              </a:rPr>
              <a:t>qu</a:t>
            </a:r>
            <a:r>
              <a:rPr spc="-5" dirty="0">
                <a:solidFill>
                  <a:schemeClr val="tx1"/>
                </a:solidFill>
              </a:rPr>
              <a:t>e</a:t>
            </a:r>
            <a:r>
              <a:rPr dirty="0">
                <a:solidFill>
                  <a:schemeClr val="tx1"/>
                </a:solidFill>
              </a:rPr>
              <a:t>s (</a:t>
            </a:r>
            <a:r>
              <a:rPr spc="-5" dirty="0">
                <a:solidFill>
                  <a:schemeClr val="tx1"/>
                </a:solidFill>
              </a:rPr>
              <a:t>C</a:t>
            </a:r>
            <a:r>
              <a:rPr spc="5" dirty="0">
                <a:solidFill>
                  <a:schemeClr val="tx1"/>
                </a:solidFill>
              </a:rPr>
              <a:t>h</a:t>
            </a:r>
            <a:r>
              <a:rPr dirty="0">
                <a:solidFill>
                  <a:schemeClr val="tx1"/>
                </a:solidFill>
              </a:rPr>
              <a:t>a</a:t>
            </a:r>
            <a:r>
              <a:rPr spc="-5" dirty="0">
                <a:solidFill>
                  <a:schemeClr val="tx1"/>
                </a:solidFill>
              </a:rPr>
              <a:t>p</a:t>
            </a:r>
            <a:r>
              <a:rPr spc="10" dirty="0">
                <a:solidFill>
                  <a:schemeClr val="tx1"/>
                </a:solidFill>
              </a:rPr>
              <a:t>t</a:t>
            </a:r>
            <a:r>
              <a:rPr spc="-10" dirty="0">
                <a:solidFill>
                  <a:schemeClr val="tx1"/>
                </a:solidFill>
              </a:rPr>
              <a:t>e</a:t>
            </a:r>
            <a:r>
              <a:rPr spc="-5" dirty="0">
                <a:solidFill>
                  <a:schemeClr val="tx1"/>
                </a:solidFill>
              </a:rPr>
              <a:t>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4</a:t>
            </a:r>
            <a:r>
              <a:rPr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xmlns="" id="{9D07FF89-8F99-4554-8589-7061493A743A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6457950" y="6446580"/>
            <a:ext cx="20574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solidFill>
                  <a:schemeClr val="tx1"/>
                </a:solidFill>
              </a:rPr>
              <a:t>6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E82469AD-2F3D-497B-B0B0-C13689098C25}"/>
              </a:ext>
            </a:extLst>
          </p:cNvPr>
          <p:cNvSpPr txBox="1"/>
          <p:nvPr/>
        </p:nvSpPr>
        <p:spPr>
          <a:xfrm>
            <a:off x="991869" y="175450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xmlns="" id="{7C8BD5F4-30A4-47C6-8FA7-F31996E10ED8}"/>
              </a:ext>
            </a:extLst>
          </p:cNvPr>
          <p:cNvSpPr txBox="1"/>
          <p:nvPr/>
        </p:nvSpPr>
        <p:spPr>
          <a:xfrm>
            <a:off x="1250950" y="1651878"/>
            <a:ext cx="5550535" cy="875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800"/>
              </a:lnSpc>
            </a:pPr>
            <a:r>
              <a:rPr sz="2800" dirty="0">
                <a:latin typeface="Times New Roman"/>
                <a:cs typeface="Times New Roman"/>
              </a:rPr>
              <a:t>“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pp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”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</a:t>
            </a:r>
            <a:r>
              <a:rPr sz="2800" spc="-1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ttri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utes T</a:t>
            </a:r>
            <a:r>
              <a:rPr sz="2800" spc="-15" dirty="0">
                <a:latin typeface="Times New Roman"/>
                <a:cs typeface="Times New Roman"/>
              </a:rPr>
              <a:t>w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 ass</a:t>
            </a:r>
            <a:r>
              <a:rPr sz="2800" spc="10" dirty="0">
                <a:latin typeface="Times New Roman"/>
                <a:cs typeface="Times New Roman"/>
              </a:rPr>
              <a:t>u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pti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: </a:t>
            </a: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tt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xmlns="" id="{086254C3-622A-410A-B50F-0C84A374B536}"/>
              </a:ext>
            </a:extLst>
          </p:cNvPr>
          <p:cNvSpPr txBox="1"/>
          <p:nvPr/>
        </p:nvSpPr>
        <p:spPr>
          <a:xfrm>
            <a:off x="991869" y="220281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xmlns="" id="{B3E9F76D-0F3B-4FBB-B3AB-611802AF314C}"/>
              </a:ext>
            </a:extLst>
          </p:cNvPr>
          <p:cNvSpPr txBox="1"/>
          <p:nvPr/>
        </p:nvSpPr>
        <p:spPr>
          <a:xfrm>
            <a:off x="1563369" y="2599470"/>
            <a:ext cx="1631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Symbol"/>
                <a:cs typeface="Symbol"/>
              </a:rPr>
              <a:t>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xmlns="" id="{89CEF08A-99E7-48D8-A135-BC26703DCCF7}"/>
              </a:ext>
            </a:extLst>
          </p:cNvPr>
          <p:cNvSpPr txBox="1"/>
          <p:nvPr/>
        </p:nvSpPr>
        <p:spPr>
          <a:xfrm>
            <a:off x="1840229" y="2536035"/>
            <a:ext cx="5818505" cy="7514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equal</a:t>
            </a:r>
            <a:r>
              <a:rPr sz="2400" i="1" spc="0" dirty="0">
                <a:latin typeface="Times New Roman"/>
                <a:cs typeface="Times New Roman"/>
              </a:rPr>
              <a:t>l</a:t>
            </a:r>
            <a:r>
              <a:rPr sz="2400" i="1" spc="-5" dirty="0">
                <a:latin typeface="Times New Roman"/>
                <a:cs typeface="Times New Roman"/>
              </a:rPr>
              <a:t>y im</a:t>
            </a:r>
            <a:r>
              <a:rPr sz="2400" i="1" dirty="0">
                <a:latin typeface="Times New Roman"/>
                <a:cs typeface="Times New Roman"/>
              </a:rPr>
              <a:t>por</a:t>
            </a:r>
            <a:r>
              <a:rPr sz="2400" i="1" spc="-5" dirty="0">
                <a:latin typeface="Times New Roman"/>
                <a:cs typeface="Times New Roman"/>
              </a:rPr>
              <a:t>tant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i="1" dirty="0">
                <a:latin typeface="Times New Roman"/>
                <a:cs typeface="Times New Roman"/>
              </a:rPr>
              <a:t>s</a:t>
            </a:r>
            <a:r>
              <a:rPr sz="2400" i="1" spc="-5" dirty="0">
                <a:latin typeface="Times New Roman"/>
                <a:cs typeface="Times New Roman"/>
              </a:rPr>
              <a:t>tat</a:t>
            </a:r>
            <a:r>
              <a:rPr sz="2400" i="1" spc="0" dirty="0">
                <a:latin typeface="Times New Roman"/>
                <a:cs typeface="Times New Roman"/>
              </a:rPr>
              <a:t>i</a:t>
            </a:r>
            <a:r>
              <a:rPr sz="2400" i="1" spc="-10" dirty="0">
                <a:latin typeface="Times New Roman"/>
                <a:cs typeface="Times New Roman"/>
              </a:rPr>
              <a:t>s</a:t>
            </a:r>
            <a:r>
              <a:rPr sz="2400" i="1" spc="-5" dirty="0">
                <a:latin typeface="Times New Roman"/>
                <a:cs typeface="Times New Roman"/>
              </a:rPr>
              <a:t>tical</a:t>
            </a:r>
            <a:r>
              <a:rPr sz="2400" i="1" spc="0" dirty="0">
                <a:latin typeface="Times New Roman"/>
                <a:cs typeface="Times New Roman"/>
              </a:rPr>
              <a:t>l</a:t>
            </a:r>
            <a:r>
              <a:rPr sz="2400" i="1" spc="-5" dirty="0">
                <a:latin typeface="Times New Roman"/>
                <a:cs typeface="Times New Roman"/>
              </a:rPr>
              <a:t>y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ind</a:t>
            </a:r>
            <a:r>
              <a:rPr sz="2400" i="1" spc="-10" dirty="0">
                <a:latin typeface="Times New Roman"/>
                <a:cs typeface="Times New Roman"/>
              </a:rPr>
              <a:t>e</a:t>
            </a:r>
            <a:r>
              <a:rPr sz="2400" i="1" spc="5" dirty="0">
                <a:latin typeface="Times New Roman"/>
                <a:cs typeface="Times New Roman"/>
              </a:rPr>
              <a:t>p</a:t>
            </a:r>
            <a:r>
              <a:rPr sz="2400" i="1" spc="-10" dirty="0">
                <a:latin typeface="Times New Roman"/>
                <a:cs typeface="Times New Roman"/>
              </a:rPr>
              <a:t>e</a:t>
            </a:r>
            <a:r>
              <a:rPr sz="2400" i="1" spc="-5" dirty="0">
                <a:latin typeface="Times New Roman"/>
                <a:cs typeface="Times New Roman"/>
              </a:rPr>
              <a:t>ndent</a:t>
            </a:r>
            <a:r>
              <a:rPr sz="2400" i="1" spc="3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(</a:t>
            </a:r>
            <a:r>
              <a:rPr sz="2400" spc="-5" dirty="0">
                <a:latin typeface="Times New Roman"/>
                <a:cs typeface="Times New Roman"/>
              </a:rPr>
              <a:t>give</a:t>
            </a:r>
            <a:r>
              <a:rPr sz="2400" dirty="0">
                <a:latin typeface="Times New Roman"/>
                <a:cs typeface="Times New Roman"/>
              </a:rPr>
              <a:t>n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la</a:t>
            </a:r>
            <a:r>
              <a:rPr sz="2400" dirty="0">
                <a:latin typeface="Times New Roman"/>
                <a:cs typeface="Times New Roman"/>
              </a:rPr>
              <a:t>ss </a:t>
            </a:r>
            <a:r>
              <a:rPr sz="2400" spc="-5" dirty="0">
                <a:latin typeface="Times New Roman"/>
                <a:cs typeface="Times New Roman"/>
              </a:rPr>
              <a:t>v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xmlns="" id="{40342F3D-DE34-4FB5-B87F-850DD1FF93AD}"/>
              </a:ext>
            </a:extLst>
          </p:cNvPr>
          <p:cNvSpPr txBox="1"/>
          <p:nvPr/>
        </p:nvSpPr>
        <p:spPr>
          <a:xfrm>
            <a:off x="1563369" y="2981740"/>
            <a:ext cx="1631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Symbol"/>
                <a:cs typeface="Symbol"/>
              </a:rPr>
              <a:t>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6" name="object 12">
            <a:extLst>
              <a:ext uri="{FF2B5EF4-FFF2-40B4-BE49-F238E27FC236}">
                <a16:creationId xmlns:a16="http://schemas.microsoft.com/office/drawing/2014/main" xmlns="" id="{6E769C68-CA40-4EB1-8A80-A6174DCB73A1}"/>
              </a:ext>
            </a:extLst>
          </p:cNvPr>
          <p:cNvSpPr txBox="1"/>
          <p:nvPr/>
        </p:nvSpPr>
        <p:spPr>
          <a:xfrm>
            <a:off x="2134870" y="3359025"/>
            <a:ext cx="116839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Lucida Sans Unicode"/>
                <a:cs typeface="Lucida Sans Unicode"/>
              </a:rPr>
              <a:t>●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7" name="object 13">
            <a:extLst>
              <a:ext uri="{FF2B5EF4-FFF2-40B4-BE49-F238E27FC236}">
                <a16:creationId xmlns:a16="http://schemas.microsoft.com/office/drawing/2014/main" xmlns="" id="{8341BF74-5D8D-4F00-A2DE-7F1B1484B167}"/>
              </a:ext>
            </a:extLst>
          </p:cNvPr>
          <p:cNvSpPr txBox="1"/>
          <p:nvPr/>
        </p:nvSpPr>
        <p:spPr>
          <a:xfrm>
            <a:off x="1250950" y="3290653"/>
            <a:ext cx="7066915" cy="143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5220" marR="5080">
              <a:lnSpc>
                <a:spcPts val="2030"/>
              </a:lnSpc>
            </a:pP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.,</a:t>
            </a:r>
            <a:r>
              <a:rPr sz="2000" spc="5" dirty="0">
                <a:latin typeface="Times New Roman"/>
                <a:cs typeface="Times New Roman"/>
              </a:rPr>
              <a:t> k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va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tt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bu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ays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no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t 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no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 </a:t>
            </a:r>
            <a:r>
              <a:rPr sz="2000" spc="10" dirty="0">
                <a:latin typeface="Times New Roman"/>
                <a:cs typeface="Times New Roman"/>
              </a:rPr>
              <a:t>(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 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l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kno</a:t>
            </a:r>
            <a:r>
              <a:rPr sz="2000" dirty="0">
                <a:latin typeface="Times New Roman"/>
                <a:cs typeface="Times New Roman"/>
              </a:rPr>
              <a:t>w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)</a:t>
            </a:r>
          </a:p>
          <a:p>
            <a:pPr marL="12700" marR="969644">
              <a:lnSpc>
                <a:spcPts val="3529"/>
              </a:lnSpc>
              <a:spcBef>
                <a:spcPts val="120"/>
              </a:spcBef>
            </a:pP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dence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assu</a:t>
            </a:r>
            <a:r>
              <a:rPr sz="2800" spc="-1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-5" dirty="0">
                <a:latin typeface="Times New Roman"/>
                <a:cs typeface="Times New Roman"/>
              </a:rPr>
              <a:t> 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 never</a:t>
            </a:r>
            <a:r>
              <a:rPr sz="2800" spc="-10" dirty="0">
                <a:latin typeface="Times New Roman"/>
                <a:cs typeface="Times New Roman"/>
              </a:rPr>
              <a:t> co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t! </a:t>
            </a:r>
            <a:r>
              <a:rPr sz="2800" spc="-10" dirty="0">
                <a:latin typeface="Times New Roman"/>
                <a:cs typeface="Times New Roman"/>
              </a:rPr>
              <a:t>B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…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 sch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 </a:t>
            </a:r>
            <a:r>
              <a:rPr sz="2800" spc="-15" dirty="0">
                <a:latin typeface="Times New Roman"/>
                <a:cs typeface="Times New Roman"/>
              </a:rPr>
              <a:t>w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ti</a:t>
            </a:r>
            <a:r>
              <a:rPr sz="2800" spc="-10" dirty="0">
                <a:latin typeface="Times New Roman"/>
                <a:cs typeface="Times New Roman"/>
              </a:rPr>
              <a:t>ce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xmlns="" id="{A06E23DF-7464-4F35-8085-63ED502385B9}"/>
              </a:ext>
            </a:extLst>
          </p:cNvPr>
          <p:cNvSpPr txBox="1"/>
          <p:nvPr/>
        </p:nvSpPr>
        <p:spPr>
          <a:xfrm>
            <a:off x="991869" y="399478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xmlns="" id="{BAD57B47-DE5F-4B8F-A23C-679A842455E6}"/>
              </a:ext>
            </a:extLst>
          </p:cNvPr>
          <p:cNvSpPr txBox="1"/>
          <p:nvPr/>
        </p:nvSpPr>
        <p:spPr>
          <a:xfrm>
            <a:off x="991869" y="4443095"/>
            <a:ext cx="13906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15" dirty="0">
                <a:latin typeface="Lucida Sans Unicode"/>
                <a:cs typeface="Lucida Sans Unicode"/>
              </a:rPr>
              <a:t>●</a:t>
            </a:r>
            <a:endParaRPr sz="11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5352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object 5">
            <a:extLst>
              <a:ext uri="{FF2B5EF4-FFF2-40B4-BE49-F238E27FC236}">
                <a16:creationId xmlns:a16="http://schemas.microsoft.com/office/drawing/2014/main" xmlns="" id="{7566E2A1-1667-4EB5-988B-219673421EAA}"/>
              </a:ext>
            </a:extLst>
          </p:cNvPr>
          <p:cNvSpPr/>
          <p:nvPr/>
        </p:nvSpPr>
        <p:spPr>
          <a:xfrm>
            <a:off x="9154885" y="3525519"/>
            <a:ext cx="563880" cy="381000"/>
          </a:xfrm>
          <a:custGeom>
            <a:avLst/>
            <a:gdLst/>
            <a:ahLst/>
            <a:cxnLst/>
            <a:rect l="l" t="t" r="r" b="b"/>
            <a:pathLst>
              <a:path w="563879" h="381000">
                <a:moveTo>
                  <a:pt x="563879" y="0"/>
                </a:moveTo>
                <a:lnTo>
                  <a:pt x="0" y="0"/>
                </a:lnTo>
                <a:lnTo>
                  <a:pt x="0" y="381000"/>
                </a:lnTo>
                <a:lnTo>
                  <a:pt x="563879" y="3810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6">
            <a:extLst>
              <a:ext uri="{FF2B5EF4-FFF2-40B4-BE49-F238E27FC236}">
                <a16:creationId xmlns:a16="http://schemas.microsoft.com/office/drawing/2014/main" xmlns="" id="{13D7965E-0E13-41C5-8745-D2384CE4D39E}"/>
              </a:ext>
            </a:extLst>
          </p:cNvPr>
          <p:cNvSpPr/>
          <p:nvPr/>
        </p:nvSpPr>
        <p:spPr>
          <a:xfrm>
            <a:off x="9154885" y="32207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7">
            <a:extLst>
              <a:ext uri="{FF2B5EF4-FFF2-40B4-BE49-F238E27FC236}">
                <a16:creationId xmlns:a16="http://schemas.microsoft.com/office/drawing/2014/main" xmlns="" id="{97644929-8B0F-42A5-8A8F-E1169C42A32D}"/>
              </a:ext>
            </a:extLst>
          </p:cNvPr>
          <p:cNvSpPr/>
          <p:nvPr/>
        </p:nvSpPr>
        <p:spPr>
          <a:xfrm>
            <a:off x="9154885" y="29159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8">
            <a:extLst>
              <a:ext uri="{FF2B5EF4-FFF2-40B4-BE49-F238E27FC236}">
                <a16:creationId xmlns:a16="http://schemas.microsoft.com/office/drawing/2014/main" xmlns="" id="{E447AE91-6B1F-4D00-AC9C-F1F78DFE1EB1}"/>
              </a:ext>
            </a:extLst>
          </p:cNvPr>
          <p:cNvSpPr txBox="1"/>
          <p:nvPr/>
        </p:nvSpPr>
        <p:spPr>
          <a:xfrm>
            <a:off x="9335225" y="2980634"/>
            <a:ext cx="220345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ct val="100000"/>
              </a:lnSpc>
            </a:pP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7" name="object 9">
            <a:extLst>
              <a:ext uri="{FF2B5EF4-FFF2-40B4-BE49-F238E27FC236}">
                <a16:creationId xmlns:a16="http://schemas.microsoft.com/office/drawing/2014/main" xmlns="" id="{468C9A1A-FA2F-4D2A-A668-147D390A1F98}"/>
              </a:ext>
            </a:extLst>
          </p:cNvPr>
          <p:cNvSpPr/>
          <p:nvPr/>
        </p:nvSpPr>
        <p:spPr>
          <a:xfrm>
            <a:off x="9154885" y="26111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0">
            <a:extLst>
              <a:ext uri="{FF2B5EF4-FFF2-40B4-BE49-F238E27FC236}">
                <a16:creationId xmlns:a16="http://schemas.microsoft.com/office/drawing/2014/main" xmlns="" id="{8647EBF6-C675-4C62-B7E7-0EFBCBF4C901}"/>
              </a:ext>
            </a:extLst>
          </p:cNvPr>
          <p:cNvSpPr/>
          <p:nvPr/>
        </p:nvSpPr>
        <p:spPr>
          <a:xfrm>
            <a:off x="9154885" y="23063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1">
            <a:extLst>
              <a:ext uri="{FF2B5EF4-FFF2-40B4-BE49-F238E27FC236}">
                <a16:creationId xmlns:a16="http://schemas.microsoft.com/office/drawing/2014/main" xmlns="" id="{960B883A-6523-4126-A1E9-08D43EE7F640}"/>
              </a:ext>
            </a:extLst>
          </p:cNvPr>
          <p:cNvSpPr/>
          <p:nvPr/>
        </p:nvSpPr>
        <p:spPr>
          <a:xfrm>
            <a:off x="9154885" y="20015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2">
            <a:extLst>
              <a:ext uri="{FF2B5EF4-FFF2-40B4-BE49-F238E27FC236}">
                <a16:creationId xmlns:a16="http://schemas.microsoft.com/office/drawing/2014/main" xmlns="" id="{39F3BA6F-3D6F-466F-A914-ECFDC8DB8173}"/>
              </a:ext>
            </a:extLst>
          </p:cNvPr>
          <p:cNvSpPr txBox="1"/>
          <p:nvPr/>
        </p:nvSpPr>
        <p:spPr>
          <a:xfrm>
            <a:off x="9384756" y="2066234"/>
            <a:ext cx="1225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1" name="object 13">
            <a:extLst>
              <a:ext uri="{FF2B5EF4-FFF2-40B4-BE49-F238E27FC236}">
                <a16:creationId xmlns:a16="http://schemas.microsoft.com/office/drawing/2014/main" xmlns="" id="{2BB8C75D-C6A8-4013-B24A-000A0D3D7FFC}"/>
              </a:ext>
            </a:extLst>
          </p:cNvPr>
          <p:cNvSpPr/>
          <p:nvPr/>
        </p:nvSpPr>
        <p:spPr>
          <a:xfrm>
            <a:off x="9154885" y="1696719"/>
            <a:ext cx="563880" cy="304800"/>
          </a:xfrm>
          <a:custGeom>
            <a:avLst/>
            <a:gdLst/>
            <a:ahLst/>
            <a:cxnLst/>
            <a:rect l="l" t="t" r="r" b="b"/>
            <a:pathLst>
              <a:path w="563879" h="304800">
                <a:moveTo>
                  <a:pt x="563879" y="0"/>
                </a:moveTo>
                <a:lnTo>
                  <a:pt x="0" y="0"/>
                </a:lnTo>
                <a:lnTo>
                  <a:pt x="0" y="304800"/>
                </a:lnTo>
                <a:lnTo>
                  <a:pt x="563879" y="304800"/>
                </a:lnTo>
                <a:lnTo>
                  <a:pt x="5638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4">
            <a:extLst>
              <a:ext uri="{FF2B5EF4-FFF2-40B4-BE49-F238E27FC236}">
                <a16:creationId xmlns:a16="http://schemas.microsoft.com/office/drawing/2014/main" xmlns="" id="{85F51B2D-D283-49FF-96AF-750D08962704}"/>
              </a:ext>
            </a:extLst>
          </p:cNvPr>
          <p:cNvSpPr/>
          <p:nvPr/>
        </p:nvSpPr>
        <p:spPr>
          <a:xfrm>
            <a:off x="8573225" y="3525519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59" h="381000">
                <a:moveTo>
                  <a:pt x="581660" y="0"/>
                </a:moveTo>
                <a:lnTo>
                  <a:pt x="0" y="0"/>
                </a:lnTo>
                <a:lnTo>
                  <a:pt x="0" y="381000"/>
                </a:lnTo>
                <a:lnTo>
                  <a:pt x="581660" y="3810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5">
            <a:extLst>
              <a:ext uri="{FF2B5EF4-FFF2-40B4-BE49-F238E27FC236}">
                <a16:creationId xmlns:a16="http://schemas.microsoft.com/office/drawing/2014/main" xmlns="" id="{07171A71-F782-4050-AB6C-87E5E3C49756}"/>
              </a:ext>
            </a:extLst>
          </p:cNvPr>
          <p:cNvSpPr/>
          <p:nvPr/>
        </p:nvSpPr>
        <p:spPr>
          <a:xfrm>
            <a:off x="8573225" y="3220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">
            <a:extLst>
              <a:ext uri="{FF2B5EF4-FFF2-40B4-BE49-F238E27FC236}">
                <a16:creationId xmlns:a16="http://schemas.microsoft.com/office/drawing/2014/main" xmlns="" id="{9ED1ABA6-D3C6-4C88-A827-55B08403DE88}"/>
              </a:ext>
            </a:extLst>
          </p:cNvPr>
          <p:cNvSpPr/>
          <p:nvPr/>
        </p:nvSpPr>
        <p:spPr>
          <a:xfrm>
            <a:off x="8573225" y="29159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7">
            <a:extLst>
              <a:ext uri="{FF2B5EF4-FFF2-40B4-BE49-F238E27FC236}">
                <a16:creationId xmlns:a16="http://schemas.microsoft.com/office/drawing/2014/main" xmlns="" id="{E18469C4-5BD2-448B-B8FA-F8EB2BB1809D}"/>
              </a:ext>
            </a:extLst>
          </p:cNvPr>
          <p:cNvSpPr/>
          <p:nvPr/>
        </p:nvSpPr>
        <p:spPr>
          <a:xfrm>
            <a:off x="8573225" y="26111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8">
            <a:extLst>
              <a:ext uri="{FF2B5EF4-FFF2-40B4-BE49-F238E27FC236}">
                <a16:creationId xmlns:a16="http://schemas.microsoft.com/office/drawing/2014/main" xmlns="" id="{F5E9B574-0D29-4151-B109-652380E3170C}"/>
              </a:ext>
            </a:extLst>
          </p:cNvPr>
          <p:cNvSpPr/>
          <p:nvPr/>
        </p:nvSpPr>
        <p:spPr>
          <a:xfrm>
            <a:off x="8573225" y="23063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9">
            <a:extLst>
              <a:ext uri="{FF2B5EF4-FFF2-40B4-BE49-F238E27FC236}">
                <a16:creationId xmlns:a16="http://schemas.microsoft.com/office/drawing/2014/main" xmlns="" id="{AAECDE6A-054B-4E35-8227-D21F5A75BF33}"/>
              </a:ext>
            </a:extLst>
          </p:cNvPr>
          <p:cNvSpPr/>
          <p:nvPr/>
        </p:nvSpPr>
        <p:spPr>
          <a:xfrm>
            <a:off x="8573225" y="20015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20">
            <a:extLst>
              <a:ext uri="{FF2B5EF4-FFF2-40B4-BE49-F238E27FC236}">
                <a16:creationId xmlns:a16="http://schemas.microsoft.com/office/drawing/2014/main" xmlns="" id="{DBA94BD0-D968-43F6-9B49-175DE6AAF0C8}"/>
              </a:ext>
            </a:extLst>
          </p:cNvPr>
          <p:cNvSpPr/>
          <p:nvPr/>
        </p:nvSpPr>
        <p:spPr>
          <a:xfrm>
            <a:off x="8573225" y="1696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59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21">
            <a:extLst>
              <a:ext uri="{FF2B5EF4-FFF2-40B4-BE49-F238E27FC236}">
                <a16:creationId xmlns:a16="http://schemas.microsoft.com/office/drawing/2014/main" xmlns="" id="{60D9CF0C-EB7B-4089-AA5F-1F095A12C05B}"/>
              </a:ext>
            </a:extLst>
          </p:cNvPr>
          <p:cNvSpPr/>
          <p:nvPr/>
        </p:nvSpPr>
        <p:spPr>
          <a:xfrm>
            <a:off x="8573225" y="1391919"/>
            <a:ext cx="1145540" cy="304800"/>
          </a:xfrm>
          <a:custGeom>
            <a:avLst/>
            <a:gdLst/>
            <a:ahLst/>
            <a:cxnLst/>
            <a:rect l="l" t="t" r="r" b="b"/>
            <a:pathLst>
              <a:path w="1145540" h="304800">
                <a:moveTo>
                  <a:pt x="1145540" y="0"/>
                </a:moveTo>
                <a:lnTo>
                  <a:pt x="0" y="0"/>
                </a:lnTo>
                <a:lnTo>
                  <a:pt x="0" y="304800"/>
                </a:lnTo>
                <a:lnTo>
                  <a:pt x="1145540" y="304800"/>
                </a:lnTo>
                <a:lnTo>
                  <a:pt x="11455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22">
            <a:extLst>
              <a:ext uri="{FF2B5EF4-FFF2-40B4-BE49-F238E27FC236}">
                <a16:creationId xmlns:a16="http://schemas.microsoft.com/office/drawing/2014/main" xmlns="" id="{EA578D3A-A70A-4B6B-95C3-FD9BCB7CD829}"/>
              </a:ext>
            </a:extLst>
          </p:cNvPr>
          <p:cNvSpPr/>
          <p:nvPr/>
        </p:nvSpPr>
        <p:spPr>
          <a:xfrm>
            <a:off x="8074116" y="3525519"/>
            <a:ext cx="499109" cy="381000"/>
          </a:xfrm>
          <a:custGeom>
            <a:avLst/>
            <a:gdLst/>
            <a:ahLst/>
            <a:cxnLst/>
            <a:rect l="l" t="t" r="r" b="b"/>
            <a:pathLst>
              <a:path w="499109" h="381000">
                <a:moveTo>
                  <a:pt x="499109" y="0"/>
                </a:moveTo>
                <a:lnTo>
                  <a:pt x="0" y="0"/>
                </a:lnTo>
                <a:lnTo>
                  <a:pt x="0" y="381000"/>
                </a:lnTo>
                <a:lnTo>
                  <a:pt x="499109" y="3810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23">
            <a:extLst>
              <a:ext uri="{FF2B5EF4-FFF2-40B4-BE49-F238E27FC236}">
                <a16:creationId xmlns:a16="http://schemas.microsoft.com/office/drawing/2014/main" xmlns="" id="{1D1E36D1-6618-4B61-8E10-9C7F333E8FE2}"/>
              </a:ext>
            </a:extLst>
          </p:cNvPr>
          <p:cNvSpPr/>
          <p:nvPr/>
        </p:nvSpPr>
        <p:spPr>
          <a:xfrm>
            <a:off x="8074116" y="32207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24">
            <a:extLst>
              <a:ext uri="{FF2B5EF4-FFF2-40B4-BE49-F238E27FC236}">
                <a16:creationId xmlns:a16="http://schemas.microsoft.com/office/drawing/2014/main" xmlns="" id="{7546E135-EA20-4DE5-A072-A79A1AFEF2F3}"/>
              </a:ext>
            </a:extLst>
          </p:cNvPr>
          <p:cNvSpPr/>
          <p:nvPr/>
        </p:nvSpPr>
        <p:spPr>
          <a:xfrm>
            <a:off x="8074116" y="29159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25">
            <a:extLst>
              <a:ext uri="{FF2B5EF4-FFF2-40B4-BE49-F238E27FC236}">
                <a16:creationId xmlns:a16="http://schemas.microsoft.com/office/drawing/2014/main" xmlns="" id="{0FF5AD21-42DE-493D-9A4C-3B5ECF2E31B7}"/>
              </a:ext>
            </a:extLst>
          </p:cNvPr>
          <p:cNvSpPr/>
          <p:nvPr/>
        </p:nvSpPr>
        <p:spPr>
          <a:xfrm>
            <a:off x="8074116" y="26111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26">
            <a:extLst>
              <a:ext uri="{FF2B5EF4-FFF2-40B4-BE49-F238E27FC236}">
                <a16:creationId xmlns:a16="http://schemas.microsoft.com/office/drawing/2014/main" xmlns="" id="{59D8DCC5-82EC-4D54-A3B4-918AEFAE29D6}"/>
              </a:ext>
            </a:extLst>
          </p:cNvPr>
          <p:cNvSpPr/>
          <p:nvPr/>
        </p:nvSpPr>
        <p:spPr>
          <a:xfrm>
            <a:off x="8074116" y="23063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27">
            <a:extLst>
              <a:ext uri="{FF2B5EF4-FFF2-40B4-BE49-F238E27FC236}">
                <a16:creationId xmlns:a16="http://schemas.microsoft.com/office/drawing/2014/main" xmlns="" id="{6067924B-788B-401D-AC32-FB9BF6DCABEE}"/>
              </a:ext>
            </a:extLst>
          </p:cNvPr>
          <p:cNvSpPr/>
          <p:nvPr/>
        </p:nvSpPr>
        <p:spPr>
          <a:xfrm>
            <a:off x="8074116" y="20015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28">
            <a:extLst>
              <a:ext uri="{FF2B5EF4-FFF2-40B4-BE49-F238E27FC236}">
                <a16:creationId xmlns:a16="http://schemas.microsoft.com/office/drawing/2014/main" xmlns="" id="{8571171B-8EA8-4B07-9A62-88649D31D34D}"/>
              </a:ext>
            </a:extLst>
          </p:cNvPr>
          <p:cNvSpPr/>
          <p:nvPr/>
        </p:nvSpPr>
        <p:spPr>
          <a:xfrm>
            <a:off x="8074116" y="1696719"/>
            <a:ext cx="499109" cy="304800"/>
          </a:xfrm>
          <a:custGeom>
            <a:avLst/>
            <a:gdLst/>
            <a:ahLst/>
            <a:cxnLst/>
            <a:rect l="l" t="t" r="r" b="b"/>
            <a:pathLst>
              <a:path w="499109" h="304800">
                <a:moveTo>
                  <a:pt x="499109" y="0"/>
                </a:moveTo>
                <a:lnTo>
                  <a:pt x="0" y="0"/>
                </a:lnTo>
                <a:lnTo>
                  <a:pt x="0" y="304800"/>
                </a:lnTo>
                <a:lnTo>
                  <a:pt x="499109" y="304800"/>
                </a:lnTo>
                <a:lnTo>
                  <a:pt x="49910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29">
            <a:extLst>
              <a:ext uri="{FF2B5EF4-FFF2-40B4-BE49-F238E27FC236}">
                <a16:creationId xmlns:a16="http://schemas.microsoft.com/office/drawing/2014/main" xmlns="" id="{A543DEE2-2DF3-4F6F-A757-6CBCA070A27E}"/>
              </a:ext>
            </a:extLst>
          </p:cNvPr>
          <p:cNvSpPr txBox="1"/>
          <p:nvPr/>
        </p:nvSpPr>
        <p:spPr>
          <a:xfrm>
            <a:off x="8150316" y="1756235"/>
            <a:ext cx="132207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2445" algn="l"/>
                <a:tab pos="1094105" algn="l"/>
              </a:tabLst>
            </a:pPr>
            <a:r>
              <a:rPr sz="1450" i="1" spc="-3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178" name="object 30">
            <a:extLst>
              <a:ext uri="{FF2B5EF4-FFF2-40B4-BE49-F238E27FC236}">
                <a16:creationId xmlns:a16="http://schemas.microsoft.com/office/drawing/2014/main" xmlns="" id="{E042B88F-9D7A-4A75-A844-37F3F16B3922}"/>
              </a:ext>
            </a:extLst>
          </p:cNvPr>
          <p:cNvSpPr txBox="1"/>
          <p:nvPr/>
        </p:nvSpPr>
        <p:spPr>
          <a:xfrm>
            <a:off x="8753566" y="2980634"/>
            <a:ext cx="220345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14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79" name="object 31">
            <a:extLst>
              <a:ext uri="{FF2B5EF4-FFF2-40B4-BE49-F238E27FC236}">
                <a16:creationId xmlns:a16="http://schemas.microsoft.com/office/drawing/2014/main" xmlns="" id="{45A8990E-0FD0-43E4-996F-07A72B5F4873}"/>
              </a:ext>
            </a:extLst>
          </p:cNvPr>
          <p:cNvSpPr txBox="1"/>
          <p:nvPr/>
        </p:nvSpPr>
        <p:spPr>
          <a:xfrm>
            <a:off x="8801825" y="2066234"/>
            <a:ext cx="12255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0" name="object 32">
            <a:extLst>
              <a:ext uri="{FF2B5EF4-FFF2-40B4-BE49-F238E27FC236}">
                <a16:creationId xmlns:a16="http://schemas.microsoft.com/office/drawing/2014/main" xmlns="" id="{6C44FAAB-C82B-469C-9AB4-2D0535BF94D7}"/>
              </a:ext>
            </a:extLst>
          </p:cNvPr>
          <p:cNvSpPr txBox="1"/>
          <p:nvPr/>
        </p:nvSpPr>
        <p:spPr>
          <a:xfrm>
            <a:off x="8982166" y="1457904"/>
            <a:ext cx="345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81" name="object 33">
            <a:extLst>
              <a:ext uri="{FF2B5EF4-FFF2-40B4-BE49-F238E27FC236}">
                <a16:creationId xmlns:a16="http://schemas.microsoft.com/office/drawing/2014/main" xmlns="" id="{1B5A2FB9-DEAB-4251-9635-D41EC8BB5E24}"/>
              </a:ext>
            </a:extLst>
          </p:cNvPr>
          <p:cNvSpPr/>
          <p:nvPr/>
        </p:nvSpPr>
        <p:spPr>
          <a:xfrm>
            <a:off x="7491185" y="3525519"/>
            <a:ext cx="582930" cy="381000"/>
          </a:xfrm>
          <a:custGeom>
            <a:avLst/>
            <a:gdLst/>
            <a:ahLst/>
            <a:cxnLst/>
            <a:rect l="l" t="t" r="r" b="b"/>
            <a:pathLst>
              <a:path w="582929" h="381000">
                <a:moveTo>
                  <a:pt x="582929" y="0"/>
                </a:moveTo>
                <a:lnTo>
                  <a:pt x="0" y="0"/>
                </a:lnTo>
                <a:lnTo>
                  <a:pt x="0" y="381000"/>
                </a:lnTo>
                <a:lnTo>
                  <a:pt x="582929" y="3810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34">
            <a:extLst>
              <a:ext uri="{FF2B5EF4-FFF2-40B4-BE49-F238E27FC236}">
                <a16:creationId xmlns:a16="http://schemas.microsoft.com/office/drawing/2014/main" xmlns="" id="{ED299E1D-1D51-455A-859F-ED379B31E7F5}"/>
              </a:ext>
            </a:extLst>
          </p:cNvPr>
          <p:cNvSpPr/>
          <p:nvPr/>
        </p:nvSpPr>
        <p:spPr>
          <a:xfrm>
            <a:off x="7491185" y="32207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35">
            <a:extLst>
              <a:ext uri="{FF2B5EF4-FFF2-40B4-BE49-F238E27FC236}">
                <a16:creationId xmlns:a16="http://schemas.microsoft.com/office/drawing/2014/main" xmlns="" id="{1C61B71E-4D3E-405C-A4CE-41987E773B41}"/>
              </a:ext>
            </a:extLst>
          </p:cNvPr>
          <p:cNvSpPr/>
          <p:nvPr/>
        </p:nvSpPr>
        <p:spPr>
          <a:xfrm>
            <a:off x="7491185" y="29159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36">
            <a:extLst>
              <a:ext uri="{FF2B5EF4-FFF2-40B4-BE49-F238E27FC236}">
                <a16:creationId xmlns:a16="http://schemas.microsoft.com/office/drawing/2014/main" xmlns="" id="{EA3A5BAB-6F61-4A31-BE71-DE0951BD6231}"/>
              </a:ext>
            </a:extLst>
          </p:cNvPr>
          <p:cNvSpPr/>
          <p:nvPr/>
        </p:nvSpPr>
        <p:spPr>
          <a:xfrm>
            <a:off x="7491185" y="26111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37">
            <a:extLst>
              <a:ext uri="{FF2B5EF4-FFF2-40B4-BE49-F238E27FC236}">
                <a16:creationId xmlns:a16="http://schemas.microsoft.com/office/drawing/2014/main" xmlns="" id="{D6A8759E-023F-481D-B8BE-8C3475AFC28E}"/>
              </a:ext>
            </a:extLst>
          </p:cNvPr>
          <p:cNvSpPr/>
          <p:nvPr/>
        </p:nvSpPr>
        <p:spPr>
          <a:xfrm>
            <a:off x="7491185" y="23063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38">
            <a:extLst>
              <a:ext uri="{FF2B5EF4-FFF2-40B4-BE49-F238E27FC236}">
                <a16:creationId xmlns:a16="http://schemas.microsoft.com/office/drawing/2014/main" xmlns="" id="{71E445F6-9319-4C08-AAEC-814DDF2F606F}"/>
              </a:ext>
            </a:extLst>
          </p:cNvPr>
          <p:cNvSpPr/>
          <p:nvPr/>
        </p:nvSpPr>
        <p:spPr>
          <a:xfrm>
            <a:off x="7491185" y="20015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39">
            <a:extLst>
              <a:ext uri="{FF2B5EF4-FFF2-40B4-BE49-F238E27FC236}">
                <a16:creationId xmlns:a16="http://schemas.microsoft.com/office/drawing/2014/main" xmlns="" id="{C94E9702-FF6D-4399-B37F-5616DA4CAC4C}"/>
              </a:ext>
            </a:extLst>
          </p:cNvPr>
          <p:cNvSpPr/>
          <p:nvPr/>
        </p:nvSpPr>
        <p:spPr>
          <a:xfrm>
            <a:off x="7491185" y="1696719"/>
            <a:ext cx="582930" cy="304800"/>
          </a:xfrm>
          <a:custGeom>
            <a:avLst/>
            <a:gdLst/>
            <a:ahLst/>
            <a:cxnLst/>
            <a:rect l="l" t="t" r="r" b="b"/>
            <a:pathLst>
              <a:path w="582929" h="304800">
                <a:moveTo>
                  <a:pt x="582929" y="0"/>
                </a:moveTo>
                <a:lnTo>
                  <a:pt x="0" y="0"/>
                </a:lnTo>
                <a:lnTo>
                  <a:pt x="0" y="304800"/>
                </a:lnTo>
                <a:lnTo>
                  <a:pt x="582929" y="304800"/>
                </a:lnTo>
                <a:lnTo>
                  <a:pt x="58292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40">
            <a:extLst>
              <a:ext uri="{FF2B5EF4-FFF2-40B4-BE49-F238E27FC236}">
                <a16:creationId xmlns:a16="http://schemas.microsoft.com/office/drawing/2014/main" xmlns="" id="{4C138198-3EE0-4F47-AB87-C172580960CD}"/>
              </a:ext>
            </a:extLst>
          </p:cNvPr>
          <p:cNvSpPr/>
          <p:nvPr/>
        </p:nvSpPr>
        <p:spPr>
          <a:xfrm>
            <a:off x="6659336" y="3525519"/>
            <a:ext cx="831850" cy="381000"/>
          </a:xfrm>
          <a:custGeom>
            <a:avLst/>
            <a:gdLst/>
            <a:ahLst/>
            <a:cxnLst/>
            <a:rect l="l" t="t" r="r" b="b"/>
            <a:pathLst>
              <a:path w="831850" h="381000">
                <a:moveTo>
                  <a:pt x="831850" y="0"/>
                </a:moveTo>
                <a:lnTo>
                  <a:pt x="0" y="0"/>
                </a:lnTo>
                <a:lnTo>
                  <a:pt x="0" y="381000"/>
                </a:lnTo>
                <a:lnTo>
                  <a:pt x="831850" y="3810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41">
            <a:extLst>
              <a:ext uri="{FF2B5EF4-FFF2-40B4-BE49-F238E27FC236}">
                <a16:creationId xmlns:a16="http://schemas.microsoft.com/office/drawing/2014/main" xmlns="" id="{7DDE21F9-8337-4605-A15B-83423083CC80}"/>
              </a:ext>
            </a:extLst>
          </p:cNvPr>
          <p:cNvSpPr/>
          <p:nvPr/>
        </p:nvSpPr>
        <p:spPr>
          <a:xfrm>
            <a:off x="6659336" y="32207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42">
            <a:extLst>
              <a:ext uri="{FF2B5EF4-FFF2-40B4-BE49-F238E27FC236}">
                <a16:creationId xmlns:a16="http://schemas.microsoft.com/office/drawing/2014/main" xmlns="" id="{5745C155-B6D4-4521-9EF7-3BFB2C5CC69A}"/>
              </a:ext>
            </a:extLst>
          </p:cNvPr>
          <p:cNvSpPr/>
          <p:nvPr/>
        </p:nvSpPr>
        <p:spPr>
          <a:xfrm>
            <a:off x="6659336" y="29159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43">
            <a:extLst>
              <a:ext uri="{FF2B5EF4-FFF2-40B4-BE49-F238E27FC236}">
                <a16:creationId xmlns:a16="http://schemas.microsoft.com/office/drawing/2014/main" xmlns="" id="{5FDE0BD2-00D2-4E2F-9D85-EEDBBB9001A5}"/>
              </a:ext>
            </a:extLst>
          </p:cNvPr>
          <p:cNvSpPr/>
          <p:nvPr/>
        </p:nvSpPr>
        <p:spPr>
          <a:xfrm>
            <a:off x="6659336" y="26111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44">
            <a:extLst>
              <a:ext uri="{FF2B5EF4-FFF2-40B4-BE49-F238E27FC236}">
                <a16:creationId xmlns:a16="http://schemas.microsoft.com/office/drawing/2014/main" xmlns="" id="{217CC6D4-774E-4C99-989C-0A40AEB2BD50}"/>
              </a:ext>
            </a:extLst>
          </p:cNvPr>
          <p:cNvSpPr/>
          <p:nvPr/>
        </p:nvSpPr>
        <p:spPr>
          <a:xfrm>
            <a:off x="6659336" y="23063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45">
            <a:extLst>
              <a:ext uri="{FF2B5EF4-FFF2-40B4-BE49-F238E27FC236}">
                <a16:creationId xmlns:a16="http://schemas.microsoft.com/office/drawing/2014/main" xmlns="" id="{8AF6ABEA-1828-4C59-8627-18FA2AB587D6}"/>
              </a:ext>
            </a:extLst>
          </p:cNvPr>
          <p:cNvSpPr/>
          <p:nvPr/>
        </p:nvSpPr>
        <p:spPr>
          <a:xfrm>
            <a:off x="6659336" y="20015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46">
            <a:extLst>
              <a:ext uri="{FF2B5EF4-FFF2-40B4-BE49-F238E27FC236}">
                <a16:creationId xmlns:a16="http://schemas.microsoft.com/office/drawing/2014/main" xmlns="" id="{88AE7D70-562E-41A6-9FBE-F3B5EAD8B47A}"/>
              </a:ext>
            </a:extLst>
          </p:cNvPr>
          <p:cNvSpPr/>
          <p:nvPr/>
        </p:nvSpPr>
        <p:spPr>
          <a:xfrm>
            <a:off x="6659336" y="1696719"/>
            <a:ext cx="831850" cy="304800"/>
          </a:xfrm>
          <a:custGeom>
            <a:avLst/>
            <a:gdLst/>
            <a:ahLst/>
            <a:cxnLst/>
            <a:rect l="l" t="t" r="r" b="b"/>
            <a:pathLst>
              <a:path w="831850" h="304800">
                <a:moveTo>
                  <a:pt x="831850" y="0"/>
                </a:moveTo>
                <a:lnTo>
                  <a:pt x="0" y="0"/>
                </a:lnTo>
                <a:lnTo>
                  <a:pt x="0" y="304800"/>
                </a:lnTo>
                <a:lnTo>
                  <a:pt x="831850" y="304800"/>
                </a:lnTo>
                <a:lnTo>
                  <a:pt x="8318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47">
            <a:extLst>
              <a:ext uri="{FF2B5EF4-FFF2-40B4-BE49-F238E27FC236}">
                <a16:creationId xmlns:a16="http://schemas.microsoft.com/office/drawing/2014/main" xmlns="" id="{107D1F05-D6DD-47A3-9C63-0CE3EEEBE981}"/>
              </a:ext>
            </a:extLst>
          </p:cNvPr>
          <p:cNvSpPr/>
          <p:nvPr/>
        </p:nvSpPr>
        <p:spPr>
          <a:xfrm>
            <a:off x="6659336" y="1391919"/>
            <a:ext cx="1913889" cy="304800"/>
          </a:xfrm>
          <a:custGeom>
            <a:avLst/>
            <a:gdLst/>
            <a:ahLst/>
            <a:cxnLst/>
            <a:rect l="l" t="t" r="r" b="b"/>
            <a:pathLst>
              <a:path w="1913890" h="304800">
                <a:moveTo>
                  <a:pt x="1913889" y="0"/>
                </a:moveTo>
                <a:lnTo>
                  <a:pt x="0" y="0"/>
                </a:lnTo>
                <a:lnTo>
                  <a:pt x="0" y="304800"/>
                </a:lnTo>
                <a:lnTo>
                  <a:pt x="1913889" y="304800"/>
                </a:lnTo>
                <a:lnTo>
                  <a:pt x="19138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48">
            <a:extLst>
              <a:ext uri="{FF2B5EF4-FFF2-40B4-BE49-F238E27FC236}">
                <a16:creationId xmlns:a16="http://schemas.microsoft.com/office/drawing/2014/main" xmlns="" id="{E48AE9FD-86E2-4693-9A4A-9303A6E5DD68}"/>
              </a:ext>
            </a:extLst>
          </p:cNvPr>
          <p:cNvSpPr/>
          <p:nvPr/>
        </p:nvSpPr>
        <p:spPr>
          <a:xfrm>
            <a:off x="6161495" y="3525519"/>
            <a:ext cx="497840" cy="381000"/>
          </a:xfrm>
          <a:custGeom>
            <a:avLst/>
            <a:gdLst/>
            <a:ahLst/>
            <a:cxnLst/>
            <a:rect l="l" t="t" r="r" b="b"/>
            <a:pathLst>
              <a:path w="497839" h="381000">
                <a:moveTo>
                  <a:pt x="497840" y="0"/>
                </a:moveTo>
                <a:lnTo>
                  <a:pt x="0" y="0"/>
                </a:lnTo>
                <a:lnTo>
                  <a:pt x="0" y="381000"/>
                </a:lnTo>
                <a:lnTo>
                  <a:pt x="497840" y="3810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49">
            <a:extLst>
              <a:ext uri="{FF2B5EF4-FFF2-40B4-BE49-F238E27FC236}">
                <a16:creationId xmlns:a16="http://schemas.microsoft.com/office/drawing/2014/main" xmlns="" id="{FC14CF69-8C8B-485C-AEA1-99168A0D18FB}"/>
              </a:ext>
            </a:extLst>
          </p:cNvPr>
          <p:cNvSpPr/>
          <p:nvPr/>
        </p:nvSpPr>
        <p:spPr>
          <a:xfrm>
            <a:off x="6161495" y="32207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50">
            <a:extLst>
              <a:ext uri="{FF2B5EF4-FFF2-40B4-BE49-F238E27FC236}">
                <a16:creationId xmlns:a16="http://schemas.microsoft.com/office/drawing/2014/main" xmlns="" id="{3A48DE18-09B5-4DF8-81C8-CAE2B2CDA548}"/>
              </a:ext>
            </a:extLst>
          </p:cNvPr>
          <p:cNvSpPr/>
          <p:nvPr/>
        </p:nvSpPr>
        <p:spPr>
          <a:xfrm>
            <a:off x="6161495" y="29159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51">
            <a:extLst>
              <a:ext uri="{FF2B5EF4-FFF2-40B4-BE49-F238E27FC236}">
                <a16:creationId xmlns:a16="http://schemas.microsoft.com/office/drawing/2014/main" xmlns="" id="{DDD26ECA-283E-4104-9E3E-DE91D6086BE2}"/>
              </a:ext>
            </a:extLst>
          </p:cNvPr>
          <p:cNvSpPr/>
          <p:nvPr/>
        </p:nvSpPr>
        <p:spPr>
          <a:xfrm>
            <a:off x="6161495" y="26111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52">
            <a:extLst>
              <a:ext uri="{FF2B5EF4-FFF2-40B4-BE49-F238E27FC236}">
                <a16:creationId xmlns:a16="http://schemas.microsoft.com/office/drawing/2014/main" xmlns="" id="{E2A5EAFD-49BB-49FF-B5C3-021BA0378787}"/>
              </a:ext>
            </a:extLst>
          </p:cNvPr>
          <p:cNvSpPr/>
          <p:nvPr/>
        </p:nvSpPr>
        <p:spPr>
          <a:xfrm>
            <a:off x="6161495" y="23063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53">
            <a:extLst>
              <a:ext uri="{FF2B5EF4-FFF2-40B4-BE49-F238E27FC236}">
                <a16:creationId xmlns:a16="http://schemas.microsoft.com/office/drawing/2014/main" xmlns="" id="{389F75E7-44E7-40A8-9978-EE16FA3DE0CC}"/>
              </a:ext>
            </a:extLst>
          </p:cNvPr>
          <p:cNvSpPr/>
          <p:nvPr/>
        </p:nvSpPr>
        <p:spPr>
          <a:xfrm>
            <a:off x="6161495" y="20015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54">
            <a:extLst>
              <a:ext uri="{FF2B5EF4-FFF2-40B4-BE49-F238E27FC236}">
                <a16:creationId xmlns:a16="http://schemas.microsoft.com/office/drawing/2014/main" xmlns="" id="{84EC001A-63B1-462E-AFA7-E5FD97A45A65}"/>
              </a:ext>
            </a:extLst>
          </p:cNvPr>
          <p:cNvSpPr/>
          <p:nvPr/>
        </p:nvSpPr>
        <p:spPr>
          <a:xfrm>
            <a:off x="6161495" y="1696719"/>
            <a:ext cx="497840" cy="304800"/>
          </a:xfrm>
          <a:custGeom>
            <a:avLst/>
            <a:gdLst/>
            <a:ahLst/>
            <a:cxnLst/>
            <a:rect l="l" t="t" r="r" b="b"/>
            <a:pathLst>
              <a:path w="497839" h="304800">
                <a:moveTo>
                  <a:pt x="497840" y="0"/>
                </a:moveTo>
                <a:lnTo>
                  <a:pt x="0" y="0"/>
                </a:lnTo>
                <a:lnTo>
                  <a:pt x="0" y="304800"/>
                </a:lnTo>
                <a:lnTo>
                  <a:pt x="497840" y="304800"/>
                </a:lnTo>
                <a:lnTo>
                  <a:pt x="49784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55">
            <a:extLst>
              <a:ext uri="{FF2B5EF4-FFF2-40B4-BE49-F238E27FC236}">
                <a16:creationId xmlns:a16="http://schemas.microsoft.com/office/drawing/2014/main" xmlns="" id="{0D5D8B3E-B25B-4ADA-8EB8-FB3C2D35CFF9}"/>
              </a:ext>
            </a:extLst>
          </p:cNvPr>
          <p:cNvSpPr/>
          <p:nvPr/>
        </p:nvSpPr>
        <p:spPr>
          <a:xfrm>
            <a:off x="5579836" y="1696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56">
            <a:extLst>
              <a:ext uri="{FF2B5EF4-FFF2-40B4-BE49-F238E27FC236}">
                <a16:creationId xmlns:a16="http://schemas.microsoft.com/office/drawing/2014/main" xmlns="" id="{FC9BA8EF-AE1E-4E98-A4E1-7E4E74BBF9C7}"/>
              </a:ext>
            </a:extLst>
          </p:cNvPr>
          <p:cNvSpPr/>
          <p:nvPr/>
        </p:nvSpPr>
        <p:spPr>
          <a:xfrm>
            <a:off x="4582886" y="16967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57">
            <a:extLst>
              <a:ext uri="{FF2B5EF4-FFF2-40B4-BE49-F238E27FC236}">
                <a16:creationId xmlns:a16="http://schemas.microsoft.com/office/drawing/2014/main" xmlns="" id="{C4A41B90-77AD-407E-A00A-F8D0C0D7E3EE}"/>
              </a:ext>
            </a:extLst>
          </p:cNvPr>
          <p:cNvSpPr/>
          <p:nvPr/>
        </p:nvSpPr>
        <p:spPr>
          <a:xfrm>
            <a:off x="3917406" y="16967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58">
            <a:extLst>
              <a:ext uri="{FF2B5EF4-FFF2-40B4-BE49-F238E27FC236}">
                <a16:creationId xmlns:a16="http://schemas.microsoft.com/office/drawing/2014/main" xmlns="" id="{678E9DF3-D5A5-4906-8AFB-AF10BA534880}"/>
              </a:ext>
            </a:extLst>
          </p:cNvPr>
          <p:cNvSpPr/>
          <p:nvPr/>
        </p:nvSpPr>
        <p:spPr>
          <a:xfrm>
            <a:off x="3335745" y="1696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59">
            <a:extLst>
              <a:ext uri="{FF2B5EF4-FFF2-40B4-BE49-F238E27FC236}">
                <a16:creationId xmlns:a16="http://schemas.microsoft.com/office/drawing/2014/main" xmlns="" id="{2C6F9B79-4C44-45EF-870F-94ACA1A98118}"/>
              </a:ext>
            </a:extLst>
          </p:cNvPr>
          <p:cNvSpPr/>
          <p:nvPr/>
        </p:nvSpPr>
        <p:spPr>
          <a:xfrm>
            <a:off x="2670266" y="16967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60">
            <a:extLst>
              <a:ext uri="{FF2B5EF4-FFF2-40B4-BE49-F238E27FC236}">
                <a16:creationId xmlns:a16="http://schemas.microsoft.com/office/drawing/2014/main" xmlns="" id="{C0DF36F7-E13A-46FA-A60A-A74100B4AAD3}"/>
              </a:ext>
            </a:extLst>
          </p:cNvPr>
          <p:cNvSpPr/>
          <p:nvPr/>
        </p:nvSpPr>
        <p:spPr>
          <a:xfrm>
            <a:off x="2171155" y="16967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61">
            <a:extLst>
              <a:ext uri="{FF2B5EF4-FFF2-40B4-BE49-F238E27FC236}">
                <a16:creationId xmlns:a16="http://schemas.microsoft.com/office/drawing/2014/main" xmlns="" id="{CA2EC972-6C6B-4E11-B40D-C6787536C8AC}"/>
              </a:ext>
            </a:extLst>
          </p:cNvPr>
          <p:cNvSpPr/>
          <p:nvPr/>
        </p:nvSpPr>
        <p:spPr>
          <a:xfrm>
            <a:off x="1589496" y="1696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62">
            <a:extLst>
              <a:ext uri="{FF2B5EF4-FFF2-40B4-BE49-F238E27FC236}">
                <a16:creationId xmlns:a16="http://schemas.microsoft.com/office/drawing/2014/main" xmlns="" id="{9D0F9903-5C1B-42E9-8407-317981A107FF}"/>
              </a:ext>
            </a:extLst>
          </p:cNvPr>
          <p:cNvSpPr/>
          <p:nvPr/>
        </p:nvSpPr>
        <p:spPr>
          <a:xfrm>
            <a:off x="592545" y="16967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63">
            <a:extLst>
              <a:ext uri="{FF2B5EF4-FFF2-40B4-BE49-F238E27FC236}">
                <a16:creationId xmlns:a16="http://schemas.microsoft.com/office/drawing/2014/main" xmlns="" id="{F3439EF9-C691-4CB5-967A-0FD451B9DECD}"/>
              </a:ext>
            </a:extLst>
          </p:cNvPr>
          <p:cNvSpPr/>
          <p:nvPr/>
        </p:nvSpPr>
        <p:spPr>
          <a:xfrm>
            <a:off x="5579836" y="3525519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59" y="0"/>
                </a:moveTo>
                <a:lnTo>
                  <a:pt x="0" y="0"/>
                </a:lnTo>
                <a:lnTo>
                  <a:pt x="0" y="381000"/>
                </a:lnTo>
                <a:lnTo>
                  <a:pt x="581659" y="3810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64">
            <a:extLst>
              <a:ext uri="{FF2B5EF4-FFF2-40B4-BE49-F238E27FC236}">
                <a16:creationId xmlns:a16="http://schemas.microsoft.com/office/drawing/2014/main" xmlns="" id="{D0C5BA94-1200-4EF4-B59B-67F679E71BF9}"/>
              </a:ext>
            </a:extLst>
          </p:cNvPr>
          <p:cNvSpPr/>
          <p:nvPr/>
        </p:nvSpPr>
        <p:spPr>
          <a:xfrm>
            <a:off x="5579836" y="3220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65">
            <a:extLst>
              <a:ext uri="{FF2B5EF4-FFF2-40B4-BE49-F238E27FC236}">
                <a16:creationId xmlns:a16="http://schemas.microsoft.com/office/drawing/2014/main" xmlns="" id="{46B9BB56-C6DE-4BFF-BC56-DEAEC7A300A3}"/>
              </a:ext>
            </a:extLst>
          </p:cNvPr>
          <p:cNvSpPr/>
          <p:nvPr/>
        </p:nvSpPr>
        <p:spPr>
          <a:xfrm>
            <a:off x="5579836" y="29159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66">
            <a:extLst>
              <a:ext uri="{FF2B5EF4-FFF2-40B4-BE49-F238E27FC236}">
                <a16:creationId xmlns:a16="http://schemas.microsoft.com/office/drawing/2014/main" xmlns="" id="{A98C626D-A944-4BB4-A154-9C440F44B909}"/>
              </a:ext>
            </a:extLst>
          </p:cNvPr>
          <p:cNvSpPr/>
          <p:nvPr/>
        </p:nvSpPr>
        <p:spPr>
          <a:xfrm>
            <a:off x="5579836" y="26111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67">
            <a:extLst>
              <a:ext uri="{FF2B5EF4-FFF2-40B4-BE49-F238E27FC236}">
                <a16:creationId xmlns:a16="http://schemas.microsoft.com/office/drawing/2014/main" xmlns="" id="{213C768E-6606-47E1-A239-CF0E30376A8A}"/>
              </a:ext>
            </a:extLst>
          </p:cNvPr>
          <p:cNvSpPr/>
          <p:nvPr/>
        </p:nvSpPr>
        <p:spPr>
          <a:xfrm>
            <a:off x="5579836" y="23063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68">
            <a:extLst>
              <a:ext uri="{FF2B5EF4-FFF2-40B4-BE49-F238E27FC236}">
                <a16:creationId xmlns:a16="http://schemas.microsoft.com/office/drawing/2014/main" xmlns="" id="{E1659634-32F4-4F73-95E2-8E0CC537CA46}"/>
              </a:ext>
            </a:extLst>
          </p:cNvPr>
          <p:cNvSpPr/>
          <p:nvPr/>
        </p:nvSpPr>
        <p:spPr>
          <a:xfrm>
            <a:off x="5579836" y="20015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69">
            <a:extLst>
              <a:ext uri="{FF2B5EF4-FFF2-40B4-BE49-F238E27FC236}">
                <a16:creationId xmlns:a16="http://schemas.microsoft.com/office/drawing/2014/main" xmlns="" id="{F26D6A73-51E8-4B56-8862-155583CD3116}"/>
              </a:ext>
            </a:extLst>
          </p:cNvPr>
          <p:cNvSpPr/>
          <p:nvPr/>
        </p:nvSpPr>
        <p:spPr>
          <a:xfrm>
            <a:off x="4582886" y="3525519"/>
            <a:ext cx="996950" cy="381000"/>
          </a:xfrm>
          <a:custGeom>
            <a:avLst/>
            <a:gdLst/>
            <a:ahLst/>
            <a:cxnLst/>
            <a:rect l="l" t="t" r="r" b="b"/>
            <a:pathLst>
              <a:path w="996950" h="381000">
                <a:moveTo>
                  <a:pt x="996950" y="0"/>
                </a:moveTo>
                <a:lnTo>
                  <a:pt x="0" y="0"/>
                </a:lnTo>
                <a:lnTo>
                  <a:pt x="0" y="381000"/>
                </a:lnTo>
                <a:lnTo>
                  <a:pt x="996950" y="3810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70">
            <a:extLst>
              <a:ext uri="{FF2B5EF4-FFF2-40B4-BE49-F238E27FC236}">
                <a16:creationId xmlns:a16="http://schemas.microsoft.com/office/drawing/2014/main" xmlns="" id="{686284CA-9306-471C-9D9F-D6E6F3E13830}"/>
              </a:ext>
            </a:extLst>
          </p:cNvPr>
          <p:cNvSpPr/>
          <p:nvPr/>
        </p:nvSpPr>
        <p:spPr>
          <a:xfrm>
            <a:off x="4582886" y="32207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71">
            <a:extLst>
              <a:ext uri="{FF2B5EF4-FFF2-40B4-BE49-F238E27FC236}">
                <a16:creationId xmlns:a16="http://schemas.microsoft.com/office/drawing/2014/main" xmlns="" id="{891A65A6-EC1F-458C-AE76-171FB35FABF2}"/>
              </a:ext>
            </a:extLst>
          </p:cNvPr>
          <p:cNvSpPr/>
          <p:nvPr/>
        </p:nvSpPr>
        <p:spPr>
          <a:xfrm>
            <a:off x="4582886" y="29159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72">
            <a:extLst>
              <a:ext uri="{FF2B5EF4-FFF2-40B4-BE49-F238E27FC236}">
                <a16:creationId xmlns:a16="http://schemas.microsoft.com/office/drawing/2014/main" xmlns="" id="{E49F36E1-A8FE-4C21-BC6D-1AF95236C645}"/>
              </a:ext>
            </a:extLst>
          </p:cNvPr>
          <p:cNvSpPr/>
          <p:nvPr/>
        </p:nvSpPr>
        <p:spPr>
          <a:xfrm>
            <a:off x="4582886" y="26111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73">
            <a:extLst>
              <a:ext uri="{FF2B5EF4-FFF2-40B4-BE49-F238E27FC236}">
                <a16:creationId xmlns:a16="http://schemas.microsoft.com/office/drawing/2014/main" xmlns="" id="{3FA3E6FD-EFAB-47AB-99CF-C3384A729067}"/>
              </a:ext>
            </a:extLst>
          </p:cNvPr>
          <p:cNvSpPr/>
          <p:nvPr/>
        </p:nvSpPr>
        <p:spPr>
          <a:xfrm>
            <a:off x="4582886" y="23063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74">
            <a:extLst>
              <a:ext uri="{FF2B5EF4-FFF2-40B4-BE49-F238E27FC236}">
                <a16:creationId xmlns:a16="http://schemas.microsoft.com/office/drawing/2014/main" xmlns="" id="{0A2A3BDE-91F5-4A26-AAE6-6C3318479759}"/>
              </a:ext>
            </a:extLst>
          </p:cNvPr>
          <p:cNvSpPr/>
          <p:nvPr/>
        </p:nvSpPr>
        <p:spPr>
          <a:xfrm>
            <a:off x="4582886" y="20015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75">
            <a:extLst>
              <a:ext uri="{FF2B5EF4-FFF2-40B4-BE49-F238E27FC236}">
                <a16:creationId xmlns:a16="http://schemas.microsoft.com/office/drawing/2014/main" xmlns="" id="{11C65319-B4C9-40EC-8DD8-C1A0B260891D}"/>
              </a:ext>
            </a:extLst>
          </p:cNvPr>
          <p:cNvSpPr/>
          <p:nvPr/>
        </p:nvSpPr>
        <p:spPr>
          <a:xfrm>
            <a:off x="4582886" y="1391919"/>
            <a:ext cx="2076450" cy="304800"/>
          </a:xfrm>
          <a:custGeom>
            <a:avLst/>
            <a:gdLst/>
            <a:ahLst/>
            <a:cxnLst/>
            <a:rect l="l" t="t" r="r" b="b"/>
            <a:pathLst>
              <a:path w="2076450" h="304800">
                <a:moveTo>
                  <a:pt x="2076450" y="0"/>
                </a:moveTo>
                <a:lnTo>
                  <a:pt x="0" y="0"/>
                </a:lnTo>
                <a:lnTo>
                  <a:pt x="0" y="304800"/>
                </a:lnTo>
                <a:lnTo>
                  <a:pt x="2076450" y="304800"/>
                </a:lnTo>
                <a:lnTo>
                  <a:pt x="20764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76">
            <a:extLst>
              <a:ext uri="{FF2B5EF4-FFF2-40B4-BE49-F238E27FC236}">
                <a16:creationId xmlns:a16="http://schemas.microsoft.com/office/drawing/2014/main" xmlns="" id="{D687036A-5743-4D61-BD17-F58299C1ECDA}"/>
              </a:ext>
            </a:extLst>
          </p:cNvPr>
          <p:cNvSpPr/>
          <p:nvPr/>
        </p:nvSpPr>
        <p:spPr>
          <a:xfrm>
            <a:off x="3917406" y="3525519"/>
            <a:ext cx="665480" cy="381000"/>
          </a:xfrm>
          <a:custGeom>
            <a:avLst/>
            <a:gdLst/>
            <a:ahLst/>
            <a:cxnLst/>
            <a:rect l="l" t="t" r="r" b="b"/>
            <a:pathLst>
              <a:path w="665479" h="381000">
                <a:moveTo>
                  <a:pt x="665480" y="0"/>
                </a:moveTo>
                <a:lnTo>
                  <a:pt x="0" y="0"/>
                </a:lnTo>
                <a:lnTo>
                  <a:pt x="0" y="381000"/>
                </a:lnTo>
                <a:lnTo>
                  <a:pt x="665480" y="3810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77">
            <a:extLst>
              <a:ext uri="{FF2B5EF4-FFF2-40B4-BE49-F238E27FC236}">
                <a16:creationId xmlns:a16="http://schemas.microsoft.com/office/drawing/2014/main" xmlns="" id="{EFACD921-557E-4080-BF54-F86E5B64E732}"/>
              </a:ext>
            </a:extLst>
          </p:cNvPr>
          <p:cNvSpPr/>
          <p:nvPr/>
        </p:nvSpPr>
        <p:spPr>
          <a:xfrm>
            <a:off x="3917406" y="32207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78">
            <a:extLst>
              <a:ext uri="{FF2B5EF4-FFF2-40B4-BE49-F238E27FC236}">
                <a16:creationId xmlns:a16="http://schemas.microsoft.com/office/drawing/2014/main" xmlns="" id="{CB4306AC-E940-41A3-A2D9-90D3FBACD123}"/>
              </a:ext>
            </a:extLst>
          </p:cNvPr>
          <p:cNvSpPr/>
          <p:nvPr/>
        </p:nvSpPr>
        <p:spPr>
          <a:xfrm>
            <a:off x="3917406" y="29159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79">
            <a:extLst>
              <a:ext uri="{FF2B5EF4-FFF2-40B4-BE49-F238E27FC236}">
                <a16:creationId xmlns:a16="http://schemas.microsoft.com/office/drawing/2014/main" xmlns="" id="{1BD495AC-B76A-4893-A47B-88B466C0C735}"/>
              </a:ext>
            </a:extLst>
          </p:cNvPr>
          <p:cNvSpPr/>
          <p:nvPr/>
        </p:nvSpPr>
        <p:spPr>
          <a:xfrm>
            <a:off x="3917406" y="26111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80">
            <a:extLst>
              <a:ext uri="{FF2B5EF4-FFF2-40B4-BE49-F238E27FC236}">
                <a16:creationId xmlns:a16="http://schemas.microsoft.com/office/drawing/2014/main" xmlns="" id="{5C758754-ABFB-4D0F-A60B-C7B1CC63C777}"/>
              </a:ext>
            </a:extLst>
          </p:cNvPr>
          <p:cNvSpPr/>
          <p:nvPr/>
        </p:nvSpPr>
        <p:spPr>
          <a:xfrm>
            <a:off x="3917406" y="23063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81">
            <a:extLst>
              <a:ext uri="{FF2B5EF4-FFF2-40B4-BE49-F238E27FC236}">
                <a16:creationId xmlns:a16="http://schemas.microsoft.com/office/drawing/2014/main" xmlns="" id="{6FE56E02-1211-475D-B871-5855245A96A5}"/>
              </a:ext>
            </a:extLst>
          </p:cNvPr>
          <p:cNvSpPr/>
          <p:nvPr/>
        </p:nvSpPr>
        <p:spPr>
          <a:xfrm>
            <a:off x="3917406" y="20015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79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82">
            <a:extLst>
              <a:ext uri="{FF2B5EF4-FFF2-40B4-BE49-F238E27FC236}">
                <a16:creationId xmlns:a16="http://schemas.microsoft.com/office/drawing/2014/main" xmlns="" id="{602CAB99-3ACC-40B7-9327-531BEDB4C1DE}"/>
              </a:ext>
            </a:extLst>
          </p:cNvPr>
          <p:cNvSpPr/>
          <p:nvPr/>
        </p:nvSpPr>
        <p:spPr>
          <a:xfrm>
            <a:off x="3335745" y="3525519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59" y="0"/>
                </a:moveTo>
                <a:lnTo>
                  <a:pt x="0" y="0"/>
                </a:lnTo>
                <a:lnTo>
                  <a:pt x="0" y="381000"/>
                </a:lnTo>
                <a:lnTo>
                  <a:pt x="581659" y="3810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83">
            <a:extLst>
              <a:ext uri="{FF2B5EF4-FFF2-40B4-BE49-F238E27FC236}">
                <a16:creationId xmlns:a16="http://schemas.microsoft.com/office/drawing/2014/main" xmlns="" id="{3A130A78-6BC7-4EED-B35A-112AE4806900}"/>
              </a:ext>
            </a:extLst>
          </p:cNvPr>
          <p:cNvSpPr/>
          <p:nvPr/>
        </p:nvSpPr>
        <p:spPr>
          <a:xfrm>
            <a:off x="3335745" y="3220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84">
            <a:extLst>
              <a:ext uri="{FF2B5EF4-FFF2-40B4-BE49-F238E27FC236}">
                <a16:creationId xmlns:a16="http://schemas.microsoft.com/office/drawing/2014/main" xmlns="" id="{E3D2BF30-5460-4543-AFFF-8E50BFC303CE}"/>
              </a:ext>
            </a:extLst>
          </p:cNvPr>
          <p:cNvSpPr/>
          <p:nvPr/>
        </p:nvSpPr>
        <p:spPr>
          <a:xfrm>
            <a:off x="3335745" y="29159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85">
            <a:extLst>
              <a:ext uri="{FF2B5EF4-FFF2-40B4-BE49-F238E27FC236}">
                <a16:creationId xmlns:a16="http://schemas.microsoft.com/office/drawing/2014/main" xmlns="" id="{23E81EAD-4420-4936-871C-3D81F116F0CB}"/>
              </a:ext>
            </a:extLst>
          </p:cNvPr>
          <p:cNvSpPr/>
          <p:nvPr/>
        </p:nvSpPr>
        <p:spPr>
          <a:xfrm>
            <a:off x="3335745" y="26111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86">
            <a:extLst>
              <a:ext uri="{FF2B5EF4-FFF2-40B4-BE49-F238E27FC236}">
                <a16:creationId xmlns:a16="http://schemas.microsoft.com/office/drawing/2014/main" xmlns="" id="{CD9A077C-7A74-43D4-8F29-B27612F9261F}"/>
              </a:ext>
            </a:extLst>
          </p:cNvPr>
          <p:cNvSpPr/>
          <p:nvPr/>
        </p:nvSpPr>
        <p:spPr>
          <a:xfrm>
            <a:off x="3335745" y="23063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87">
            <a:extLst>
              <a:ext uri="{FF2B5EF4-FFF2-40B4-BE49-F238E27FC236}">
                <a16:creationId xmlns:a16="http://schemas.microsoft.com/office/drawing/2014/main" xmlns="" id="{C365B35F-31FC-454F-AC0A-6BD93AF2AF9B}"/>
              </a:ext>
            </a:extLst>
          </p:cNvPr>
          <p:cNvSpPr/>
          <p:nvPr/>
        </p:nvSpPr>
        <p:spPr>
          <a:xfrm>
            <a:off x="3335745" y="20015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59" y="0"/>
                </a:moveTo>
                <a:lnTo>
                  <a:pt x="0" y="0"/>
                </a:lnTo>
                <a:lnTo>
                  <a:pt x="0" y="304800"/>
                </a:lnTo>
                <a:lnTo>
                  <a:pt x="581659" y="304800"/>
                </a:lnTo>
                <a:lnTo>
                  <a:pt x="5816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88">
            <a:extLst>
              <a:ext uri="{FF2B5EF4-FFF2-40B4-BE49-F238E27FC236}">
                <a16:creationId xmlns:a16="http://schemas.microsoft.com/office/drawing/2014/main" xmlns="" id="{9BB07642-CD01-4F59-A4B5-43E3E4992B32}"/>
              </a:ext>
            </a:extLst>
          </p:cNvPr>
          <p:cNvSpPr/>
          <p:nvPr/>
        </p:nvSpPr>
        <p:spPr>
          <a:xfrm>
            <a:off x="2670266" y="3525519"/>
            <a:ext cx="665480" cy="381000"/>
          </a:xfrm>
          <a:custGeom>
            <a:avLst/>
            <a:gdLst/>
            <a:ahLst/>
            <a:cxnLst/>
            <a:rect l="l" t="t" r="r" b="b"/>
            <a:pathLst>
              <a:path w="665480" h="381000">
                <a:moveTo>
                  <a:pt x="665480" y="0"/>
                </a:moveTo>
                <a:lnTo>
                  <a:pt x="0" y="0"/>
                </a:lnTo>
                <a:lnTo>
                  <a:pt x="0" y="381000"/>
                </a:lnTo>
                <a:lnTo>
                  <a:pt x="665480" y="3810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89">
            <a:extLst>
              <a:ext uri="{FF2B5EF4-FFF2-40B4-BE49-F238E27FC236}">
                <a16:creationId xmlns:a16="http://schemas.microsoft.com/office/drawing/2014/main" xmlns="" id="{87AB6FE3-7B6C-4A00-A2B1-373EDD46F183}"/>
              </a:ext>
            </a:extLst>
          </p:cNvPr>
          <p:cNvSpPr/>
          <p:nvPr/>
        </p:nvSpPr>
        <p:spPr>
          <a:xfrm>
            <a:off x="2171155" y="3525519"/>
            <a:ext cx="500380" cy="381000"/>
          </a:xfrm>
          <a:custGeom>
            <a:avLst/>
            <a:gdLst/>
            <a:ahLst/>
            <a:cxnLst/>
            <a:rect l="l" t="t" r="r" b="b"/>
            <a:pathLst>
              <a:path w="500380" h="381000">
                <a:moveTo>
                  <a:pt x="500379" y="0"/>
                </a:moveTo>
                <a:lnTo>
                  <a:pt x="0" y="0"/>
                </a:lnTo>
                <a:lnTo>
                  <a:pt x="0" y="381000"/>
                </a:lnTo>
                <a:lnTo>
                  <a:pt x="500379" y="3810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90">
            <a:extLst>
              <a:ext uri="{FF2B5EF4-FFF2-40B4-BE49-F238E27FC236}">
                <a16:creationId xmlns:a16="http://schemas.microsoft.com/office/drawing/2014/main" xmlns="" id="{775C3C9F-A195-4194-83A9-9B98DCDBB475}"/>
              </a:ext>
            </a:extLst>
          </p:cNvPr>
          <p:cNvSpPr/>
          <p:nvPr/>
        </p:nvSpPr>
        <p:spPr>
          <a:xfrm>
            <a:off x="1589496" y="3525519"/>
            <a:ext cx="581660" cy="381000"/>
          </a:xfrm>
          <a:custGeom>
            <a:avLst/>
            <a:gdLst/>
            <a:ahLst/>
            <a:cxnLst/>
            <a:rect l="l" t="t" r="r" b="b"/>
            <a:pathLst>
              <a:path w="581660" h="381000">
                <a:moveTo>
                  <a:pt x="581660" y="0"/>
                </a:moveTo>
                <a:lnTo>
                  <a:pt x="0" y="0"/>
                </a:lnTo>
                <a:lnTo>
                  <a:pt x="0" y="381000"/>
                </a:lnTo>
                <a:lnTo>
                  <a:pt x="581660" y="3810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91">
            <a:extLst>
              <a:ext uri="{FF2B5EF4-FFF2-40B4-BE49-F238E27FC236}">
                <a16:creationId xmlns:a16="http://schemas.microsoft.com/office/drawing/2014/main" xmlns="" id="{23DC57C9-5F42-481F-9D8F-FEF500BDBAA4}"/>
              </a:ext>
            </a:extLst>
          </p:cNvPr>
          <p:cNvSpPr/>
          <p:nvPr/>
        </p:nvSpPr>
        <p:spPr>
          <a:xfrm>
            <a:off x="592545" y="3525519"/>
            <a:ext cx="996950" cy="381000"/>
          </a:xfrm>
          <a:custGeom>
            <a:avLst/>
            <a:gdLst/>
            <a:ahLst/>
            <a:cxnLst/>
            <a:rect l="l" t="t" r="r" b="b"/>
            <a:pathLst>
              <a:path w="996950" h="381000">
                <a:moveTo>
                  <a:pt x="996950" y="0"/>
                </a:moveTo>
                <a:lnTo>
                  <a:pt x="0" y="0"/>
                </a:lnTo>
                <a:lnTo>
                  <a:pt x="0" y="381000"/>
                </a:lnTo>
                <a:lnTo>
                  <a:pt x="996950" y="3810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92">
            <a:extLst>
              <a:ext uri="{FF2B5EF4-FFF2-40B4-BE49-F238E27FC236}">
                <a16:creationId xmlns:a16="http://schemas.microsoft.com/office/drawing/2014/main" xmlns="" id="{6FE6A4D8-0503-4DD9-A9C8-504F4B38D637}"/>
              </a:ext>
            </a:extLst>
          </p:cNvPr>
          <p:cNvSpPr/>
          <p:nvPr/>
        </p:nvSpPr>
        <p:spPr>
          <a:xfrm>
            <a:off x="2670266" y="32207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93">
            <a:extLst>
              <a:ext uri="{FF2B5EF4-FFF2-40B4-BE49-F238E27FC236}">
                <a16:creationId xmlns:a16="http://schemas.microsoft.com/office/drawing/2014/main" xmlns="" id="{D1B676F8-2A19-409C-9CE3-46866E065EF2}"/>
              </a:ext>
            </a:extLst>
          </p:cNvPr>
          <p:cNvSpPr/>
          <p:nvPr/>
        </p:nvSpPr>
        <p:spPr>
          <a:xfrm>
            <a:off x="2670266" y="29159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94">
            <a:extLst>
              <a:ext uri="{FF2B5EF4-FFF2-40B4-BE49-F238E27FC236}">
                <a16:creationId xmlns:a16="http://schemas.microsoft.com/office/drawing/2014/main" xmlns="" id="{D8F9779E-86CB-4B40-87EA-B172C031365D}"/>
              </a:ext>
            </a:extLst>
          </p:cNvPr>
          <p:cNvSpPr/>
          <p:nvPr/>
        </p:nvSpPr>
        <p:spPr>
          <a:xfrm>
            <a:off x="2670266" y="26111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95">
            <a:extLst>
              <a:ext uri="{FF2B5EF4-FFF2-40B4-BE49-F238E27FC236}">
                <a16:creationId xmlns:a16="http://schemas.microsoft.com/office/drawing/2014/main" xmlns="" id="{295FBC7A-7302-4DA5-B8F5-42B17D0ACEB4}"/>
              </a:ext>
            </a:extLst>
          </p:cNvPr>
          <p:cNvSpPr/>
          <p:nvPr/>
        </p:nvSpPr>
        <p:spPr>
          <a:xfrm>
            <a:off x="2670266" y="23063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96">
            <a:extLst>
              <a:ext uri="{FF2B5EF4-FFF2-40B4-BE49-F238E27FC236}">
                <a16:creationId xmlns:a16="http://schemas.microsoft.com/office/drawing/2014/main" xmlns="" id="{140C67EA-3699-4C52-BA1F-3BA887E3E603}"/>
              </a:ext>
            </a:extLst>
          </p:cNvPr>
          <p:cNvSpPr/>
          <p:nvPr/>
        </p:nvSpPr>
        <p:spPr>
          <a:xfrm>
            <a:off x="2670266" y="2001519"/>
            <a:ext cx="665480" cy="304800"/>
          </a:xfrm>
          <a:custGeom>
            <a:avLst/>
            <a:gdLst/>
            <a:ahLst/>
            <a:cxnLst/>
            <a:rect l="l" t="t" r="r" b="b"/>
            <a:pathLst>
              <a:path w="665480" h="304800">
                <a:moveTo>
                  <a:pt x="665480" y="0"/>
                </a:moveTo>
                <a:lnTo>
                  <a:pt x="0" y="0"/>
                </a:lnTo>
                <a:lnTo>
                  <a:pt x="0" y="304800"/>
                </a:lnTo>
                <a:lnTo>
                  <a:pt x="665480" y="304800"/>
                </a:lnTo>
                <a:lnTo>
                  <a:pt x="66548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97">
            <a:extLst>
              <a:ext uri="{FF2B5EF4-FFF2-40B4-BE49-F238E27FC236}">
                <a16:creationId xmlns:a16="http://schemas.microsoft.com/office/drawing/2014/main" xmlns="" id="{31E2222C-B856-4044-93A8-3CA0D3593B40}"/>
              </a:ext>
            </a:extLst>
          </p:cNvPr>
          <p:cNvSpPr/>
          <p:nvPr/>
        </p:nvSpPr>
        <p:spPr>
          <a:xfrm>
            <a:off x="2670266" y="1391919"/>
            <a:ext cx="1912620" cy="304800"/>
          </a:xfrm>
          <a:custGeom>
            <a:avLst/>
            <a:gdLst/>
            <a:ahLst/>
            <a:cxnLst/>
            <a:rect l="l" t="t" r="r" b="b"/>
            <a:pathLst>
              <a:path w="1912620" h="304800">
                <a:moveTo>
                  <a:pt x="1912620" y="0"/>
                </a:moveTo>
                <a:lnTo>
                  <a:pt x="0" y="0"/>
                </a:lnTo>
                <a:lnTo>
                  <a:pt x="0" y="304800"/>
                </a:lnTo>
                <a:lnTo>
                  <a:pt x="1912620" y="304800"/>
                </a:lnTo>
                <a:lnTo>
                  <a:pt x="191262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98">
            <a:extLst>
              <a:ext uri="{FF2B5EF4-FFF2-40B4-BE49-F238E27FC236}">
                <a16:creationId xmlns:a16="http://schemas.microsoft.com/office/drawing/2014/main" xmlns="" id="{09A6CE0A-6C11-4A89-87E5-12AF8B42764C}"/>
              </a:ext>
            </a:extLst>
          </p:cNvPr>
          <p:cNvSpPr/>
          <p:nvPr/>
        </p:nvSpPr>
        <p:spPr>
          <a:xfrm>
            <a:off x="2171155" y="32207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99">
            <a:extLst>
              <a:ext uri="{FF2B5EF4-FFF2-40B4-BE49-F238E27FC236}">
                <a16:creationId xmlns:a16="http://schemas.microsoft.com/office/drawing/2014/main" xmlns="" id="{3820E353-079C-4748-A5A0-71BBBF6CA818}"/>
              </a:ext>
            </a:extLst>
          </p:cNvPr>
          <p:cNvSpPr/>
          <p:nvPr/>
        </p:nvSpPr>
        <p:spPr>
          <a:xfrm>
            <a:off x="1589496" y="32207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100">
            <a:extLst>
              <a:ext uri="{FF2B5EF4-FFF2-40B4-BE49-F238E27FC236}">
                <a16:creationId xmlns:a16="http://schemas.microsoft.com/office/drawing/2014/main" xmlns="" id="{76635B07-8F78-495E-8925-882E85BCFA1E}"/>
              </a:ext>
            </a:extLst>
          </p:cNvPr>
          <p:cNvSpPr/>
          <p:nvPr/>
        </p:nvSpPr>
        <p:spPr>
          <a:xfrm>
            <a:off x="592545" y="32207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101">
            <a:extLst>
              <a:ext uri="{FF2B5EF4-FFF2-40B4-BE49-F238E27FC236}">
                <a16:creationId xmlns:a16="http://schemas.microsoft.com/office/drawing/2014/main" xmlns="" id="{30AD0F0F-3BA8-413F-B627-C61A9B6BC4B6}"/>
              </a:ext>
            </a:extLst>
          </p:cNvPr>
          <p:cNvSpPr/>
          <p:nvPr/>
        </p:nvSpPr>
        <p:spPr>
          <a:xfrm>
            <a:off x="2171155" y="29159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102">
            <a:extLst>
              <a:ext uri="{FF2B5EF4-FFF2-40B4-BE49-F238E27FC236}">
                <a16:creationId xmlns:a16="http://schemas.microsoft.com/office/drawing/2014/main" xmlns="" id="{FBC92656-CCFA-4B70-9BE8-A41352318B52}"/>
              </a:ext>
            </a:extLst>
          </p:cNvPr>
          <p:cNvSpPr/>
          <p:nvPr/>
        </p:nvSpPr>
        <p:spPr>
          <a:xfrm>
            <a:off x="1589496" y="29159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103">
            <a:extLst>
              <a:ext uri="{FF2B5EF4-FFF2-40B4-BE49-F238E27FC236}">
                <a16:creationId xmlns:a16="http://schemas.microsoft.com/office/drawing/2014/main" xmlns="" id="{E4C004A7-86CD-4D9E-88B1-B57BAA2ACC85}"/>
              </a:ext>
            </a:extLst>
          </p:cNvPr>
          <p:cNvSpPr/>
          <p:nvPr/>
        </p:nvSpPr>
        <p:spPr>
          <a:xfrm>
            <a:off x="592545" y="29159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104">
            <a:extLst>
              <a:ext uri="{FF2B5EF4-FFF2-40B4-BE49-F238E27FC236}">
                <a16:creationId xmlns:a16="http://schemas.microsoft.com/office/drawing/2014/main" xmlns="" id="{DA401E8A-96CB-4700-8E6D-6BB8B620E319}"/>
              </a:ext>
            </a:extLst>
          </p:cNvPr>
          <p:cNvSpPr/>
          <p:nvPr/>
        </p:nvSpPr>
        <p:spPr>
          <a:xfrm>
            <a:off x="2171155" y="26111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105">
            <a:extLst>
              <a:ext uri="{FF2B5EF4-FFF2-40B4-BE49-F238E27FC236}">
                <a16:creationId xmlns:a16="http://schemas.microsoft.com/office/drawing/2014/main" xmlns="" id="{A6E158D2-5CE0-47BD-AAFA-09A804690354}"/>
              </a:ext>
            </a:extLst>
          </p:cNvPr>
          <p:cNvSpPr/>
          <p:nvPr/>
        </p:nvSpPr>
        <p:spPr>
          <a:xfrm>
            <a:off x="1589496" y="26111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106">
            <a:extLst>
              <a:ext uri="{FF2B5EF4-FFF2-40B4-BE49-F238E27FC236}">
                <a16:creationId xmlns:a16="http://schemas.microsoft.com/office/drawing/2014/main" xmlns="" id="{C4000D7B-A997-4195-A33A-06BE0FF1E0DE}"/>
              </a:ext>
            </a:extLst>
          </p:cNvPr>
          <p:cNvSpPr/>
          <p:nvPr/>
        </p:nvSpPr>
        <p:spPr>
          <a:xfrm>
            <a:off x="592545" y="26111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107">
            <a:extLst>
              <a:ext uri="{FF2B5EF4-FFF2-40B4-BE49-F238E27FC236}">
                <a16:creationId xmlns:a16="http://schemas.microsoft.com/office/drawing/2014/main" xmlns="" id="{062D3BCA-2ECC-4539-ACB7-1D93977FEFB1}"/>
              </a:ext>
            </a:extLst>
          </p:cNvPr>
          <p:cNvSpPr/>
          <p:nvPr/>
        </p:nvSpPr>
        <p:spPr>
          <a:xfrm>
            <a:off x="2171155" y="23063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108">
            <a:extLst>
              <a:ext uri="{FF2B5EF4-FFF2-40B4-BE49-F238E27FC236}">
                <a16:creationId xmlns:a16="http://schemas.microsoft.com/office/drawing/2014/main" xmlns="" id="{EBFC143C-D7DC-431F-9EB8-8BCD6A5AE6EF}"/>
              </a:ext>
            </a:extLst>
          </p:cNvPr>
          <p:cNvSpPr/>
          <p:nvPr/>
        </p:nvSpPr>
        <p:spPr>
          <a:xfrm>
            <a:off x="1589496" y="23063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109">
            <a:extLst>
              <a:ext uri="{FF2B5EF4-FFF2-40B4-BE49-F238E27FC236}">
                <a16:creationId xmlns:a16="http://schemas.microsoft.com/office/drawing/2014/main" xmlns="" id="{9959C4BF-1859-4283-A2A8-D7B771FDAD90}"/>
              </a:ext>
            </a:extLst>
          </p:cNvPr>
          <p:cNvSpPr/>
          <p:nvPr/>
        </p:nvSpPr>
        <p:spPr>
          <a:xfrm>
            <a:off x="592545" y="23063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110">
            <a:extLst>
              <a:ext uri="{FF2B5EF4-FFF2-40B4-BE49-F238E27FC236}">
                <a16:creationId xmlns:a16="http://schemas.microsoft.com/office/drawing/2014/main" xmlns="" id="{8194FCBE-E734-4848-8EF6-2605ED034F08}"/>
              </a:ext>
            </a:extLst>
          </p:cNvPr>
          <p:cNvSpPr/>
          <p:nvPr/>
        </p:nvSpPr>
        <p:spPr>
          <a:xfrm>
            <a:off x="2171155" y="2001519"/>
            <a:ext cx="500380" cy="304800"/>
          </a:xfrm>
          <a:custGeom>
            <a:avLst/>
            <a:gdLst/>
            <a:ahLst/>
            <a:cxnLst/>
            <a:rect l="l" t="t" r="r" b="b"/>
            <a:pathLst>
              <a:path w="500380" h="304800">
                <a:moveTo>
                  <a:pt x="500379" y="0"/>
                </a:moveTo>
                <a:lnTo>
                  <a:pt x="0" y="0"/>
                </a:lnTo>
                <a:lnTo>
                  <a:pt x="0" y="304800"/>
                </a:lnTo>
                <a:lnTo>
                  <a:pt x="500379" y="304800"/>
                </a:lnTo>
                <a:lnTo>
                  <a:pt x="5003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111">
            <a:extLst>
              <a:ext uri="{FF2B5EF4-FFF2-40B4-BE49-F238E27FC236}">
                <a16:creationId xmlns:a16="http://schemas.microsoft.com/office/drawing/2014/main" xmlns="" id="{F17FD722-F739-4CDD-B4A2-7C4961187132}"/>
              </a:ext>
            </a:extLst>
          </p:cNvPr>
          <p:cNvSpPr/>
          <p:nvPr/>
        </p:nvSpPr>
        <p:spPr>
          <a:xfrm>
            <a:off x="1589496" y="2001519"/>
            <a:ext cx="581660" cy="304800"/>
          </a:xfrm>
          <a:custGeom>
            <a:avLst/>
            <a:gdLst/>
            <a:ahLst/>
            <a:cxnLst/>
            <a:rect l="l" t="t" r="r" b="b"/>
            <a:pathLst>
              <a:path w="581660" h="304800">
                <a:moveTo>
                  <a:pt x="581660" y="0"/>
                </a:moveTo>
                <a:lnTo>
                  <a:pt x="0" y="0"/>
                </a:lnTo>
                <a:lnTo>
                  <a:pt x="0" y="304800"/>
                </a:lnTo>
                <a:lnTo>
                  <a:pt x="581660" y="304800"/>
                </a:lnTo>
                <a:lnTo>
                  <a:pt x="5816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112">
            <a:extLst>
              <a:ext uri="{FF2B5EF4-FFF2-40B4-BE49-F238E27FC236}">
                <a16:creationId xmlns:a16="http://schemas.microsoft.com/office/drawing/2014/main" xmlns="" id="{7D1F676D-F375-421B-840F-0258CECACA1F}"/>
              </a:ext>
            </a:extLst>
          </p:cNvPr>
          <p:cNvSpPr/>
          <p:nvPr/>
        </p:nvSpPr>
        <p:spPr>
          <a:xfrm>
            <a:off x="592545" y="2001519"/>
            <a:ext cx="996950" cy="304800"/>
          </a:xfrm>
          <a:custGeom>
            <a:avLst/>
            <a:gdLst/>
            <a:ahLst/>
            <a:cxnLst/>
            <a:rect l="l" t="t" r="r" b="b"/>
            <a:pathLst>
              <a:path w="996950" h="304800">
                <a:moveTo>
                  <a:pt x="996950" y="0"/>
                </a:moveTo>
                <a:lnTo>
                  <a:pt x="0" y="0"/>
                </a:lnTo>
                <a:lnTo>
                  <a:pt x="0" y="304800"/>
                </a:lnTo>
                <a:lnTo>
                  <a:pt x="996950" y="304800"/>
                </a:lnTo>
                <a:lnTo>
                  <a:pt x="99695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113">
            <a:extLst>
              <a:ext uri="{FF2B5EF4-FFF2-40B4-BE49-F238E27FC236}">
                <a16:creationId xmlns:a16="http://schemas.microsoft.com/office/drawing/2014/main" xmlns="" id="{8F25E6A0-5FED-4173-9A78-AADDD7259AF9}"/>
              </a:ext>
            </a:extLst>
          </p:cNvPr>
          <p:cNvSpPr/>
          <p:nvPr/>
        </p:nvSpPr>
        <p:spPr>
          <a:xfrm>
            <a:off x="592545" y="1391919"/>
            <a:ext cx="2078989" cy="304800"/>
          </a:xfrm>
          <a:custGeom>
            <a:avLst/>
            <a:gdLst/>
            <a:ahLst/>
            <a:cxnLst/>
            <a:rect l="l" t="t" r="r" b="b"/>
            <a:pathLst>
              <a:path w="2078989" h="304800">
                <a:moveTo>
                  <a:pt x="2078989" y="0"/>
                </a:moveTo>
                <a:lnTo>
                  <a:pt x="0" y="0"/>
                </a:lnTo>
                <a:lnTo>
                  <a:pt x="0" y="304800"/>
                </a:lnTo>
                <a:lnTo>
                  <a:pt x="2078989" y="304800"/>
                </a:lnTo>
                <a:lnTo>
                  <a:pt x="207898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114">
            <a:extLst>
              <a:ext uri="{FF2B5EF4-FFF2-40B4-BE49-F238E27FC236}">
                <a16:creationId xmlns:a16="http://schemas.microsoft.com/office/drawing/2014/main" xmlns="" id="{25DB23D1-C120-4A3D-BADE-5F6E5AEADA60}"/>
              </a:ext>
            </a:extLst>
          </p:cNvPr>
          <p:cNvSpPr/>
          <p:nvPr/>
        </p:nvSpPr>
        <p:spPr>
          <a:xfrm>
            <a:off x="592545" y="3906520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115">
            <a:extLst>
              <a:ext uri="{FF2B5EF4-FFF2-40B4-BE49-F238E27FC236}">
                <a16:creationId xmlns:a16="http://schemas.microsoft.com/office/drawing/2014/main" xmlns="" id="{81AAE6B7-A0A4-455D-848B-8B27EFB4A817}"/>
              </a:ext>
            </a:extLst>
          </p:cNvPr>
          <p:cNvSpPr/>
          <p:nvPr/>
        </p:nvSpPr>
        <p:spPr>
          <a:xfrm>
            <a:off x="592545" y="2001519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116">
            <a:extLst>
              <a:ext uri="{FF2B5EF4-FFF2-40B4-BE49-F238E27FC236}">
                <a16:creationId xmlns:a16="http://schemas.microsoft.com/office/drawing/2014/main" xmlns="" id="{7D042F40-5F36-4C63-9C34-7D31CA2539FE}"/>
              </a:ext>
            </a:extLst>
          </p:cNvPr>
          <p:cNvSpPr/>
          <p:nvPr/>
        </p:nvSpPr>
        <p:spPr>
          <a:xfrm>
            <a:off x="592545" y="1391919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117">
            <a:extLst>
              <a:ext uri="{FF2B5EF4-FFF2-40B4-BE49-F238E27FC236}">
                <a16:creationId xmlns:a16="http://schemas.microsoft.com/office/drawing/2014/main" xmlns="" id="{2EBEE83C-1A0A-4C27-BD6B-7115701048C5}"/>
              </a:ext>
            </a:extLst>
          </p:cNvPr>
          <p:cNvSpPr/>
          <p:nvPr/>
        </p:nvSpPr>
        <p:spPr>
          <a:xfrm>
            <a:off x="592545" y="1696719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118">
            <a:extLst>
              <a:ext uri="{FF2B5EF4-FFF2-40B4-BE49-F238E27FC236}">
                <a16:creationId xmlns:a16="http://schemas.microsoft.com/office/drawing/2014/main" xmlns="" id="{7DAD0C10-BFDA-43A4-9577-5559F7DB429B}"/>
              </a:ext>
            </a:extLst>
          </p:cNvPr>
          <p:cNvSpPr/>
          <p:nvPr/>
        </p:nvSpPr>
        <p:spPr>
          <a:xfrm>
            <a:off x="592545" y="261111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119">
            <a:extLst>
              <a:ext uri="{FF2B5EF4-FFF2-40B4-BE49-F238E27FC236}">
                <a16:creationId xmlns:a16="http://schemas.microsoft.com/office/drawing/2014/main" xmlns="" id="{67452D54-E56F-4103-B226-00637961B546}"/>
              </a:ext>
            </a:extLst>
          </p:cNvPr>
          <p:cNvSpPr/>
          <p:nvPr/>
        </p:nvSpPr>
        <p:spPr>
          <a:xfrm>
            <a:off x="592545" y="1391919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120">
            <a:extLst>
              <a:ext uri="{FF2B5EF4-FFF2-40B4-BE49-F238E27FC236}">
                <a16:creationId xmlns:a16="http://schemas.microsoft.com/office/drawing/2014/main" xmlns="" id="{DA9AC268-4789-450B-B5E5-44BEC47FDF65}"/>
              </a:ext>
            </a:extLst>
          </p:cNvPr>
          <p:cNvSpPr/>
          <p:nvPr/>
        </p:nvSpPr>
        <p:spPr>
          <a:xfrm>
            <a:off x="592545" y="2915919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121">
            <a:extLst>
              <a:ext uri="{FF2B5EF4-FFF2-40B4-BE49-F238E27FC236}">
                <a16:creationId xmlns:a16="http://schemas.microsoft.com/office/drawing/2014/main" xmlns="" id="{847E2EB8-55CC-4DC7-90DF-F7F721F73CCF}"/>
              </a:ext>
            </a:extLst>
          </p:cNvPr>
          <p:cNvSpPr/>
          <p:nvPr/>
        </p:nvSpPr>
        <p:spPr>
          <a:xfrm>
            <a:off x="592545" y="2915919"/>
            <a:ext cx="9126220" cy="0"/>
          </a:xfrm>
          <a:custGeom>
            <a:avLst/>
            <a:gdLst/>
            <a:ahLst/>
            <a:cxnLst/>
            <a:rect l="l" t="t" r="r" b="b"/>
            <a:pathLst>
              <a:path w="9126220">
                <a:moveTo>
                  <a:pt x="0" y="0"/>
                </a:moveTo>
                <a:lnTo>
                  <a:pt x="912622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122">
            <a:extLst>
              <a:ext uri="{FF2B5EF4-FFF2-40B4-BE49-F238E27FC236}">
                <a16:creationId xmlns:a16="http://schemas.microsoft.com/office/drawing/2014/main" xmlns="" id="{541F00B1-AE05-4A01-8026-E3E4CF289ECF}"/>
              </a:ext>
            </a:extLst>
          </p:cNvPr>
          <p:cNvSpPr/>
          <p:nvPr/>
        </p:nvSpPr>
        <p:spPr>
          <a:xfrm>
            <a:off x="2671536" y="1391919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123">
            <a:extLst>
              <a:ext uri="{FF2B5EF4-FFF2-40B4-BE49-F238E27FC236}">
                <a16:creationId xmlns:a16="http://schemas.microsoft.com/office/drawing/2014/main" xmlns="" id="{A72959EF-56F3-455D-A6B4-897E8563ACEA}"/>
              </a:ext>
            </a:extLst>
          </p:cNvPr>
          <p:cNvSpPr/>
          <p:nvPr/>
        </p:nvSpPr>
        <p:spPr>
          <a:xfrm>
            <a:off x="4582886" y="1391919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124">
            <a:extLst>
              <a:ext uri="{FF2B5EF4-FFF2-40B4-BE49-F238E27FC236}">
                <a16:creationId xmlns:a16="http://schemas.microsoft.com/office/drawing/2014/main" xmlns="" id="{2EAEB433-54B0-4D37-AD39-A91A487945CF}"/>
              </a:ext>
            </a:extLst>
          </p:cNvPr>
          <p:cNvSpPr/>
          <p:nvPr/>
        </p:nvSpPr>
        <p:spPr>
          <a:xfrm>
            <a:off x="8573225" y="1391919"/>
            <a:ext cx="0" cy="2514600"/>
          </a:xfrm>
          <a:custGeom>
            <a:avLst/>
            <a:gdLst/>
            <a:ahLst/>
            <a:cxnLst/>
            <a:rect l="l" t="t" r="r" b="b"/>
            <a:pathLst>
              <a:path h="2514600">
                <a:moveTo>
                  <a:pt x="0" y="0"/>
                </a:moveTo>
                <a:lnTo>
                  <a:pt x="0" y="2514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125">
            <a:extLst>
              <a:ext uri="{FF2B5EF4-FFF2-40B4-BE49-F238E27FC236}">
                <a16:creationId xmlns:a16="http://schemas.microsoft.com/office/drawing/2014/main" xmlns="" id="{C7456E62-6647-4432-968D-F4814A9D54AE}"/>
              </a:ext>
            </a:extLst>
          </p:cNvPr>
          <p:cNvSpPr/>
          <p:nvPr/>
        </p:nvSpPr>
        <p:spPr>
          <a:xfrm>
            <a:off x="6659336" y="1696719"/>
            <a:ext cx="0" cy="2209800"/>
          </a:xfrm>
          <a:custGeom>
            <a:avLst/>
            <a:gdLst/>
            <a:ahLst/>
            <a:cxnLst/>
            <a:rect l="l" t="t" r="r" b="b"/>
            <a:pathLst>
              <a:path h="2209800">
                <a:moveTo>
                  <a:pt x="0" y="0"/>
                </a:moveTo>
                <a:lnTo>
                  <a:pt x="0" y="22098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127">
            <a:extLst>
              <a:ext uri="{FF2B5EF4-FFF2-40B4-BE49-F238E27FC236}">
                <a16:creationId xmlns:a16="http://schemas.microsoft.com/office/drawing/2014/main" xmlns="" id="{5893EE72-6D45-4D50-A1DE-A772C6A35575}"/>
              </a:ext>
            </a:extLst>
          </p:cNvPr>
          <p:cNvSpPr txBox="1"/>
          <p:nvPr/>
        </p:nvSpPr>
        <p:spPr>
          <a:xfrm>
            <a:off x="2747736" y="1470604"/>
            <a:ext cx="512508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24125" algn="l"/>
                <a:tab pos="4623435" algn="l"/>
              </a:tabLst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Te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mp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er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ur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ity	W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in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  <a:p>
            <a:pPr marL="678180">
              <a:lnSpc>
                <a:spcPts val="1700"/>
              </a:lnSpc>
              <a:spcBef>
                <a:spcPts val="660"/>
              </a:spcBef>
              <a:tabLst>
                <a:tab pos="1259205" algn="l"/>
                <a:tab pos="2921635" algn="l"/>
                <a:tab pos="3503295" algn="l"/>
                <a:tab pos="4832985" algn="l"/>
              </a:tabLst>
            </a:pP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	</a:t>
            </a:r>
            <a:r>
              <a:rPr sz="1450" i="1" spc="-3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	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	</a:t>
            </a: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es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75" name="object 128">
            <a:extLst>
              <a:ext uri="{FF2B5EF4-FFF2-40B4-BE49-F238E27FC236}">
                <a16:creationId xmlns:a16="http://schemas.microsoft.com/office/drawing/2014/main" xmlns="" id="{E1E94209-58F3-4E32-89FF-504A57843E6A}"/>
              </a:ext>
            </a:extLst>
          </p:cNvPr>
          <p:cNvSpPr txBox="1"/>
          <p:nvPr/>
        </p:nvSpPr>
        <p:spPr>
          <a:xfrm>
            <a:off x="1666966" y="1756235"/>
            <a:ext cx="822960" cy="20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3725" algn="l"/>
              </a:tabLst>
            </a:pPr>
            <a:r>
              <a:rPr sz="1450" i="1" spc="-4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50" i="1" spc="-2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50" i="1" spc="-2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450" i="1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50" i="1" spc="-35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50" i="1" spc="-3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276" name="object 129">
            <a:extLst>
              <a:ext uri="{FF2B5EF4-FFF2-40B4-BE49-F238E27FC236}">
                <a16:creationId xmlns:a16="http://schemas.microsoft.com/office/drawing/2014/main" xmlns="" id="{897CBDD9-B692-4BB8-893B-ACD65E421B8F}"/>
              </a:ext>
            </a:extLst>
          </p:cNvPr>
          <p:cNvSpPr txBox="1"/>
          <p:nvPr/>
        </p:nvSpPr>
        <p:spPr>
          <a:xfrm>
            <a:off x="1313906" y="1457904"/>
            <a:ext cx="635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77" name="object 130">
            <a:extLst>
              <a:ext uri="{FF2B5EF4-FFF2-40B4-BE49-F238E27FC236}">
                <a16:creationId xmlns:a16="http://schemas.microsoft.com/office/drawing/2014/main" xmlns="" id="{8D8145A1-B9ED-4121-8F05-AFEF416C084C}"/>
              </a:ext>
            </a:extLst>
          </p:cNvPr>
          <p:cNvSpPr/>
          <p:nvPr/>
        </p:nvSpPr>
        <p:spPr>
          <a:xfrm>
            <a:off x="7299416" y="4497070"/>
            <a:ext cx="576580" cy="304800"/>
          </a:xfrm>
          <a:custGeom>
            <a:avLst/>
            <a:gdLst/>
            <a:ahLst/>
            <a:cxnLst/>
            <a:rect l="l" t="t" r="r" b="b"/>
            <a:pathLst>
              <a:path w="576579" h="304800">
                <a:moveTo>
                  <a:pt x="576579" y="0"/>
                </a:moveTo>
                <a:lnTo>
                  <a:pt x="0" y="0"/>
                </a:lnTo>
                <a:lnTo>
                  <a:pt x="0" y="304800"/>
                </a:lnTo>
                <a:lnTo>
                  <a:pt x="576579" y="304800"/>
                </a:lnTo>
                <a:lnTo>
                  <a:pt x="5765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131">
            <a:extLst>
              <a:ext uri="{FF2B5EF4-FFF2-40B4-BE49-F238E27FC236}">
                <a16:creationId xmlns:a16="http://schemas.microsoft.com/office/drawing/2014/main" xmlns="" id="{656CFA1E-097F-4185-87BF-1A548F42D56B}"/>
              </a:ext>
            </a:extLst>
          </p:cNvPr>
          <p:cNvSpPr/>
          <p:nvPr/>
        </p:nvSpPr>
        <p:spPr>
          <a:xfrm>
            <a:off x="6559006" y="4497070"/>
            <a:ext cx="740410" cy="304800"/>
          </a:xfrm>
          <a:custGeom>
            <a:avLst/>
            <a:gdLst/>
            <a:ahLst/>
            <a:cxnLst/>
            <a:rect l="l" t="t" r="r" b="b"/>
            <a:pathLst>
              <a:path w="740409" h="304800">
                <a:moveTo>
                  <a:pt x="740410" y="0"/>
                </a:moveTo>
                <a:lnTo>
                  <a:pt x="0" y="0"/>
                </a:lnTo>
                <a:lnTo>
                  <a:pt x="0" y="304800"/>
                </a:lnTo>
                <a:lnTo>
                  <a:pt x="740410" y="304800"/>
                </a:lnTo>
                <a:lnTo>
                  <a:pt x="7404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132">
            <a:extLst>
              <a:ext uri="{FF2B5EF4-FFF2-40B4-BE49-F238E27FC236}">
                <a16:creationId xmlns:a16="http://schemas.microsoft.com/office/drawing/2014/main" xmlns="" id="{39A704ED-3946-4C5A-B1D1-4F17B161DE35}"/>
              </a:ext>
            </a:extLst>
          </p:cNvPr>
          <p:cNvSpPr/>
          <p:nvPr/>
        </p:nvSpPr>
        <p:spPr>
          <a:xfrm>
            <a:off x="5570945" y="4497070"/>
            <a:ext cx="988060" cy="304800"/>
          </a:xfrm>
          <a:custGeom>
            <a:avLst/>
            <a:gdLst/>
            <a:ahLst/>
            <a:cxnLst/>
            <a:rect l="l" t="t" r="r" b="b"/>
            <a:pathLst>
              <a:path w="988060" h="304800">
                <a:moveTo>
                  <a:pt x="988060" y="0"/>
                </a:moveTo>
                <a:lnTo>
                  <a:pt x="0" y="0"/>
                </a:lnTo>
                <a:lnTo>
                  <a:pt x="0" y="304800"/>
                </a:lnTo>
                <a:lnTo>
                  <a:pt x="988060" y="304800"/>
                </a:lnTo>
                <a:lnTo>
                  <a:pt x="9880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133">
            <a:extLst>
              <a:ext uri="{FF2B5EF4-FFF2-40B4-BE49-F238E27FC236}">
                <a16:creationId xmlns:a16="http://schemas.microsoft.com/office/drawing/2014/main" xmlns="" id="{EC51F770-3AB5-467D-B5DD-98D485257508}"/>
              </a:ext>
            </a:extLst>
          </p:cNvPr>
          <p:cNvSpPr/>
          <p:nvPr/>
        </p:nvSpPr>
        <p:spPr>
          <a:xfrm>
            <a:off x="4747986" y="4497070"/>
            <a:ext cx="822960" cy="304800"/>
          </a:xfrm>
          <a:custGeom>
            <a:avLst/>
            <a:gdLst/>
            <a:ahLst/>
            <a:cxnLst/>
            <a:rect l="l" t="t" r="r" b="b"/>
            <a:pathLst>
              <a:path w="822960" h="304800">
                <a:moveTo>
                  <a:pt x="822959" y="0"/>
                </a:moveTo>
                <a:lnTo>
                  <a:pt x="0" y="0"/>
                </a:lnTo>
                <a:lnTo>
                  <a:pt x="0" y="304800"/>
                </a:lnTo>
                <a:lnTo>
                  <a:pt x="822959" y="304800"/>
                </a:lnTo>
                <a:lnTo>
                  <a:pt x="8229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134">
            <a:extLst>
              <a:ext uri="{FF2B5EF4-FFF2-40B4-BE49-F238E27FC236}">
                <a16:creationId xmlns:a16="http://schemas.microsoft.com/office/drawing/2014/main" xmlns="" id="{A85DE339-3D48-412E-8B1A-B76AF08561F0}"/>
              </a:ext>
            </a:extLst>
          </p:cNvPr>
          <p:cNvSpPr/>
          <p:nvPr/>
        </p:nvSpPr>
        <p:spPr>
          <a:xfrm>
            <a:off x="3761195" y="4497070"/>
            <a:ext cx="986790" cy="304800"/>
          </a:xfrm>
          <a:custGeom>
            <a:avLst/>
            <a:gdLst/>
            <a:ahLst/>
            <a:cxnLst/>
            <a:rect l="l" t="t" r="r" b="b"/>
            <a:pathLst>
              <a:path w="986789" h="304800">
                <a:moveTo>
                  <a:pt x="986790" y="0"/>
                </a:moveTo>
                <a:lnTo>
                  <a:pt x="0" y="0"/>
                </a:lnTo>
                <a:lnTo>
                  <a:pt x="0" y="304800"/>
                </a:lnTo>
                <a:lnTo>
                  <a:pt x="986790" y="304800"/>
                </a:lnTo>
                <a:lnTo>
                  <a:pt x="98679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135">
            <a:extLst>
              <a:ext uri="{FF2B5EF4-FFF2-40B4-BE49-F238E27FC236}">
                <a16:creationId xmlns:a16="http://schemas.microsoft.com/office/drawing/2014/main" xmlns="" id="{C45DA730-5D5D-46DD-9A48-CF8111F576B4}"/>
              </a:ext>
            </a:extLst>
          </p:cNvPr>
          <p:cNvSpPr txBox="1"/>
          <p:nvPr/>
        </p:nvSpPr>
        <p:spPr>
          <a:xfrm>
            <a:off x="3999956" y="4561784"/>
            <a:ext cx="364299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87425" algn="l"/>
                <a:tab pos="1884045" algn="l"/>
                <a:tab pos="2747645" algn="l"/>
                <a:tab pos="3545204" algn="l"/>
              </a:tabLst>
            </a:pP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Sunn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	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	Hi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gh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	Tr</a:t>
            </a:r>
            <a:r>
              <a:rPr sz="1400" spc="-2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e	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?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3" name="object 136">
            <a:extLst>
              <a:ext uri="{FF2B5EF4-FFF2-40B4-BE49-F238E27FC236}">
                <a16:creationId xmlns:a16="http://schemas.microsoft.com/office/drawing/2014/main" xmlns="" id="{AB7CBAD7-E7AF-461A-93E7-7F68B3817D92}"/>
              </a:ext>
            </a:extLst>
          </p:cNvPr>
          <p:cNvSpPr/>
          <p:nvPr/>
        </p:nvSpPr>
        <p:spPr>
          <a:xfrm>
            <a:off x="7299416" y="4192270"/>
            <a:ext cx="576580" cy="304800"/>
          </a:xfrm>
          <a:custGeom>
            <a:avLst/>
            <a:gdLst/>
            <a:ahLst/>
            <a:cxnLst/>
            <a:rect l="l" t="t" r="r" b="b"/>
            <a:pathLst>
              <a:path w="576579" h="304800">
                <a:moveTo>
                  <a:pt x="576579" y="0"/>
                </a:moveTo>
                <a:lnTo>
                  <a:pt x="0" y="0"/>
                </a:lnTo>
                <a:lnTo>
                  <a:pt x="0" y="304800"/>
                </a:lnTo>
                <a:lnTo>
                  <a:pt x="576579" y="304800"/>
                </a:lnTo>
                <a:lnTo>
                  <a:pt x="57657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137">
            <a:extLst>
              <a:ext uri="{FF2B5EF4-FFF2-40B4-BE49-F238E27FC236}">
                <a16:creationId xmlns:a16="http://schemas.microsoft.com/office/drawing/2014/main" xmlns="" id="{494B6279-B2EE-4033-8F7D-F8B2100E39CF}"/>
              </a:ext>
            </a:extLst>
          </p:cNvPr>
          <p:cNvSpPr txBox="1"/>
          <p:nvPr/>
        </p:nvSpPr>
        <p:spPr>
          <a:xfrm>
            <a:off x="7414985" y="4256984"/>
            <a:ext cx="3454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5" name="object 138">
            <a:extLst>
              <a:ext uri="{FF2B5EF4-FFF2-40B4-BE49-F238E27FC236}">
                <a16:creationId xmlns:a16="http://schemas.microsoft.com/office/drawing/2014/main" xmlns="" id="{893493DB-90C0-4697-9E32-4AF8A91C2EB0}"/>
              </a:ext>
            </a:extLst>
          </p:cNvPr>
          <p:cNvSpPr/>
          <p:nvPr/>
        </p:nvSpPr>
        <p:spPr>
          <a:xfrm>
            <a:off x="6559006" y="4192270"/>
            <a:ext cx="740410" cy="304800"/>
          </a:xfrm>
          <a:custGeom>
            <a:avLst/>
            <a:gdLst/>
            <a:ahLst/>
            <a:cxnLst/>
            <a:rect l="l" t="t" r="r" b="b"/>
            <a:pathLst>
              <a:path w="740409" h="304800">
                <a:moveTo>
                  <a:pt x="740410" y="0"/>
                </a:moveTo>
                <a:lnTo>
                  <a:pt x="0" y="0"/>
                </a:lnTo>
                <a:lnTo>
                  <a:pt x="0" y="304800"/>
                </a:lnTo>
                <a:lnTo>
                  <a:pt x="740410" y="304800"/>
                </a:lnTo>
                <a:lnTo>
                  <a:pt x="74041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139">
            <a:extLst>
              <a:ext uri="{FF2B5EF4-FFF2-40B4-BE49-F238E27FC236}">
                <a16:creationId xmlns:a16="http://schemas.microsoft.com/office/drawing/2014/main" xmlns="" id="{57A466F1-8C95-4AE6-9C08-1BB872B4D5DA}"/>
              </a:ext>
            </a:extLst>
          </p:cNvPr>
          <p:cNvSpPr txBox="1"/>
          <p:nvPr/>
        </p:nvSpPr>
        <p:spPr>
          <a:xfrm>
            <a:off x="6672036" y="4256984"/>
            <a:ext cx="5137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Wi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nd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7" name="object 140">
            <a:extLst>
              <a:ext uri="{FF2B5EF4-FFF2-40B4-BE49-F238E27FC236}">
                <a16:creationId xmlns:a16="http://schemas.microsoft.com/office/drawing/2014/main" xmlns="" id="{8423CACC-DEE3-4481-8DCA-0BA8F75185B7}"/>
              </a:ext>
            </a:extLst>
          </p:cNvPr>
          <p:cNvSpPr/>
          <p:nvPr/>
        </p:nvSpPr>
        <p:spPr>
          <a:xfrm>
            <a:off x="5570945" y="4192270"/>
            <a:ext cx="988060" cy="304800"/>
          </a:xfrm>
          <a:custGeom>
            <a:avLst/>
            <a:gdLst/>
            <a:ahLst/>
            <a:cxnLst/>
            <a:rect l="l" t="t" r="r" b="b"/>
            <a:pathLst>
              <a:path w="988060" h="304800">
                <a:moveTo>
                  <a:pt x="988060" y="0"/>
                </a:moveTo>
                <a:lnTo>
                  <a:pt x="0" y="0"/>
                </a:lnTo>
                <a:lnTo>
                  <a:pt x="0" y="304800"/>
                </a:lnTo>
                <a:lnTo>
                  <a:pt x="988060" y="304800"/>
                </a:lnTo>
                <a:lnTo>
                  <a:pt x="98806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141">
            <a:extLst>
              <a:ext uri="{FF2B5EF4-FFF2-40B4-BE49-F238E27FC236}">
                <a16:creationId xmlns:a16="http://schemas.microsoft.com/office/drawing/2014/main" xmlns="" id="{A2D2B487-0D7D-42AC-8813-13A0060C9A7C}"/>
              </a:ext>
            </a:extLst>
          </p:cNvPr>
          <p:cNvSpPr txBox="1"/>
          <p:nvPr/>
        </p:nvSpPr>
        <p:spPr>
          <a:xfrm>
            <a:off x="5703025" y="4256984"/>
            <a:ext cx="72326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m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di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ty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9" name="object 142">
            <a:extLst>
              <a:ext uri="{FF2B5EF4-FFF2-40B4-BE49-F238E27FC236}">
                <a16:creationId xmlns:a16="http://schemas.microsoft.com/office/drawing/2014/main" xmlns="" id="{7669DA97-9805-4590-94E6-838B7CF2B050}"/>
              </a:ext>
            </a:extLst>
          </p:cNvPr>
          <p:cNvSpPr/>
          <p:nvPr/>
        </p:nvSpPr>
        <p:spPr>
          <a:xfrm>
            <a:off x="4747986" y="4192270"/>
            <a:ext cx="822960" cy="304800"/>
          </a:xfrm>
          <a:custGeom>
            <a:avLst/>
            <a:gdLst/>
            <a:ahLst/>
            <a:cxnLst/>
            <a:rect l="l" t="t" r="r" b="b"/>
            <a:pathLst>
              <a:path w="822960" h="304800">
                <a:moveTo>
                  <a:pt x="822959" y="0"/>
                </a:moveTo>
                <a:lnTo>
                  <a:pt x="0" y="0"/>
                </a:lnTo>
                <a:lnTo>
                  <a:pt x="0" y="304800"/>
                </a:lnTo>
                <a:lnTo>
                  <a:pt x="822959" y="304800"/>
                </a:lnTo>
                <a:lnTo>
                  <a:pt x="822959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143">
            <a:extLst>
              <a:ext uri="{FF2B5EF4-FFF2-40B4-BE49-F238E27FC236}">
                <a16:creationId xmlns:a16="http://schemas.microsoft.com/office/drawing/2014/main" xmlns="" id="{4717D617-EB60-4B16-8294-77D860383811}"/>
              </a:ext>
            </a:extLst>
          </p:cNvPr>
          <p:cNvSpPr txBox="1"/>
          <p:nvPr/>
        </p:nvSpPr>
        <p:spPr>
          <a:xfrm>
            <a:off x="4896575" y="4256984"/>
            <a:ext cx="52578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Te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mp.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91" name="object 144">
            <a:extLst>
              <a:ext uri="{FF2B5EF4-FFF2-40B4-BE49-F238E27FC236}">
                <a16:creationId xmlns:a16="http://schemas.microsoft.com/office/drawing/2014/main" xmlns="" id="{B715C4C6-6C5C-4CF4-8983-643ACE267122}"/>
              </a:ext>
            </a:extLst>
          </p:cNvPr>
          <p:cNvSpPr/>
          <p:nvPr/>
        </p:nvSpPr>
        <p:spPr>
          <a:xfrm>
            <a:off x="3761195" y="4192270"/>
            <a:ext cx="986790" cy="304800"/>
          </a:xfrm>
          <a:custGeom>
            <a:avLst/>
            <a:gdLst/>
            <a:ahLst/>
            <a:cxnLst/>
            <a:rect l="l" t="t" r="r" b="b"/>
            <a:pathLst>
              <a:path w="986789" h="304800">
                <a:moveTo>
                  <a:pt x="986790" y="0"/>
                </a:moveTo>
                <a:lnTo>
                  <a:pt x="0" y="0"/>
                </a:lnTo>
                <a:lnTo>
                  <a:pt x="0" y="304800"/>
                </a:lnTo>
                <a:lnTo>
                  <a:pt x="986790" y="304800"/>
                </a:lnTo>
                <a:lnTo>
                  <a:pt x="98679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145">
            <a:extLst>
              <a:ext uri="{FF2B5EF4-FFF2-40B4-BE49-F238E27FC236}">
                <a16:creationId xmlns:a16="http://schemas.microsoft.com/office/drawing/2014/main" xmlns="" id="{A7316621-0439-472A-8EF1-B4094528C0D1}"/>
              </a:ext>
            </a:extLst>
          </p:cNvPr>
          <p:cNvSpPr txBox="1"/>
          <p:nvPr/>
        </p:nvSpPr>
        <p:spPr>
          <a:xfrm>
            <a:off x="3936456" y="4256984"/>
            <a:ext cx="6356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u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93" name="object 146">
            <a:extLst>
              <a:ext uri="{FF2B5EF4-FFF2-40B4-BE49-F238E27FC236}">
                <a16:creationId xmlns:a16="http://schemas.microsoft.com/office/drawing/2014/main" xmlns="" id="{DE317588-321C-46CB-AB32-974D531C0261}"/>
              </a:ext>
            </a:extLst>
          </p:cNvPr>
          <p:cNvSpPr/>
          <p:nvPr/>
        </p:nvSpPr>
        <p:spPr>
          <a:xfrm>
            <a:off x="3761195" y="480187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147">
            <a:extLst>
              <a:ext uri="{FF2B5EF4-FFF2-40B4-BE49-F238E27FC236}">
                <a16:creationId xmlns:a16="http://schemas.microsoft.com/office/drawing/2014/main" xmlns="" id="{8ED583B0-462F-48CA-9C57-0EBC81A2F75C}"/>
              </a:ext>
            </a:extLst>
          </p:cNvPr>
          <p:cNvSpPr/>
          <p:nvPr/>
        </p:nvSpPr>
        <p:spPr>
          <a:xfrm>
            <a:off x="3761195" y="419227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148">
            <a:extLst>
              <a:ext uri="{FF2B5EF4-FFF2-40B4-BE49-F238E27FC236}">
                <a16:creationId xmlns:a16="http://schemas.microsoft.com/office/drawing/2014/main" xmlns="" id="{92C1BA48-E83A-4C68-B39A-58087EE43B0F}"/>
              </a:ext>
            </a:extLst>
          </p:cNvPr>
          <p:cNvSpPr/>
          <p:nvPr/>
        </p:nvSpPr>
        <p:spPr>
          <a:xfrm>
            <a:off x="7875996" y="419227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149">
            <a:extLst>
              <a:ext uri="{FF2B5EF4-FFF2-40B4-BE49-F238E27FC236}">
                <a16:creationId xmlns:a16="http://schemas.microsoft.com/office/drawing/2014/main" xmlns="" id="{A0BB4923-1EE3-46BF-8C74-1AAD57A961C1}"/>
              </a:ext>
            </a:extLst>
          </p:cNvPr>
          <p:cNvSpPr/>
          <p:nvPr/>
        </p:nvSpPr>
        <p:spPr>
          <a:xfrm>
            <a:off x="3761195" y="449707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150">
            <a:extLst>
              <a:ext uri="{FF2B5EF4-FFF2-40B4-BE49-F238E27FC236}">
                <a16:creationId xmlns:a16="http://schemas.microsoft.com/office/drawing/2014/main" xmlns="" id="{952C0CC2-5521-41B2-916C-CBA8AFD7067D}"/>
              </a:ext>
            </a:extLst>
          </p:cNvPr>
          <p:cNvSpPr/>
          <p:nvPr/>
        </p:nvSpPr>
        <p:spPr>
          <a:xfrm>
            <a:off x="3761195" y="419227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12579">
            <a:solidFill>
              <a:srgbClr val="007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151">
            <a:extLst>
              <a:ext uri="{FF2B5EF4-FFF2-40B4-BE49-F238E27FC236}">
                <a16:creationId xmlns:a16="http://schemas.microsoft.com/office/drawing/2014/main" xmlns="" id="{AA0FA447-AB62-4024-9752-31D760D27599}"/>
              </a:ext>
            </a:extLst>
          </p:cNvPr>
          <p:cNvSpPr txBox="1"/>
          <p:nvPr/>
        </p:nvSpPr>
        <p:spPr>
          <a:xfrm>
            <a:off x="1553935" y="4327434"/>
            <a:ext cx="12255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solidFill>
                  <a:srgbClr val="007F00"/>
                </a:solidFill>
                <a:latin typeface="Lucida Sans Unicode"/>
                <a:cs typeface="Lucida Sans Unicode"/>
              </a:rPr>
              <a:t>●</a:t>
            </a:r>
            <a:endParaRPr sz="950">
              <a:latin typeface="Lucida Sans Unicode"/>
              <a:cs typeface="Lucida Sans Unicode"/>
            </a:endParaRPr>
          </a:p>
        </p:txBody>
      </p:sp>
      <p:sp>
        <p:nvSpPr>
          <p:cNvPr id="299" name="object 152">
            <a:extLst>
              <a:ext uri="{FF2B5EF4-FFF2-40B4-BE49-F238E27FC236}">
                <a16:creationId xmlns:a16="http://schemas.microsoft.com/office/drawing/2014/main" xmlns="" id="{FFC9E68C-8F8E-4BF7-A65A-D83C432C60F2}"/>
              </a:ext>
            </a:extLst>
          </p:cNvPr>
          <p:cNvSpPr txBox="1"/>
          <p:nvPr/>
        </p:nvSpPr>
        <p:spPr>
          <a:xfrm>
            <a:off x="1813016" y="4240375"/>
            <a:ext cx="14306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A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 ne</a:t>
            </a:r>
            <a:r>
              <a:rPr sz="2400" dirty="0">
                <a:solidFill>
                  <a:srgbClr val="00DBFF"/>
                </a:solidFill>
                <a:latin typeface="Times New Roman"/>
                <a:cs typeface="Times New Roman"/>
              </a:rPr>
              <a:t>w</a:t>
            </a:r>
            <a:r>
              <a:rPr sz="2400" spc="-5" dirty="0">
                <a:solidFill>
                  <a:srgbClr val="00DBFF"/>
                </a:solidFill>
                <a:latin typeface="Times New Roman"/>
                <a:cs typeface="Times New Roman"/>
              </a:rPr>
              <a:t> day: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0" name="object 153">
            <a:extLst>
              <a:ext uri="{FF2B5EF4-FFF2-40B4-BE49-F238E27FC236}">
                <a16:creationId xmlns:a16="http://schemas.microsoft.com/office/drawing/2014/main" xmlns="" id="{3D958E09-47F6-4935-80C8-92D018C7E386}"/>
              </a:ext>
            </a:extLst>
          </p:cNvPr>
          <p:cNvSpPr txBox="1"/>
          <p:nvPr/>
        </p:nvSpPr>
        <p:spPr>
          <a:xfrm>
            <a:off x="3761195" y="4941570"/>
            <a:ext cx="5105400" cy="1916430"/>
          </a:xfrm>
          <a:prstGeom prst="rect">
            <a:avLst/>
          </a:prstGeom>
          <a:solidFill>
            <a:srgbClr val="CCFFCC"/>
          </a:solidFill>
          <a:ln w="12579">
            <a:solidFill>
              <a:srgbClr val="007F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3820">
              <a:lnSpc>
                <a:spcPct val="100000"/>
              </a:lnSpc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k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li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d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f t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h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w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ass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e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endParaRPr sz="1400">
              <a:latin typeface="Tahoma"/>
              <a:cs typeface="Tahoma"/>
            </a:endParaRPr>
          </a:p>
          <a:p>
            <a:pPr marL="541020" marR="490220">
              <a:lnSpc>
                <a:spcPts val="2600"/>
              </a:lnSpc>
              <a:spcBef>
                <a:spcPts val="220"/>
              </a:spcBef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“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ye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”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spc="3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dirty="0">
                <a:solidFill>
                  <a:srgbClr val="007F00"/>
                </a:solidFill>
                <a:latin typeface="Times New Roman"/>
                <a:cs typeface="Times New Roman"/>
              </a:rPr>
              <a:t>  </a:t>
            </a:r>
            <a:r>
              <a:rPr sz="1400" spc="-16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9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14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0053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F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“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o”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spc="2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9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4/5</a:t>
            </a:r>
            <a:r>
              <a:rPr sz="1400" spc="2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Symbol"/>
                <a:cs typeface="Symbol"/>
              </a:rPr>
              <a:t></a:t>
            </a:r>
            <a:r>
              <a:rPr sz="1400" spc="8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5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14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0206</a:t>
            </a:r>
            <a:endParaRPr sz="1400">
              <a:latin typeface="Tahoma"/>
              <a:cs typeface="Tahoma"/>
            </a:endParaRPr>
          </a:p>
          <a:p>
            <a:pPr marL="541020" marR="797560" indent="-457200">
              <a:lnSpc>
                <a:spcPts val="2560"/>
              </a:lnSpc>
              <a:spcBef>
                <a:spcPts val="20"/>
              </a:spcBef>
            </a:pP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C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2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ver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s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n 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in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1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pr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b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b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b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 n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r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ma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l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z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a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t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i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n: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(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“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yes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”)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0.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0053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/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(0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0053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+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02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6)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205</a:t>
            </a:r>
            <a:endParaRPr sz="1400">
              <a:latin typeface="Tahoma"/>
              <a:cs typeface="Tahoma"/>
            </a:endParaRPr>
          </a:p>
          <a:p>
            <a:pPr marL="541020">
              <a:lnSpc>
                <a:spcPct val="100000"/>
              </a:lnSpc>
              <a:spcBef>
                <a:spcPts val="655"/>
              </a:spcBef>
            </a:pP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P</a:t>
            </a:r>
            <a:r>
              <a:rPr sz="1400" spc="-15" dirty="0">
                <a:solidFill>
                  <a:srgbClr val="007F00"/>
                </a:solidFill>
                <a:latin typeface="Tahoma"/>
                <a:cs typeface="Tahoma"/>
              </a:rPr>
              <a:t>(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“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n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o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”)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2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06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/</a:t>
            </a:r>
            <a:r>
              <a:rPr sz="1400" spc="5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(0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.0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053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+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0.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0206)</a:t>
            </a:r>
            <a:r>
              <a:rPr sz="140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=</a:t>
            </a:r>
            <a:r>
              <a:rPr sz="1400" spc="10" dirty="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sz="1400" spc="-10" dirty="0">
                <a:solidFill>
                  <a:srgbClr val="007F00"/>
                </a:solidFill>
                <a:latin typeface="Tahoma"/>
                <a:cs typeface="Tahoma"/>
              </a:rPr>
              <a:t>0.</a:t>
            </a:r>
            <a:r>
              <a:rPr sz="1400" spc="-5" dirty="0">
                <a:solidFill>
                  <a:srgbClr val="007F00"/>
                </a:solidFill>
                <a:latin typeface="Tahoma"/>
                <a:cs typeface="Tahoma"/>
              </a:rPr>
              <a:t>795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301" name="object 126">
            <a:extLst>
              <a:ext uri="{FF2B5EF4-FFF2-40B4-BE49-F238E27FC236}">
                <a16:creationId xmlns:a16="http://schemas.microsoft.com/office/drawing/2014/main" xmlns="" id="{73DD28F7-FC49-4329-BEBB-5DE80677A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99748"/>
              </p:ext>
            </p:extLst>
          </p:nvPr>
        </p:nvGraphicFramePr>
        <p:xfrm>
          <a:off x="647791" y="2001519"/>
          <a:ext cx="7841414" cy="1904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2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71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50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46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26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92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4072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26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646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1934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Sunny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gh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verc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rue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25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579">
                      <a:solidFill>
                        <a:srgbClr val="007F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Sunny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gh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579">
                      <a:solidFill>
                        <a:srgbClr val="007F00"/>
                      </a:solidFill>
                      <a:prstDash val="solid"/>
                    </a:lnT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verc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0/5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ld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4/9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6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rue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645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-1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ny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2/5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spc="5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oo</a:t>
                      </a: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3/9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7F00"/>
                          </a:solidFill>
                          <a:latin typeface="Tahoma"/>
                          <a:cs typeface="Tahoma"/>
                        </a:rPr>
                        <a:t>1/5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12579">
                      <a:solidFill>
                        <a:srgbClr val="007F00"/>
                      </a:solidFill>
                      <a:prstDash val="soli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579">
                      <a:solidFill>
                        <a:srgbClr val="007F00"/>
                      </a:solidFill>
                      <a:prstDash val="solid"/>
                    </a:lnL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F873C13-9A22-457A-A142-413CF9DAB6C7}"/>
              </a:ext>
            </a:extLst>
          </p:cNvPr>
          <p:cNvSpPr txBox="1"/>
          <p:nvPr/>
        </p:nvSpPr>
        <p:spPr>
          <a:xfrm>
            <a:off x="2611302" y="443547"/>
            <a:ext cx="6019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Probabilities of weather data</a:t>
            </a:r>
          </a:p>
        </p:txBody>
      </p:sp>
    </p:spTree>
    <p:extLst>
      <p:ext uri="{BB962C8B-B14F-4D97-AF65-F5344CB8AC3E}">
        <p14:creationId xmlns:p14="http://schemas.microsoft.com/office/powerpoint/2010/main" val="32407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8E5E3-1412-4343-AEEE-341DE8D6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Assignment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F1157B6-AD84-4FC3-979A-C4257FC1F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916839"/>
              </p:ext>
            </p:extLst>
          </p:nvPr>
        </p:nvGraphicFramePr>
        <p:xfrm>
          <a:off x="1441710" y="2965878"/>
          <a:ext cx="8128000" cy="379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3942081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6383124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7705757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4188117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Party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786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489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6347200"/>
                  </a:ext>
                </a:extLst>
              </a:tr>
              <a:tr h="453814"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3100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78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1855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277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Baluchistan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255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Sindh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7089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535358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74010"/>
              </p:ext>
            </p:extLst>
          </p:nvPr>
        </p:nvGraphicFramePr>
        <p:xfrm>
          <a:off x="1461052" y="182562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Punjab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666</Words>
  <Application>Microsoft Office PowerPoint</Application>
  <PresentationFormat>Widescreen</PresentationFormat>
  <Paragraphs>317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Lucida Sans Unicode</vt:lpstr>
      <vt:lpstr>Symbol</vt:lpstr>
      <vt:lpstr>Tahoma</vt:lpstr>
      <vt:lpstr>Times New Roman</vt:lpstr>
      <vt:lpstr>Office Theme</vt:lpstr>
      <vt:lpstr>1-Rule</vt:lpstr>
      <vt:lpstr>Inferring rudimentary rules</vt:lpstr>
      <vt:lpstr>Pseudo-code for 1R</vt:lpstr>
      <vt:lpstr>PowerPoint Presentation</vt:lpstr>
      <vt:lpstr>PowerPoint Presentation</vt:lpstr>
      <vt:lpstr>Statistical modeling </vt:lpstr>
      <vt:lpstr>PowerPoint Presentation</vt:lpstr>
      <vt:lpstr>Class Assignment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1-Rule</dc:title>
  <dc:creator>Sumaiya Fazal Dad</dc:creator>
  <cp:lastModifiedBy>Spring Khan</cp:lastModifiedBy>
  <cp:revision>6</cp:revision>
  <dcterms:created xsi:type="dcterms:W3CDTF">2019-03-14T05:38:17Z</dcterms:created>
  <dcterms:modified xsi:type="dcterms:W3CDTF">2019-03-28T21:04:16Z</dcterms:modified>
</cp:coreProperties>
</file>