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6DFF08F-DC6B-4601-B491-B0F83F6DD2DA}" type="datetimeFigureOut">
              <a:rPr lang="en-US" dirty="0"/>
              <a:pPr/>
              <a:t>1/1/2019</a:t>
            </a:fld>
            <a:endParaRPr lang="en-US" dirty="0"/>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FAB73BC-B049-4115-A692-8D63A059BFB8}" type="slidenum">
              <a:rPr lang="en-US" dirty="0"/>
              <a:pPr/>
              <a:t>‹#›</a:t>
            </a:fld>
            <a:endParaRPr lang="en-US" dirty="0"/>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1/1/2019</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Cover Letter</a:t>
            </a:r>
            <a:endParaRPr lang="en-US" dirty="0"/>
          </a:p>
        </p:txBody>
      </p:sp>
    </p:spTree>
    <p:extLst>
      <p:ext uri="{BB962C8B-B14F-4D97-AF65-F5344CB8AC3E}">
        <p14:creationId xmlns:p14="http://schemas.microsoft.com/office/powerpoint/2010/main" val="39965309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53038" y="1236372"/>
            <a:ext cx="10062834" cy="4859628"/>
          </a:xfrm>
        </p:spPr>
        <p:txBody>
          <a:bodyPr>
            <a:normAutofit/>
          </a:bodyPr>
          <a:lstStyle/>
          <a:p>
            <a:r>
              <a:rPr lang="en-US" sz="2800" dirty="0"/>
              <a:t>Then encourage them to “buy “ by taking your application to the next level, which is the job of the cover letter</a:t>
            </a:r>
            <a:r>
              <a:rPr lang="en-US" sz="2800" dirty="0" smtClean="0"/>
              <a:t>. Include </a:t>
            </a:r>
            <a:r>
              <a:rPr lang="en-US" sz="2800" dirty="0"/>
              <a:t>interesting and personal information about why you are a good fit for the </a:t>
            </a:r>
            <a:r>
              <a:rPr lang="en-US" sz="2800" dirty="0" smtClean="0"/>
              <a:t>job.</a:t>
            </a:r>
          </a:p>
          <a:p>
            <a:endParaRPr lang="en-US" sz="2800" dirty="0"/>
          </a:p>
          <a:p>
            <a:r>
              <a:rPr lang="en-US" sz="2800" dirty="0" smtClean="0"/>
              <a:t>They </a:t>
            </a:r>
            <a:r>
              <a:rPr lang="en-US" sz="2800" dirty="0"/>
              <a:t>are still reading, good!. Now you need them to take action. Sell yourself by briefly mentioning experience, qualifications or qualities you know from the advertisement or job or person description that the recruiter is seeking.</a:t>
            </a:r>
          </a:p>
        </p:txBody>
      </p:sp>
    </p:spTree>
    <p:extLst>
      <p:ext uri="{BB962C8B-B14F-4D97-AF65-F5344CB8AC3E}">
        <p14:creationId xmlns:p14="http://schemas.microsoft.com/office/powerpoint/2010/main" val="1043961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If you follow these four steps you will grab their attention at point 1 with a mutual friend or colleague, got their interest at point 2 with the reasons you want to work for the company, pique their desire with your potential fit for the position , and then encourage them to take action at point 4 with your relevant experience .</a:t>
            </a:r>
          </a:p>
          <a:p>
            <a:endParaRPr lang="en-US" sz="2400" dirty="0"/>
          </a:p>
          <a:p>
            <a:r>
              <a:rPr lang="en-US" sz="2400" dirty="0"/>
              <a:t>That should get you an interview at the very least!</a:t>
            </a:r>
          </a:p>
        </p:txBody>
      </p:sp>
    </p:spTree>
    <p:extLst>
      <p:ext uri="{BB962C8B-B14F-4D97-AF65-F5344CB8AC3E}">
        <p14:creationId xmlns:p14="http://schemas.microsoft.com/office/powerpoint/2010/main" val="168855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cover letter?</a:t>
            </a:r>
          </a:p>
        </p:txBody>
      </p:sp>
      <p:sp>
        <p:nvSpPr>
          <p:cNvPr id="3" name="Content Placeholder 2"/>
          <p:cNvSpPr>
            <a:spLocks noGrp="1"/>
          </p:cNvSpPr>
          <p:nvPr>
            <p:ph idx="1"/>
          </p:nvPr>
        </p:nvSpPr>
        <p:spPr>
          <a:xfrm>
            <a:off x="965916" y="2057399"/>
            <a:ext cx="10049956" cy="4394915"/>
          </a:xfrm>
        </p:spPr>
        <p:txBody>
          <a:bodyPr>
            <a:normAutofit lnSpcReduction="10000"/>
          </a:bodyPr>
          <a:lstStyle/>
          <a:p>
            <a:pPr marL="45720" indent="0">
              <a:buNone/>
            </a:pPr>
            <a:r>
              <a:rPr lang="en-US" sz="2400" dirty="0"/>
              <a:t>Cover letters are one page documents that you send with your resume when applying for a job. It is meant to:</a:t>
            </a:r>
          </a:p>
          <a:p>
            <a:endParaRPr lang="en-US" sz="2400" b="1" dirty="0"/>
          </a:p>
          <a:p>
            <a:r>
              <a:rPr lang="en-US" sz="2400" b="1" dirty="0"/>
              <a:t>Introduce yourself to the hiring manager</a:t>
            </a:r>
          </a:p>
          <a:p>
            <a:r>
              <a:rPr lang="en-US" sz="2400" b="1" dirty="0"/>
              <a:t>Argue why you’d be a good fit for the job</a:t>
            </a:r>
          </a:p>
          <a:p>
            <a:r>
              <a:rPr lang="en-US" sz="2400" b="1" dirty="0"/>
              <a:t>Fill in places your resume cannot describe</a:t>
            </a:r>
          </a:p>
          <a:p>
            <a:r>
              <a:rPr lang="en-US" sz="2400" b="1" dirty="0"/>
              <a:t>Further explain other aspects of your </a:t>
            </a:r>
            <a:r>
              <a:rPr lang="en-US" sz="2400" b="1" dirty="0" smtClean="0"/>
              <a:t>resume</a:t>
            </a:r>
          </a:p>
          <a:p>
            <a:endParaRPr lang="en-US" sz="2400" b="1" dirty="0"/>
          </a:p>
          <a:p>
            <a:pPr marL="45720" indent="0">
              <a:buNone/>
            </a:pPr>
            <a:r>
              <a:rPr lang="en-US" sz="2400" dirty="0"/>
              <a:t>By hitting those 4 aspects, your letter can be a convincing and powerful companion to a well-written resume.</a:t>
            </a:r>
          </a:p>
        </p:txBody>
      </p:sp>
    </p:spTree>
    <p:extLst>
      <p:ext uri="{BB962C8B-B14F-4D97-AF65-F5344CB8AC3E}">
        <p14:creationId xmlns:p14="http://schemas.microsoft.com/office/powerpoint/2010/main" val="586333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656823"/>
            <a:ext cx="9872871" cy="5439177"/>
          </a:xfrm>
        </p:spPr>
        <p:txBody>
          <a:bodyPr/>
          <a:lstStyle/>
          <a:p>
            <a:r>
              <a:rPr lang="en-US" dirty="0"/>
              <a:t>1. Contact Information</a:t>
            </a:r>
          </a:p>
          <a:p>
            <a:endParaRPr lang="en-US" dirty="0"/>
          </a:p>
          <a:p>
            <a:r>
              <a:rPr lang="en-US" dirty="0"/>
              <a:t>To begin, include both the employer’s and your contact information. See the example </a:t>
            </a:r>
            <a:r>
              <a:rPr lang="en-US" dirty="0" smtClean="0"/>
              <a:t>below:</a:t>
            </a:r>
          </a:p>
          <a:p>
            <a:endParaRPr lang="en-US" dirty="0"/>
          </a:p>
          <a:p>
            <a:r>
              <a:rPr lang="en-US" dirty="0"/>
              <a:t>While the example above demonstrates the information you need to include in the section, there are various ways to format it</a:t>
            </a:r>
          </a:p>
        </p:txBody>
      </p:sp>
      <p:pic>
        <p:nvPicPr>
          <p:cNvPr id="4" name="Picture 3"/>
          <p:cNvPicPr>
            <a:picLocks noChangeAspect="1"/>
          </p:cNvPicPr>
          <p:nvPr/>
        </p:nvPicPr>
        <p:blipFill>
          <a:blip r:embed="rId2"/>
          <a:stretch>
            <a:fillRect/>
          </a:stretch>
        </p:blipFill>
        <p:spPr>
          <a:xfrm>
            <a:off x="6684135" y="3571875"/>
            <a:ext cx="4755323" cy="2524125"/>
          </a:xfrm>
          <a:prstGeom prst="rect">
            <a:avLst/>
          </a:prstGeom>
        </p:spPr>
      </p:pic>
    </p:spTree>
    <p:extLst>
      <p:ext uri="{BB962C8B-B14F-4D97-AF65-F5344CB8AC3E}">
        <p14:creationId xmlns:p14="http://schemas.microsoft.com/office/powerpoint/2010/main" val="2127576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Introduction</a:t>
            </a:r>
            <a:br>
              <a:rPr lang="en-US" dirty="0"/>
            </a:br>
            <a:endParaRPr lang="en-US" dirty="0"/>
          </a:p>
        </p:txBody>
      </p:sp>
      <p:sp>
        <p:nvSpPr>
          <p:cNvPr id="3" name="Content Placeholder 2"/>
          <p:cNvSpPr>
            <a:spLocks noGrp="1"/>
          </p:cNvSpPr>
          <p:nvPr>
            <p:ph idx="1"/>
          </p:nvPr>
        </p:nvSpPr>
        <p:spPr>
          <a:xfrm>
            <a:off x="746976" y="2057399"/>
            <a:ext cx="10268896" cy="4356279"/>
          </a:xfrm>
        </p:spPr>
        <p:txBody>
          <a:bodyPr>
            <a:normAutofit fontScale="85000" lnSpcReduction="20000"/>
          </a:bodyPr>
          <a:lstStyle/>
          <a:p>
            <a:pPr marL="45720" indent="0">
              <a:buNone/>
            </a:pPr>
            <a:endParaRPr lang="en-US" dirty="0"/>
          </a:p>
          <a:p>
            <a:r>
              <a:rPr lang="en-US" sz="2600" dirty="0"/>
              <a:t>Find out to whom you’re writing</a:t>
            </a:r>
          </a:p>
          <a:p>
            <a:endParaRPr lang="en-US" sz="2600" dirty="0"/>
          </a:p>
          <a:p>
            <a:r>
              <a:rPr lang="en-US" sz="2600" dirty="0"/>
              <a:t>Put yourself in the hiring manager’s shoes for a second. Would you like to be addressed as “Dear Sir or Madame?” or “To whom it may concern?”</a:t>
            </a:r>
          </a:p>
          <a:p>
            <a:endParaRPr lang="en-US" sz="2600" dirty="0"/>
          </a:p>
          <a:p>
            <a:r>
              <a:rPr lang="en-US" sz="2600" dirty="0"/>
              <a:t>“Dear Sir or </a:t>
            </a:r>
            <a:r>
              <a:rPr lang="en-US" sz="2600" dirty="0" smtClean="0"/>
              <a:t>Madam” </a:t>
            </a:r>
            <a:r>
              <a:rPr lang="en-US" sz="2600" dirty="0"/>
              <a:t>makes you sound like you’re from the year 1865, and “to whom it may concern” is very irritating to hiring managers.</a:t>
            </a:r>
          </a:p>
          <a:p>
            <a:endParaRPr lang="en-US" sz="2600" dirty="0"/>
          </a:p>
          <a:p>
            <a:r>
              <a:rPr lang="en-US" sz="2600" dirty="0"/>
              <a:t>You can easily avoid this problem by doing your research. Look through the company’s website, LinkedIn, or even give the company a call to ask for the hiring manager’s name. </a:t>
            </a:r>
          </a:p>
        </p:txBody>
      </p:sp>
    </p:spTree>
    <p:extLst>
      <p:ext uri="{BB962C8B-B14F-4D97-AF65-F5344CB8AC3E}">
        <p14:creationId xmlns:p14="http://schemas.microsoft.com/office/powerpoint/2010/main" val="3216801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Introduce </a:t>
            </a:r>
            <a:r>
              <a:rPr lang="en-US" dirty="0"/>
              <a:t>yourself</a:t>
            </a:r>
          </a:p>
          <a:p>
            <a:endParaRPr lang="en-US" dirty="0"/>
          </a:p>
          <a:p>
            <a:r>
              <a:rPr lang="en-US" dirty="0"/>
              <a:t>In the first paragraph, begin by telling the employer the position you are applying for and how you learned about the opportunity.</a:t>
            </a:r>
          </a:p>
          <a:p>
            <a:endParaRPr lang="en-US" dirty="0"/>
          </a:p>
          <a:p>
            <a:r>
              <a:rPr lang="en-US" dirty="0"/>
              <a:t>The rest of this paragraph should briefly present basic info about yourself, including: degree, area of study/expertise, and your career goals in terms of how they align with the goals of the company.</a:t>
            </a:r>
          </a:p>
        </p:txBody>
      </p:sp>
    </p:spTree>
    <p:extLst>
      <p:ext uri="{BB962C8B-B14F-4D97-AF65-F5344CB8AC3E}">
        <p14:creationId xmlns:p14="http://schemas.microsoft.com/office/powerpoint/2010/main" val="1404691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Sell Yourself</a:t>
            </a:r>
          </a:p>
        </p:txBody>
      </p:sp>
      <p:sp>
        <p:nvSpPr>
          <p:cNvPr id="3" name="Content Placeholder 2"/>
          <p:cNvSpPr>
            <a:spLocks noGrp="1"/>
          </p:cNvSpPr>
          <p:nvPr>
            <p:ph idx="1"/>
          </p:nvPr>
        </p:nvSpPr>
        <p:spPr/>
        <p:txBody>
          <a:bodyPr>
            <a:normAutofit lnSpcReduction="10000"/>
          </a:bodyPr>
          <a:lstStyle/>
          <a:p>
            <a:r>
              <a:rPr lang="en-US" sz="2400" dirty="0"/>
              <a:t>The second paragraph should respond directly to the job description written by the hiring manager. Describe how your previous job experiences, skills, and abilities will allow you to meet the company’s needs. To make that easier, you can (and should) literally include words and phrases from the job description in your </a:t>
            </a:r>
            <a:r>
              <a:rPr lang="en-US" sz="2400" dirty="0" smtClean="0"/>
              <a:t>cover </a:t>
            </a:r>
            <a:r>
              <a:rPr lang="en-US" sz="2400" dirty="0"/>
              <a:t>letters</a:t>
            </a:r>
            <a:r>
              <a:rPr lang="en-US" sz="2400" dirty="0" smtClean="0"/>
              <a:t>.</a:t>
            </a:r>
          </a:p>
          <a:p>
            <a:endParaRPr lang="en-US" sz="2400" dirty="0"/>
          </a:p>
          <a:p>
            <a:r>
              <a:rPr lang="en-US" sz="2400" dirty="0"/>
              <a:t>To go the extra mile, do some research about the company, and try to find out what they are doing — and why — given the current state of their industry. In a third paragraph, explain how you can fit into that schema, and help push the company forward and achieve any goals you suspect they may have.</a:t>
            </a:r>
          </a:p>
        </p:txBody>
      </p:sp>
    </p:spTree>
    <p:extLst>
      <p:ext uri="{BB962C8B-B14F-4D97-AF65-F5344CB8AC3E}">
        <p14:creationId xmlns:p14="http://schemas.microsoft.com/office/powerpoint/2010/main" val="3448082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Conclusion</a:t>
            </a:r>
          </a:p>
        </p:txBody>
      </p:sp>
      <p:sp>
        <p:nvSpPr>
          <p:cNvPr id="3" name="Content Placeholder 2"/>
          <p:cNvSpPr>
            <a:spLocks noGrp="1"/>
          </p:cNvSpPr>
          <p:nvPr>
            <p:ph idx="1"/>
          </p:nvPr>
        </p:nvSpPr>
        <p:spPr/>
        <p:txBody>
          <a:bodyPr>
            <a:normAutofit/>
          </a:bodyPr>
          <a:lstStyle/>
          <a:p>
            <a:r>
              <a:rPr lang="en-US" sz="2400" dirty="0"/>
              <a:t>The final paragraph is called the “call to action.” Inform them that you’d love to get interviewed. Tell them that you’ll be in contact with them in a week if you don’t hear back. Thank them for spending the time to read your letter.</a:t>
            </a:r>
          </a:p>
        </p:txBody>
      </p:sp>
    </p:spTree>
    <p:extLst>
      <p:ext uri="{BB962C8B-B14F-4D97-AF65-F5344CB8AC3E}">
        <p14:creationId xmlns:p14="http://schemas.microsoft.com/office/powerpoint/2010/main" val="4108973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AIDA  Approach</a:t>
            </a:r>
            <a:endParaRPr lang="en-US" dirty="0"/>
          </a:p>
        </p:txBody>
      </p:sp>
      <p:sp>
        <p:nvSpPr>
          <p:cNvPr id="3" name="Content Placeholder 2"/>
          <p:cNvSpPr>
            <a:spLocks noGrp="1"/>
          </p:cNvSpPr>
          <p:nvPr>
            <p:ph idx="1"/>
          </p:nvPr>
        </p:nvSpPr>
        <p:spPr/>
        <p:txBody>
          <a:bodyPr>
            <a:normAutofit/>
          </a:bodyPr>
          <a:lstStyle/>
          <a:p>
            <a:r>
              <a:rPr lang="en-US" sz="2400" dirty="0"/>
              <a:t>A good way is to mention someone they know by name . Give them a personal connection. If you know who the hiring manager is, or you have met the company owner, or know someone who works within the business , don’t hesitate to use their name in the first line of the letter ;-</a:t>
            </a:r>
          </a:p>
          <a:p>
            <a:r>
              <a:rPr lang="en-US" sz="2400" dirty="0"/>
              <a:t>“Your colleague, Mary Jones, has great things to say about the </a:t>
            </a:r>
            <a:r>
              <a:rPr lang="en-US" sz="2400" dirty="0" err="1"/>
              <a:t>organisation</a:t>
            </a:r>
            <a:r>
              <a:rPr lang="en-US" sz="2400" dirty="0"/>
              <a:t> and thinks I might fit in well there. “</a:t>
            </a:r>
          </a:p>
        </p:txBody>
      </p:sp>
    </p:spTree>
    <p:extLst>
      <p:ext uri="{BB962C8B-B14F-4D97-AF65-F5344CB8AC3E}">
        <p14:creationId xmlns:p14="http://schemas.microsoft.com/office/powerpoint/2010/main" val="1008459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t>Then get their interest. Say why you want to work for the company. This shows you have done some research at least. Make it as relevant as you can, look online for snippets of news you can use, or perhaps mention a relevant policy they list on their website.</a:t>
            </a:r>
          </a:p>
          <a:p>
            <a:r>
              <a:rPr lang="en-US" sz="2400" dirty="0"/>
              <a:t>“ I know they like to promote from within and would love to get in on the ground floor of this exciting company and work my way up to management “</a:t>
            </a:r>
          </a:p>
        </p:txBody>
      </p:sp>
    </p:spTree>
    <p:extLst>
      <p:ext uri="{BB962C8B-B14F-4D97-AF65-F5344CB8AC3E}">
        <p14:creationId xmlns:p14="http://schemas.microsoft.com/office/powerpoint/2010/main" val="1187646300"/>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TM03457444[[fn=Basis]]</Template>
  <TotalTime>14</TotalTime>
  <Words>803</Words>
  <Application>Microsoft Office PowerPoint</Application>
  <PresentationFormat>Widescreen</PresentationFormat>
  <Paragraphs>46</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Corbel</vt:lpstr>
      <vt:lpstr>Basis</vt:lpstr>
      <vt:lpstr>Cover Letter</vt:lpstr>
      <vt:lpstr>What is a cover letter?</vt:lpstr>
      <vt:lpstr>PowerPoint Presentation</vt:lpstr>
      <vt:lpstr>2. Introduction </vt:lpstr>
      <vt:lpstr>PowerPoint Presentation</vt:lpstr>
      <vt:lpstr>3. Sell Yourself</vt:lpstr>
      <vt:lpstr>4. Conclusion</vt:lpstr>
      <vt:lpstr>AIDA  Approach</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Letter</dc:title>
  <dc:creator>User</dc:creator>
  <cp:lastModifiedBy>User</cp:lastModifiedBy>
  <cp:revision>3</cp:revision>
  <dcterms:created xsi:type="dcterms:W3CDTF">2019-01-01T05:34:21Z</dcterms:created>
  <dcterms:modified xsi:type="dcterms:W3CDTF">2019-01-01T05:48:49Z</dcterms:modified>
</cp:coreProperties>
</file>