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133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67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Conflict and </a:t>
            </a:r>
            <a:r>
              <a:rPr lang="en-US" sz="67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Negotiation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090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371600"/>
            <a:ext cx="7772400" cy="1470025"/>
          </a:xfrm>
        </p:spPr>
        <p:txBody>
          <a:bodyPr/>
          <a:lstStyle/>
          <a:p>
            <a:r>
              <a:rPr lang="en-US" dirty="0" smtClean="0"/>
              <a:t>What is conflict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71800"/>
            <a:ext cx="6400800" cy="1905000"/>
          </a:xfrm>
        </p:spPr>
        <p:txBody>
          <a:bodyPr/>
          <a:lstStyle/>
          <a:p>
            <a:r>
              <a:rPr lang="en-US" dirty="0"/>
              <a:t> 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An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active disagreement between people with opposing opinions or principles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2004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524000"/>
            <a:ext cx="7315200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50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58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/>
          <a:lstStyle/>
          <a:p>
            <a:r>
              <a:rPr lang="en-US" b="1" u="sng" dirty="0"/>
              <a:t>The Causes of Conflict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905000"/>
            <a:ext cx="6400800" cy="4191000"/>
          </a:xfrm>
        </p:spPr>
        <p:txBody>
          <a:bodyPr>
            <a:normAutofit fontScale="92500" lnSpcReduction="1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Insufficient Management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Insufficient resources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Bullying and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Harassment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Misunderstandings.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Poor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communication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Lack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of planning. 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Poor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staff selection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Frustration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, stress 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090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</p:spPr>
        <p:txBody>
          <a:bodyPr/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Types of conflict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200400"/>
            <a:ext cx="6400800" cy="1752600"/>
          </a:xfrm>
        </p:spPr>
        <p:txBody>
          <a:bodyPr>
            <a:normAutofit fontScale="85000" lnSpcReduction="20000"/>
          </a:bodyPr>
          <a:lstStyle/>
          <a:p>
            <a:pPr marL="514350" indent="-514350" algn="l">
              <a:buFont typeface="+mj-lt"/>
              <a:buAutoNum type="arabicParenR"/>
            </a:pP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Interpersonal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conflict</a:t>
            </a:r>
          </a:p>
          <a:p>
            <a:pPr marL="514350" indent="-514350" algn="l">
              <a:buFont typeface="+mj-lt"/>
              <a:buAutoNum type="arabicParenR"/>
            </a:pP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Intrapersonal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conflict</a:t>
            </a:r>
          </a:p>
          <a:p>
            <a:pPr marL="514350" indent="-514350" algn="l">
              <a:buFont typeface="+mj-lt"/>
              <a:buAutoNum type="arabicParenR"/>
            </a:pP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Intragroup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conflict</a:t>
            </a:r>
          </a:p>
          <a:p>
            <a:pPr marL="514350" indent="-514350" algn="l">
              <a:buFont typeface="+mj-lt"/>
              <a:buAutoNum type="arabicParenR"/>
            </a:pP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Intergroup conflict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8698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533400"/>
            <a:ext cx="853440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n-US" sz="2300" b="1" dirty="0"/>
              <a:t>Interpersonal conflict </a:t>
            </a:r>
            <a:r>
              <a:rPr lang="en-US" sz="2300" dirty="0"/>
              <a:t>refers to a conflict between two individuals. This occurs typically due to how people are different from one another. We have varied personalities which usually results to incompatible choices and opinions. </a:t>
            </a:r>
            <a:endParaRPr lang="en-US" sz="2300" dirty="0"/>
          </a:p>
          <a:p>
            <a:pPr marL="457200" indent="-457200" algn="just">
              <a:buFont typeface="+mj-lt"/>
              <a:buAutoNum type="arabicPeriod"/>
            </a:pPr>
            <a:r>
              <a:rPr lang="en-US" sz="2300" b="1" dirty="0" smtClean="0"/>
              <a:t>Intrapersonal </a:t>
            </a:r>
            <a:r>
              <a:rPr lang="en-US" sz="2300" b="1" dirty="0"/>
              <a:t>conflict </a:t>
            </a:r>
            <a:r>
              <a:rPr lang="en-US" sz="2300" dirty="0"/>
              <a:t>occurs within an individual. The experience takes place in the person’s mind. Hence, it is a type of conflict that is psychological involving the individual’s thoughts, values, principles and </a:t>
            </a:r>
            <a:r>
              <a:rPr lang="en-US" sz="2300" dirty="0" smtClean="0"/>
              <a:t>emotions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300" b="1" dirty="0" smtClean="0"/>
              <a:t>Intragroup </a:t>
            </a:r>
            <a:r>
              <a:rPr lang="en-US" sz="2300" b="1" dirty="0"/>
              <a:t>conflict </a:t>
            </a:r>
            <a:r>
              <a:rPr lang="en-US" sz="2300" dirty="0"/>
              <a:t>is a type of conflict that happens among individuals within a team. The incompatibilities and misunderstandings among these individuals lead to an intragroup conflict. </a:t>
            </a:r>
            <a:endParaRPr lang="en-US" sz="2300" dirty="0"/>
          </a:p>
          <a:p>
            <a:pPr marL="457200" indent="-457200" algn="just">
              <a:buFont typeface="+mj-lt"/>
              <a:buAutoNum type="arabicPeriod"/>
            </a:pPr>
            <a:r>
              <a:rPr lang="en-US" sz="2300" b="1" dirty="0" smtClean="0"/>
              <a:t>Intergroup </a:t>
            </a:r>
            <a:r>
              <a:rPr lang="en-US" sz="2300" b="1" dirty="0"/>
              <a:t>conflict </a:t>
            </a:r>
            <a:r>
              <a:rPr lang="en-US" sz="2300" dirty="0"/>
              <a:t>takes place when a misunderstanding arises among different teams within an organization. For instance, the sales department of an organization can come in conflict with the customer support department. 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254176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09600"/>
            <a:ext cx="7772400" cy="1470025"/>
          </a:xfrm>
        </p:spPr>
        <p:txBody>
          <a:bodyPr/>
          <a:lstStyle/>
          <a:p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Conflict Management Styles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473" y="1752600"/>
            <a:ext cx="8915400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056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37</Words>
  <Application>Microsoft Office PowerPoint</Application>
  <PresentationFormat>On-screen Show (4:3)</PresentationFormat>
  <Paragraphs>22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Conflict and Negotiation </vt:lpstr>
      <vt:lpstr>What is conflict</vt:lpstr>
      <vt:lpstr>PowerPoint Presentation</vt:lpstr>
      <vt:lpstr>PowerPoint Presentation</vt:lpstr>
      <vt:lpstr>The Causes of Conflict </vt:lpstr>
      <vt:lpstr>Types of conflict</vt:lpstr>
      <vt:lpstr>PowerPoint Presentation</vt:lpstr>
      <vt:lpstr>5 Conflict Management Styles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Conflict and Negotiation </dc:title>
  <dc:creator>Mehwish CS</dc:creator>
  <cp:lastModifiedBy>Mehwish CS</cp:lastModifiedBy>
  <cp:revision>5</cp:revision>
  <dcterms:created xsi:type="dcterms:W3CDTF">2006-08-16T00:00:00Z</dcterms:created>
  <dcterms:modified xsi:type="dcterms:W3CDTF">2019-04-18T07:14:23Z</dcterms:modified>
</cp:coreProperties>
</file>