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 is for Configuration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 err="1"/>
              <a:t>config</a:t>
            </a:r>
            <a:r>
              <a:rPr lang="en-GB" dirty="0"/>
              <a:t> – we need a set of </a:t>
            </a:r>
            <a:r>
              <a:rPr lang="en-GB" dirty="0" err="1"/>
              <a:t>configs</a:t>
            </a:r>
            <a:r>
              <a:rPr lang="en-GB" dirty="0"/>
              <a:t> that we can revert back to if necessary</a:t>
            </a:r>
          </a:p>
          <a:p>
            <a:r>
              <a:rPr lang="en-GB" dirty="0"/>
              <a:t>User </a:t>
            </a:r>
            <a:r>
              <a:rPr lang="en-GB" dirty="0" err="1"/>
              <a:t>config</a:t>
            </a:r>
            <a:r>
              <a:rPr lang="en-GB" dirty="0"/>
              <a:t> – to provide services uniformly, securely without large staffing requirement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your network devices still there?</a:t>
            </a:r>
          </a:p>
          <a:p>
            <a:r>
              <a:rPr lang="en-GB" dirty="0"/>
              <a:t>Are the networks they are connected to functioning OK?</a:t>
            </a:r>
          </a:p>
          <a:p>
            <a:r>
              <a:rPr lang="en-GB" dirty="0"/>
              <a:t>Did </a:t>
            </a:r>
            <a:r>
              <a:rPr lang="en-GB" dirty="0" err="1"/>
              <a:t>config</a:t>
            </a:r>
            <a:r>
              <a:rPr lang="en-GB" dirty="0"/>
              <a:t> commands take?</a:t>
            </a:r>
          </a:p>
          <a:p>
            <a:r>
              <a:rPr lang="en-GB" dirty="0"/>
              <a:t>Essential for service provider – unable to visit all sites!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Auditing </a:t>
            </a:r>
            <a:r>
              <a:rPr lang="en-GB" dirty="0" err="1"/>
              <a:t>contd</a:t>
            </a:r>
            <a:r>
              <a:rPr lang="en-GB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Manual Discovery: </a:t>
            </a:r>
            <a:r>
              <a:rPr lang="en-GB" dirty="0"/>
              <a:t>Often the only way of determining some features of the network. Especially when looking at intermittent links such as redundant systems and services.</a:t>
            </a:r>
          </a:p>
          <a:p>
            <a:pPr>
              <a:buNone/>
            </a:pPr>
            <a:r>
              <a:rPr lang="en-GB" dirty="0"/>
              <a:t>		− Difficult, error prone, time consuming,  	   costly and monotonous.</a:t>
            </a:r>
          </a:p>
          <a:p>
            <a:r>
              <a:rPr lang="en-GB" dirty="0"/>
              <a:t> </a:t>
            </a:r>
            <a:r>
              <a:rPr lang="en-GB" b="1" dirty="0"/>
              <a:t>Auto-discovery: </a:t>
            </a:r>
            <a:r>
              <a:rPr lang="en-GB" dirty="0"/>
              <a:t>Tools to allow you to automatically map the network, detect configuration.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 Discovery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simple port-scanner to find every IP address in a given range and report a list of the available hosts and services.</a:t>
            </a:r>
          </a:p>
          <a:p>
            <a:r>
              <a:rPr lang="en-GB" dirty="0"/>
              <a:t> Build a complete network map and identify boundaries and firewalls as well as use proprietary protocols such as CDP (Cisco Discovery Protocol).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 Fingerprinting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Software: </a:t>
            </a:r>
            <a:r>
              <a:rPr lang="en-GB" dirty="0"/>
              <a:t>Exploits various ambiguous operations in communications protocols such as TCP, ICMP and UDP.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Service Identification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rmAutofit/>
          </a:bodyPr>
          <a:lstStyle/>
          <a:p>
            <a:r>
              <a:rPr lang="en-GB" b="1" dirty="0"/>
              <a:t>Service and Version Discovery: Try a </a:t>
            </a:r>
            <a:r>
              <a:rPr lang="en-GB" dirty="0"/>
              <a:t>number of standard tricks to determine which software and version are operating on a given socket.</a:t>
            </a:r>
          </a:p>
          <a:p>
            <a:r>
              <a:rPr lang="en-GB" dirty="0"/>
              <a:t> Techniques:</a:t>
            </a:r>
          </a:p>
          <a:p>
            <a:pPr>
              <a:buNone/>
            </a:pPr>
            <a:r>
              <a:rPr lang="en-GB" dirty="0"/>
              <a:t>		− Null scan (wait for a set time)</a:t>
            </a:r>
          </a:p>
          <a:p>
            <a:pPr>
              <a:buNone/>
            </a:pPr>
            <a:r>
              <a:rPr lang="en-GB" dirty="0"/>
              <a:t>		− SPAM (send common version $)</a:t>
            </a:r>
          </a:p>
          <a:p>
            <a:pPr>
              <a:buNone/>
            </a:pPr>
            <a:r>
              <a:rPr lang="en-GB" dirty="0"/>
              <a:t>		− UDP Get Requests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Boundary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Fire-walking: </a:t>
            </a:r>
            <a:r>
              <a:rPr lang="en-GB" dirty="0"/>
              <a:t>Techniques designed to analyse responses from routers and firewalls to determine what packets will and won't be forwarded.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Gathering The Data!!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Basic Tools</a:t>
            </a:r>
          </a:p>
          <a:p>
            <a:pPr>
              <a:buNone/>
            </a:pPr>
            <a:r>
              <a:rPr lang="en-GB" dirty="0"/>
              <a:t>		− </a:t>
            </a:r>
            <a:r>
              <a:rPr lang="en-GB" b="1" dirty="0" err="1"/>
              <a:t>Traceroute</a:t>
            </a:r>
            <a:r>
              <a:rPr lang="en-GB" b="1" dirty="0"/>
              <a:t> </a:t>
            </a:r>
            <a:r>
              <a:rPr lang="en-GB" dirty="0"/>
              <a:t>: mapping routes between networks</a:t>
            </a:r>
          </a:p>
          <a:p>
            <a:pPr>
              <a:buNone/>
            </a:pPr>
            <a:r>
              <a:rPr lang="en-GB" dirty="0"/>
              <a:t>		− </a:t>
            </a:r>
            <a:r>
              <a:rPr lang="en-GB" b="1" dirty="0"/>
              <a:t>Ping: </a:t>
            </a:r>
            <a:r>
              <a:rPr lang="en-GB" dirty="0"/>
              <a:t>check the availability of hosts, networks</a:t>
            </a:r>
          </a:p>
          <a:p>
            <a:pPr>
              <a:buNone/>
            </a:pPr>
            <a:r>
              <a:rPr lang="en-GB" dirty="0"/>
              <a:t>		− </a:t>
            </a:r>
            <a:r>
              <a:rPr lang="en-GB" b="1" dirty="0" err="1"/>
              <a:t>Nmap</a:t>
            </a:r>
            <a:r>
              <a:rPr lang="en-GB" b="1" dirty="0"/>
              <a:t>: </a:t>
            </a:r>
            <a:r>
              <a:rPr lang="en-GB" dirty="0"/>
              <a:t>port-scanner and fingerprinting tool</a:t>
            </a:r>
          </a:p>
          <a:p>
            <a:r>
              <a:rPr lang="en-GB" dirty="0"/>
              <a:t> </a:t>
            </a:r>
            <a:r>
              <a:rPr lang="en-GB" b="1" dirty="0"/>
              <a:t>More Advanced:</a:t>
            </a:r>
          </a:p>
          <a:p>
            <a:pPr>
              <a:buNone/>
            </a:pPr>
            <a:r>
              <a:rPr lang="en-GB" dirty="0"/>
              <a:t>		− </a:t>
            </a:r>
            <a:r>
              <a:rPr lang="en-GB" b="1" dirty="0"/>
              <a:t>Net Tools Pro: </a:t>
            </a:r>
            <a:r>
              <a:rPr lang="en-GB" dirty="0"/>
              <a:t>Mapping, Fingerprinting and </a:t>
            </a:r>
            <a:r>
              <a:rPr lang="en-GB" b="1" dirty="0"/>
              <a:t>	   	    </a:t>
            </a:r>
            <a:r>
              <a:rPr lang="en-GB" dirty="0" err="1"/>
              <a:t>Autoconfigure</a:t>
            </a:r>
            <a:endParaRPr lang="en-GB" dirty="0"/>
          </a:p>
          <a:p>
            <a:pPr>
              <a:buNone/>
            </a:pPr>
            <a:r>
              <a:rPr lang="en-GB" dirty="0"/>
              <a:t>		− </a:t>
            </a:r>
            <a:r>
              <a:rPr lang="en-GB" b="1" dirty="0"/>
              <a:t>SNMP: </a:t>
            </a:r>
            <a:r>
              <a:rPr lang="en-GB" dirty="0"/>
              <a:t>Read and set managed objects remotely 	    to map the contents of the network</a:t>
            </a:r>
          </a:p>
          <a:p>
            <a:pPr lvl="1">
              <a:buNone/>
            </a:pPr>
            <a:r>
              <a:rPr lang="en-GB" dirty="0"/>
              <a:t>        − </a:t>
            </a:r>
            <a:r>
              <a:rPr lang="en-GB" b="1" dirty="0"/>
              <a:t>RMON: </a:t>
            </a:r>
            <a:r>
              <a:rPr lang="en-GB" dirty="0"/>
              <a:t>Capture large chunks of traffic and log where 	     protocols are going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• Need our management s/w to have an up to date network map</a:t>
            </a:r>
          </a:p>
          <a:p>
            <a:pPr>
              <a:buNone/>
            </a:pPr>
            <a:r>
              <a:rPr lang="en-GB" dirty="0"/>
              <a:t>• Useless if we have to wait for it to map every device every time we use it!</a:t>
            </a:r>
          </a:p>
          <a:p>
            <a:pPr>
              <a:buNone/>
            </a:pPr>
            <a:r>
              <a:rPr lang="en-GB" dirty="0"/>
              <a:t>• From Manageability</a:t>
            </a:r>
          </a:p>
          <a:p>
            <a:pPr>
              <a:buNone/>
            </a:pPr>
            <a:r>
              <a:rPr lang="en-GB" dirty="0"/>
              <a:t>• Two views:</a:t>
            </a:r>
          </a:p>
          <a:p>
            <a:pPr>
              <a:buNone/>
            </a:pPr>
            <a:r>
              <a:rPr lang="en-GB" dirty="0"/>
              <a:t>	– Network is the master (most popular)</a:t>
            </a:r>
          </a:p>
          <a:p>
            <a:pPr>
              <a:buNone/>
            </a:pPr>
            <a:r>
              <a:rPr lang="en-GB" dirty="0"/>
              <a:t>	– Management system is master (</a:t>
            </a:r>
            <a:r>
              <a:rPr lang="en-GB" dirty="0" err="1"/>
              <a:t>telecomms</a:t>
            </a:r>
            <a:r>
              <a:rPr lang="en-GB" dirty="0"/>
              <a:t> providers)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Synchronization </a:t>
            </a:r>
            <a:r>
              <a:rPr lang="en-GB" dirty="0" err="1"/>
              <a:t>contd</a:t>
            </a:r>
            <a:r>
              <a:rPr lang="en-GB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to:</a:t>
            </a:r>
          </a:p>
          <a:p>
            <a:pPr>
              <a:buNone/>
            </a:pPr>
            <a:r>
              <a:rPr lang="en-GB" dirty="0"/>
              <a:t>	– Reconcile</a:t>
            </a:r>
          </a:p>
          <a:p>
            <a:pPr>
              <a:buNone/>
            </a:pPr>
            <a:r>
              <a:rPr lang="en-GB" dirty="0"/>
              <a:t>	– Re-provision</a:t>
            </a:r>
          </a:p>
          <a:p>
            <a:pPr>
              <a:buNone/>
            </a:pPr>
            <a:r>
              <a:rPr lang="en-GB" dirty="0"/>
              <a:t>	– Discrepancy reporting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need of Conf. management.</a:t>
            </a:r>
          </a:p>
          <a:p>
            <a:r>
              <a:rPr lang="en-GB" dirty="0"/>
              <a:t>5 main parts of conf. management.</a:t>
            </a:r>
          </a:p>
          <a:p>
            <a:r>
              <a:rPr lang="en-GB" dirty="0"/>
              <a:t>Local (LAN) and Service Provider variants.</a:t>
            </a:r>
          </a:p>
          <a:p>
            <a:r>
              <a:rPr lang="en-GB" dirty="0"/>
              <a:t>Other considerations.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and Restore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• Must be able to back up and restore your </a:t>
            </a:r>
            <a:r>
              <a:rPr lang="en-GB" dirty="0" err="1"/>
              <a:t>configs</a:t>
            </a:r>
            <a:r>
              <a:rPr lang="en-GB" dirty="0"/>
              <a:t> – preferably from a remote location</a:t>
            </a:r>
          </a:p>
          <a:p>
            <a:pPr>
              <a:buNone/>
            </a:pPr>
            <a:r>
              <a:rPr lang="en-GB" dirty="0"/>
              <a:t>• Critical part of </a:t>
            </a:r>
            <a:r>
              <a:rPr lang="en-GB" dirty="0" err="1"/>
              <a:t>config</a:t>
            </a:r>
            <a:r>
              <a:rPr lang="en-GB" dirty="0"/>
              <a:t> management</a:t>
            </a:r>
          </a:p>
          <a:p>
            <a:pPr>
              <a:buNone/>
            </a:pPr>
            <a:r>
              <a:rPr lang="en-GB" dirty="0"/>
              <a:t>• Version control</a:t>
            </a:r>
          </a:p>
          <a:p>
            <a:pPr>
              <a:buNone/>
            </a:pPr>
            <a:r>
              <a:rPr lang="en-GB" dirty="0"/>
              <a:t>• Store off site?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S/W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Routers/net devices use OS’s (</a:t>
            </a:r>
            <a:r>
              <a:rPr lang="en-GB" dirty="0" err="1"/>
              <a:t>cisco</a:t>
            </a:r>
            <a:r>
              <a:rPr lang="en-GB" dirty="0"/>
              <a:t> is IOS) Variable features, variable support.</a:t>
            </a:r>
          </a:p>
          <a:p>
            <a:r>
              <a:rPr lang="en-GB" dirty="0"/>
              <a:t> Routers have limited proc power, memory, etc</a:t>
            </a:r>
          </a:p>
          <a:p>
            <a:r>
              <a:rPr lang="en-GB" dirty="0"/>
              <a:t>Sometimes shouldn’t have some feature sets on a router – if it doesn’t need them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Chapter 5 </a:t>
            </a:r>
            <a:r>
              <a:rPr lang="en-GB" dirty="0" err="1"/>
              <a:t>Clemm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Configuration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process in which data is gathered from the network for use in the configuration of network devices.</a:t>
            </a:r>
          </a:p>
          <a:p>
            <a:r>
              <a:rPr lang="en-GB" dirty="0"/>
              <a:t>Tasks:</a:t>
            </a:r>
          </a:p>
          <a:p>
            <a:pPr lvl="1"/>
            <a:r>
              <a:rPr lang="en-GB" dirty="0"/>
              <a:t>Documenting the network layout.</a:t>
            </a:r>
          </a:p>
          <a:p>
            <a:pPr lvl="1"/>
            <a:r>
              <a:rPr lang="en-GB" dirty="0"/>
              <a:t>Documenting the configuration of devices.</a:t>
            </a:r>
          </a:p>
          <a:p>
            <a:pPr lvl="1"/>
            <a:r>
              <a:rPr lang="en-GB" dirty="0"/>
              <a:t>Modifying the network configuration on the fly.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	Configuration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configs</a:t>
            </a:r>
            <a:r>
              <a:rPr lang="en-GB" dirty="0"/>
              <a:t> YOU put on to your routers</a:t>
            </a:r>
          </a:p>
          <a:p>
            <a:r>
              <a:rPr lang="en-GB" dirty="0"/>
              <a:t>Not the </a:t>
            </a:r>
            <a:r>
              <a:rPr lang="en-GB"/>
              <a:t>IOS, </a:t>
            </a:r>
            <a:r>
              <a:rPr lang="en-GB" dirty="0"/>
              <a:t>Protocols</a:t>
            </a:r>
          </a:p>
          <a:p>
            <a:r>
              <a:rPr lang="en-GB" dirty="0"/>
              <a:t>This information not readily replaceable</a:t>
            </a:r>
          </a:p>
          <a:p>
            <a:r>
              <a:rPr lang="en-GB" dirty="0"/>
              <a:t>You can get hold of an IOS but not on a </a:t>
            </a:r>
            <a:r>
              <a:rPr lang="en-GB" dirty="0" err="1"/>
              <a:t>config</a:t>
            </a:r>
            <a:r>
              <a:rPr lang="en-GB" dirty="0"/>
              <a:t>.</a:t>
            </a:r>
          </a:p>
          <a:p>
            <a:r>
              <a:rPr lang="en-GB" dirty="0"/>
              <a:t>Needs Management.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5 Main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Configured managed resources</a:t>
            </a:r>
          </a:p>
          <a:p>
            <a:r>
              <a:rPr lang="en-GB" dirty="0"/>
              <a:t>Auditing the network</a:t>
            </a:r>
          </a:p>
          <a:p>
            <a:r>
              <a:rPr lang="en-GB" dirty="0"/>
              <a:t>Synchronising management info with Management S/W or </a:t>
            </a:r>
          </a:p>
          <a:p>
            <a:r>
              <a:rPr lang="en-GB" dirty="0"/>
              <a:t>Backing up and restoring configuration</a:t>
            </a:r>
          </a:p>
          <a:p>
            <a:r>
              <a:rPr lang="en-GB" dirty="0"/>
              <a:t>Managing S/W images.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Configuring Managed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You’ve been doing this</a:t>
            </a:r>
          </a:p>
          <a:p>
            <a:r>
              <a:rPr lang="en-GB" dirty="0"/>
              <a:t>Routers and network devices need to be configured for use according to YOUR policies</a:t>
            </a:r>
          </a:p>
          <a:p>
            <a:r>
              <a:rPr lang="en-GB" dirty="0"/>
              <a:t>2 parts: </a:t>
            </a:r>
          </a:p>
          <a:p>
            <a:pPr lvl="1"/>
            <a:r>
              <a:rPr lang="en-GB" dirty="0"/>
              <a:t>Your Initial </a:t>
            </a:r>
            <a:r>
              <a:rPr lang="en-GB" dirty="0" err="1"/>
              <a:t>Config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Future Automated </a:t>
            </a:r>
            <a:r>
              <a:rPr lang="en-GB" dirty="0" err="1"/>
              <a:t>Config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 err="1"/>
              <a:t>Config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Setting up the networking devices to do what it is you want them to do</a:t>
            </a:r>
          </a:p>
          <a:p>
            <a:r>
              <a:rPr lang="en-GB" dirty="0"/>
              <a:t>Making the network “workable” according to organisation policy</a:t>
            </a:r>
          </a:p>
          <a:p>
            <a:r>
              <a:rPr lang="en-GB" dirty="0"/>
              <a:t>Examples – routing protocols, adding networks, configuring layer 2 technologies (Ethernet, TR, ADSL, etc.)</a:t>
            </a:r>
          </a:p>
          <a:p>
            <a:r>
              <a:rPr lang="en-GB" dirty="0"/>
              <a:t>Getting the network working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</a:t>
            </a:r>
            <a:r>
              <a:rPr lang="en-GB" dirty="0" err="1"/>
              <a:t>Config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Consider ADSL</a:t>
            </a:r>
          </a:p>
          <a:p>
            <a:pPr>
              <a:buNone/>
            </a:pPr>
            <a:r>
              <a:rPr lang="en-GB" dirty="0"/>
              <a:t>		– Someone takes the customer order:</a:t>
            </a:r>
          </a:p>
          <a:p>
            <a:pPr lvl="1"/>
            <a:r>
              <a:rPr lang="en-GB" dirty="0"/>
              <a:t>Tel no</a:t>
            </a:r>
          </a:p>
          <a:p>
            <a:pPr lvl="1"/>
            <a:r>
              <a:rPr lang="en-GB" dirty="0"/>
              <a:t>Speed</a:t>
            </a:r>
          </a:p>
          <a:p>
            <a:pPr lvl="1"/>
            <a:r>
              <a:rPr lang="en-GB" dirty="0"/>
              <a:t>Download limit</a:t>
            </a:r>
          </a:p>
          <a:p>
            <a:pPr lvl="1"/>
            <a:r>
              <a:rPr lang="en-GB" dirty="0"/>
              <a:t>Upload limit</a:t>
            </a:r>
          </a:p>
          <a:p>
            <a:pPr lvl="1"/>
            <a:r>
              <a:rPr lang="en-GB" dirty="0"/>
              <a:t>IP addresses, etc</a:t>
            </a:r>
          </a:p>
          <a:p>
            <a:pPr>
              <a:buNone/>
            </a:pPr>
            <a:r>
              <a:rPr lang="en-GB" dirty="0"/>
              <a:t>		– Lots of settings and lots of customers</a:t>
            </a:r>
          </a:p>
          <a:p>
            <a:pPr>
              <a:buNone/>
            </a:pPr>
            <a:r>
              <a:rPr lang="en-GB" dirty="0"/>
              <a:t>		– Need an automated system to set this up – a configuration management system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“User” conf. </a:t>
            </a:r>
            <a:r>
              <a:rPr lang="en-GB" dirty="0" err="1"/>
              <a:t>contd</a:t>
            </a:r>
            <a:r>
              <a:rPr lang="en-GB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Also need internally for an organisation</a:t>
            </a:r>
          </a:p>
          <a:p>
            <a:pPr>
              <a:buNone/>
            </a:pPr>
            <a:r>
              <a:rPr lang="en-GB" dirty="0"/>
              <a:t>	– Perhaps set up:</a:t>
            </a:r>
          </a:p>
          <a:p>
            <a:pPr>
              <a:buNone/>
            </a:pPr>
            <a:r>
              <a:rPr lang="en-GB" dirty="0"/>
              <a:t>		• Office PC</a:t>
            </a:r>
          </a:p>
          <a:p>
            <a:pPr>
              <a:buNone/>
            </a:pPr>
            <a:r>
              <a:rPr lang="en-GB" dirty="0"/>
              <a:t>		• Laptop</a:t>
            </a:r>
          </a:p>
          <a:p>
            <a:pPr>
              <a:buNone/>
            </a:pPr>
            <a:r>
              <a:rPr lang="en-GB" dirty="0"/>
              <a:t>		• VPN</a:t>
            </a:r>
          </a:p>
          <a:p>
            <a:pPr>
              <a:buNone/>
            </a:pPr>
            <a:r>
              <a:rPr lang="en-GB" dirty="0"/>
              <a:t>		• Extension no,</a:t>
            </a:r>
          </a:p>
          <a:p>
            <a:pPr>
              <a:buNone/>
            </a:pPr>
            <a:r>
              <a:rPr lang="en-GB" dirty="0"/>
              <a:t>		• Resources user is allowed to access,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596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 is for Configuration</vt:lpstr>
      <vt:lpstr>Introduction </vt:lpstr>
      <vt:lpstr>Configuration Management</vt:lpstr>
      <vt:lpstr>  Configuration  </vt:lpstr>
      <vt:lpstr> 5 Main Functions </vt:lpstr>
      <vt:lpstr>Configuring Managed Resources</vt:lpstr>
      <vt:lpstr>Initial Config</vt:lpstr>
      <vt:lpstr>User Config</vt:lpstr>
      <vt:lpstr>“User” conf. contd….</vt:lpstr>
      <vt:lpstr>Why?</vt:lpstr>
      <vt:lpstr>Auditing</vt:lpstr>
      <vt:lpstr>Auditing contd…</vt:lpstr>
      <vt:lpstr>Auto Discovery Examples</vt:lpstr>
      <vt:lpstr>OS Fingerprinting</vt:lpstr>
      <vt:lpstr>    Service Identification </vt:lpstr>
      <vt:lpstr>Boundary Checking</vt:lpstr>
      <vt:lpstr>Gathering The Data!!</vt:lpstr>
      <vt:lpstr>Synchronization</vt:lpstr>
      <vt:lpstr>Synchronization contd…</vt:lpstr>
      <vt:lpstr>Backup and Restore</vt:lpstr>
      <vt:lpstr>Management of S/W Images</vt:lpstr>
      <vt:lpstr>Further Reading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is for Configuration</dc:title>
  <dc:creator>ghassan</dc:creator>
  <cp:lastModifiedBy>Latif Jan</cp:lastModifiedBy>
  <cp:revision>9</cp:revision>
  <dcterms:created xsi:type="dcterms:W3CDTF">2006-08-16T00:00:00Z</dcterms:created>
  <dcterms:modified xsi:type="dcterms:W3CDTF">2019-12-26T04:44:36Z</dcterms:modified>
</cp:coreProperties>
</file>