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53596F-5864-448A-8119-0291462D2AF4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D349D7-819A-4481-86D1-FA3E61F59B1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7406640" cy="2592288"/>
          </a:xfrm>
        </p:spPr>
        <p:txBody>
          <a:bodyPr>
            <a:normAutofit/>
          </a:bodyPr>
          <a:lstStyle/>
          <a:p>
            <a:r>
              <a:rPr lang="en-GB" dirty="0" smtClean="0"/>
              <a:t>Computer Networks and Topologies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 Topologies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 Topology</a:t>
            </a:r>
          </a:p>
          <a:p>
            <a:pPr lvl="1" algn="just"/>
            <a:r>
              <a:rPr lang="en-US" dirty="0"/>
              <a:t>One long cable acts as a backbone to link all the devices in the </a:t>
            </a:r>
            <a:r>
              <a:rPr lang="en-US" dirty="0" smtClean="0"/>
              <a:t>network</a:t>
            </a:r>
          </a:p>
          <a:p>
            <a:pPr lvl="1" algn="just"/>
            <a:r>
              <a:rPr lang="en-US" dirty="0"/>
              <a:t>Nodes are connected to the bus cable by drop lines and taps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drop line is a connection running between the device and the main cable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tap is a connector that either splices into the main cable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4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 Network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68407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 Topology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device has a dedicated point-to-point link only to a central controller, usually called a hub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devices are not directly linked to each other. </a:t>
            </a:r>
            <a:endParaRPr lang="en-US" dirty="0" smtClean="0"/>
          </a:p>
          <a:p>
            <a:pPr algn="just"/>
            <a:r>
              <a:rPr lang="en-US" dirty="0" smtClean="0"/>
              <a:t>The controller(HUB) </a:t>
            </a:r>
            <a:r>
              <a:rPr lang="en-US" dirty="0"/>
              <a:t>acts as an </a:t>
            </a:r>
            <a:r>
              <a:rPr lang="en-US" dirty="0" smtClean="0"/>
              <a:t>exchange.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9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Topology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5427612" cy="438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RING Topology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device has a dedicated point-to-point line configuration only with the two devices on either side of </a:t>
            </a:r>
            <a:r>
              <a:rPr lang="en-US" dirty="0" smtClean="0"/>
              <a:t>it</a:t>
            </a:r>
          </a:p>
          <a:p>
            <a:pPr algn="just"/>
            <a:r>
              <a:rPr lang="en-US" dirty="0"/>
              <a:t>A signal is passed along the ring in one direction, from device to device, until it reaches its destination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1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RING Topology</a:t>
            </a:r>
            <a:endParaRPr lang="en-GB" dirty="0"/>
          </a:p>
        </p:txBody>
      </p:sp>
      <p:pic>
        <p:nvPicPr>
          <p:cNvPr id="4" name="Content Placeholder 3" descr="https://html1-f.scribdassets.com/2v0ayqph6oy8hfi/images/14-fe8491c36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78271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MESH Topology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every device has a dedicated point-to-point link to every other device. </a:t>
            </a:r>
            <a:endParaRPr lang="en-US" dirty="0" smtClean="0"/>
          </a:p>
          <a:p>
            <a:pPr algn="just"/>
            <a:r>
              <a:rPr lang="en-US" dirty="0"/>
              <a:t>The term dedicated means that the link carries traffic only between the two devices it connects. </a:t>
            </a:r>
            <a:endParaRPr lang="en-US" dirty="0" smtClean="0"/>
          </a:p>
          <a:p>
            <a:pPr algn="just"/>
            <a:r>
              <a:rPr lang="en-US" dirty="0" smtClean="0"/>
              <a:t>Requires </a:t>
            </a:r>
            <a:r>
              <a:rPr lang="en-US" dirty="0"/>
              <a:t>n*(n - l)/2 physical channels to link </a:t>
            </a:r>
            <a:r>
              <a:rPr lang="en-US" dirty="0" smtClean="0"/>
              <a:t>to connect with devices.</a:t>
            </a:r>
          </a:p>
          <a:p>
            <a:pPr algn="just"/>
            <a:r>
              <a:rPr lang="en-US" dirty="0" smtClean="0"/>
              <a:t>For example: if we have 4 computers then </a:t>
            </a:r>
          </a:p>
          <a:p>
            <a:pPr marL="82296" indent="0" algn="just">
              <a:buNone/>
            </a:pPr>
            <a:r>
              <a:rPr lang="en-US" dirty="0" smtClean="0"/>
              <a:t>	4*(4-1)/2 = 6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8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MESH Topology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68863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Two or more computers connected together for sharing data and resources.</a:t>
            </a:r>
          </a:p>
          <a:p>
            <a:pPr algn="just"/>
            <a:r>
              <a:rPr lang="en-GB" dirty="0" smtClean="0"/>
              <a:t>Three basic categories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en-GB" dirty="0" smtClean="0"/>
              <a:t>Local Area Network (LAN)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en-GB" dirty="0" smtClean="0"/>
              <a:t>Metropolitan Area Network (MAN)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en-GB" dirty="0" smtClean="0"/>
              <a:t>Wide Area Network (WAN)</a:t>
            </a:r>
          </a:p>
          <a:p>
            <a:pPr marL="642366" indent="-514350" algn="just"/>
            <a:r>
              <a:rPr lang="en-GB" dirty="0" smtClean="0"/>
              <a:t>Type of network is determined by its size, ownership, distance and its physical architecture.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1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Network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7416824" cy="4652371"/>
          </a:xfrm>
        </p:spPr>
      </p:pic>
    </p:spTree>
    <p:extLst>
      <p:ext uri="{BB962C8B-B14F-4D97-AF65-F5344CB8AC3E}">
        <p14:creationId xmlns:p14="http://schemas.microsoft.com/office/powerpoint/2010/main" val="26185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Network: </a:t>
            </a:r>
            <a:br>
              <a:rPr lang="en-GB" dirty="0" smtClean="0"/>
            </a:br>
            <a:r>
              <a:rPr lang="en-GB" dirty="0" smtClean="0"/>
              <a:t>Local </a:t>
            </a:r>
            <a:r>
              <a:rPr lang="en-GB" dirty="0"/>
              <a:t>Area </a:t>
            </a:r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L</a:t>
            </a:r>
            <a:r>
              <a:rPr lang="en-US" sz="2800" dirty="0" smtClean="0"/>
              <a:t>inks </a:t>
            </a:r>
            <a:r>
              <a:rPr lang="en-US" sz="2800" dirty="0"/>
              <a:t>the devices in a single office, building, or campus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/>
              <a:t>Depending on the needs of an organization and the type of technology </a:t>
            </a:r>
            <a:r>
              <a:rPr lang="en-US" sz="2800" dirty="0" smtClean="0"/>
              <a:t>used</a:t>
            </a:r>
          </a:p>
          <a:p>
            <a:pPr lvl="1" algn="just"/>
            <a:r>
              <a:rPr lang="en-US" dirty="0"/>
              <a:t>A LAN can be as simple as two PCs and a printer in </a:t>
            </a:r>
            <a:r>
              <a:rPr lang="en-US"/>
              <a:t>someone's </a:t>
            </a:r>
            <a:r>
              <a:rPr lang="en-US" smtClean="0"/>
              <a:t>home, </a:t>
            </a:r>
            <a:r>
              <a:rPr lang="en-US" dirty="0"/>
              <a:t>office, or it can extend throughout a company and include voice, sound, and video peripherals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3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/>
              <a:t>Currently, LAN size is limited to a few </a:t>
            </a:r>
            <a:r>
              <a:rPr lang="en-US" dirty="0" smtClean="0"/>
              <a:t>kilometers</a:t>
            </a:r>
          </a:p>
          <a:p>
            <a:pPr algn="just"/>
            <a:r>
              <a:rPr lang="en-US" sz="2800" dirty="0"/>
              <a:t>allow resources to be shared between personal computers or </a:t>
            </a:r>
            <a:r>
              <a:rPr lang="en-US" sz="2800" dirty="0" smtClean="0"/>
              <a:t>workstations</a:t>
            </a:r>
          </a:p>
          <a:p>
            <a:pPr algn="just"/>
            <a:r>
              <a:rPr lang="en-US" sz="2800" dirty="0"/>
              <a:t>LANs have data rates in the 4 to 16 Mbps range</a:t>
            </a:r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7072"/>
            <a:ext cx="582319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55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Metropolitan Area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D</a:t>
            </a:r>
            <a:r>
              <a:rPr lang="en-US" sz="2800" dirty="0" smtClean="0"/>
              <a:t>esigned </a:t>
            </a:r>
            <a:r>
              <a:rPr lang="en-US" sz="2800" dirty="0"/>
              <a:t>to extend over </a:t>
            </a:r>
            <a:r>
              <a:rPr lang="en-US" sz="2800" dirty="0" smtClean="0"/>
              <a:t>a district, council or even an </a:t>
            </a:r>
            <a:r>
              <a:rPr lang="en-US" sz="2800" dirty="0"/>
              <a:t>entire </a:t>
            </a:r>
            <a:r>
              <a:rPr lang="en-US" sz="2800" dirty="0" smtClean="0"/>
              <a:t>city.</a:t>
            </a:r>
          </a:p>
          <a:p>
            <a:pPr marL="82296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may be a single network such as a cable television network, or it may be a means of connecting a number of LANs into a larger network so that resources may be shared LAN-to-LAN as well as device-to-device.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9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Metropolitan Area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For example, a company can use a MAN to connect the LANs in all of its offices </a:t>
            </a:r>
            <a:r>
              <a:rPr lang="en-US" sz="2800" dirty="0" smtClean="0"/>
              <a:t>throughout </a:t>
            </a:r>
            <a:r>
              <a:rPr lang="en-US" sz="2800" dirty="0"/>
              <a:t>a city</a:t>
            </a:r>
            <a:r>
              <a:rPr lang="en-US" sz="2800" dirty="0" smtClean="0"/>
              <a:t>.</a:t>
            </a:r>
          </a:p>
          <a:p>
            <a:endParaRPr lang="en-GB" dirty="0"/>
          </a:p>
        </p:txBody>
      </p:sp>
      <p:pic>
        <p:nvPicPr>
          <p:cNvPr id="4" name="Picture 3" descr="https://html1-f.scribdassets.com/2v0ayqph6oy8hfi/images/6-746afb5b9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7632848" cy="3413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4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 Area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/>
          <a:lstStyle/>
          <a:p>
            <a:pPr algn="just"/>
            <a:r>
              <a:rPr lang="en-US" sz="2800" dirty="0"/>
              <a:t>provides long-distance transmission of data, voice, image, and video information over large geographical areas that may comprise a country, a continent, or even the whole world</a:t>
            </a:r>
            <a:r>
              <a:rPr lang="en-US" sz="2800" dirty="0" smtClean="0"/>
              <a:t>.</a:t>
            </a:r>
          </a:p>
          <a:p>
            <a:endParaRPr lang="en-GB" dirty="0"/>
          </a:p>
        </p:txBody>
      </p:sp>
      <p:pic>
        <p:nvPicPr>
          <p:cNvPr id="4" name="Picture 3" descr="https://html1-f.scribdassets.com/2v0ayqph6oy8hfi/images/7-7237f423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7200800" cy="2996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6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Topologies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They way computers are connected together in a network is called topology of network.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way a network is laid out, either physically </a:t>
            </a:r>
            <a:r>
              <a:rPr lang="en-US" dirty="0" smtClean="0"/>
              <a:t>or</a:t>
            </a:r>
            <a:r>
              <a:rPr lang="en-US" dirty="0"/>
              <a:t> </a:t>
            </a:r>
            <a:r>
              <a:rPr lang="en-US" dirty="0" smtClean="0"/>
              <a:t>logically.</a:t>
            </a:r>
          </a:p>
          <a:p>
            <a:pPr algn="just"/>
            <a:r>
              <a:rPr lang="en-US" dirty="0" smtClean="0"/>
              <a:t>The basic topologies are:</a:t>
            </a:r>
          </a:p>
          <a:p>
            <a:pPr lvl="1" algn="just"/>
            <a:r>
              <a:rPr lang="en-US" dirty="0" smtClean="0"/>
              <a:t>BUS Topology</a:t>
            </a:r>
          </a:p>
          <a:p>
            <a:pPr lvl="1" algn="just"/>
            <a:r>
              <a:rPr lang="en-US" dirty="0" smtClean="0"/>
              <a:t>Star Topology</a:t>
            </a:r>
          </a:p>
          <a:p>
            <a:pPr lvl="1" algn="just"/>
            <a:r>
              <a:rPr lang="en-US" dirty="0" smtClean="0"/>
              <a:t>Ring Topology</a:t>
            </a:r>
          </a:p>
          <a:p>
            <a:pPr lvl="1" algn="just"/>
            <a:r>
              <a:rPr lang="en-US" dirty="0" smtClean="0"/>
              <a:t>Mesh Topology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2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445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Computer Networks and Topologies</vt:lpstr>
      <vt:lpstr>Computer Network</vt:lpstr>
      <vt:lpstr>Computer Network</vt:lpstr>
      <vt:lpstr>Types of Network:  Local Area Network</vt:lpstr>
      <vt:lpstr>Types of Network</vt:lpstr>
      <vt:lpstr>Metropolitan Area Network</vt:lpstr>
      <vt:lpstr>Metropolitan Area Network</vt:lpstr>
      <vt:lpstr>Wide Area Network</vt:lpstr>
      <vt:lpstr>Network Topologies</vt:lpstr>
      <vt:lpstr>Network Topologies</vt:lpstr>
      <vt:lpstr>BUS Network</vt:lpstr>
      <vt:lpstr>STAR Topology</vt:lpstr>
      <vt:lpstr>STAR Topology</vt:lpstr>
      <vt:lpstr>RING Topology</vt:lpstr>
      <vt:lpstr>RING Topology</vt:lpstr>
      <vt:lpstr>MESH Topology</vt:lpstr>
      <vt:lpstr>MESH Topology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 and Topologies</dc:title>
  <dc:creator>zakir</dc:creator>
  <cp:lastModifiedBy>zakir</cp:lastModifiedBy>
  <cp:revision>9</cp:revision>
  <dcterms:created xsi:type="dcterms:W3CDTF">2020-05-30T04:46:10Z</dcterms:created>
  <dcterms:modified xsi:type="dcterms:W3CDTF">2020-06-11T06:32:37Z</dcterms:modified>
</cp:coreProperties>
</file>