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9430C-1A9E-455A-A620-45468EF48F19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75992-4FFE-4988-AE9E-5818E0BD6B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3890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9430C-1A9E-455A-A620-45468EF48F19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75992-4FFE-4988-AE9E-5818E0BD6B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7538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9430C-1A9E-455A-A620-45468EF48F19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75992-4FFE-4988-AE9E-5818E0BD6B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3823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9430C-1A9E-455A-A620-45468EF48F19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75992-4FFE-4988-AE9E-5818E0BD6B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3183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9430C-1A9E-455A-A620-45468EF48F19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75992-4FFE-4988-AE9E-5818E0BD6B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399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9430C-1A9E-455A-A620-45468EF48F19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75992-4FFE-4988-AE9E-5818E0BD6B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5757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9430C-1A9E-455A-A620-45468EF48F19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75992-4FFE-4988-AE9E-5818E0BD6B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2383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9430C-1A9E-455A-A620-45468EF48F19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75992-4FFE-4988-AE9E-5818E0BD6B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8081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9430C-1A9E-455A-A620-45468EF48F19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75992-4FFE-4988-AE9E-5818E0BD6B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8009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9430C-1A9E-455A-A620-45468EF48F19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75992-4FFE-4988-AE9E-5818E0BD6B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1782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9430C-1A9E-455A-A620-45468EF48F19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75992-4FFE-4988-AE9E-5818E0BD6B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0213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9430C-1A9E-455A-A620-45468EF48F19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75992-4FFE-4988-AE9E-5818E0BD6B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4605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2585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0295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684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257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360009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894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1562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070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1136064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7651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389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Naeem Ullah KakaKhel</dc:creator>
  <cp:lastModifiedBy>Naeem Ullah KakaKhel</cp:lastModifiedBy>
  <cp:revision>1</cp:revision>
  <dcterms:created xsi:type="dcterms:W3CDTF">2020-02-24T08:13:16Z</dcterms:created>
  <dcterms:modified xsi:type="dcterms:W3CDTF">2020-02-24T08:13:48Z</dcterms:modified>
</cp:coreProperties>
</file>