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0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0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4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5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8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1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4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7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96E3B-1A29-4198-A9D6-F1BFA1CADA4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DD187-42EB-4454-B2B1-97321C79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9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Column Writing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70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459" y="583300"/>
            <a:ext cx="107538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4. Humorous Columns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Columnist tries to find the humorous aspects in life to amuse readers. Sometimes, these spotlight an event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more clearly than thousands of words of expounding and explaining. Many papers still shy of having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regular daily humorous column. Columns are much liked, which contain some satirical comments.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Many papers still shy of having regular daily humorous column. However these columns are much liked,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which contain some satirical comments.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5. Essay Columns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Just as nature and 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colour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 editorials have appeal for many a metropolitan daily editor, so the columnist,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who arouses a similar nostalgia and mood in his writing, attracts attention. These require perceptiveness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or possibly just and overpowering interest in people. All authors do not possess this.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This type of column is rare today. Students of English literature will recognize the essay columns of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Joseph Chesterton and A.A. Mime. As an essay, it has style. Its range is unlimited but it must stick to one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rigid rule-it must never be deductive or dull.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6. Personality Diary Columns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 Diary columns come from public figures, who are talking about their interesting incidents with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others</a:t>
            </a:r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72353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276" y="587294"/>
            <a:ext cx="112561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7. How- to-do or Advice Columns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These educate the readers, as there is a gentle instruction written in such a way as not to appear to be a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lesson. These columns usually appear on magazine and daily pages.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8. Sports Column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There was a time when some leading newspapers had their daily sports columns, but this is getting to be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rarer these days. However, event-based article-cum-columns are there. Some newspapers try to make-up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for the dearth this way. Perhaps it is still a field less trodden.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9. Question and Answer Column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This column comes in various 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colours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. It could be a medical column in which a qualified doctor answers </a:t>
            </a:r>
            <a:r>
              <a:rPr lang="en-US" dirty="0" smtClean="0"/>
              <a:t>queries </a:t>
            </a:r>
            <a:r>
              <a:rPr lang="en-US" dirty="0"/>
              <a:t>on health. It could be a sober column in which readers ask questions about their personal</a:t>
            </a:r>
          </a:p>
          <a:p>
            <a:pPr fontAlgn="t"/>
            <a:r>
              <a:rPr lang="en-US" dirty="0"/>
              <a:t>problems and get appropriate answers depending on whether the questions are plain, plain silly or serious.</a:t>
            </a:r>
          </a:p>
          <a:p>
            <a:pPr fontAlgn="t"/>
            <a:r>
              <a:rPr lang="en-US" dirty="0"/>
              <a:t>Under this style of column-writing, a columnist gives a question and then answers it. By this style, a</a:t>
            </a:r>
          </a:p>
          <a:p>
            <a:pPr fontAlgn="t"/>
            <a:r>
              <a:rPr lang="en-US" dirty="0"/>
              <a:t>columnist makes the columns easy to understand and intelligible even to the general readers. This style of</a:t>
            </a:r>
          </a:p>
          <a:p>
            <a:pPr fontAlgn="t"/>
            <a:r>
              <a:rPr lang="en-US" dirty="0"/>
              <a:t>writing a column gives ample opportunities to the columnist to raise questions of national and paramount</a:t>
            </a:r>
          </a:p>
          <a:p>
            <a:pPr fontAlgn="t"/>
            <a:r>
              <a:rPr lang="en-US" dirty="0"/>
              <a:t>importance and then answers them in easy and understandable style and language. In this way, a good</a:t>
            </a:r>
          </a:p>
          <a:p>
            <a:pPr fontAlgn="t"/>
            <a:r>
              <a:rPr lang="en-US" dirty="0"/>
              <a:t>columnist paves the way for instruction, teaching and improving educational values and standard of the</a:t>
            </a:r>
          </a:p>
          <a:p>
            <a:pPr fontAlgn="t"/>
            <a:r>
              <a:rPr lang="en-US" dirty="0"/>
              <a:t>general masses in an effective </a:t>
            </a:r>
            <a:r>
              <a:rPr lang="en-US" dirty="0" smtClean="0"/>
              <a:t>way.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 </a:t>
            </a:r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625649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976" y="605890"/>
            <a:ext cx="11062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11. Standard Column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This type of column handles editorial subjects of lesser importance and deals with each in a paragraph or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two. They are unsigned and are frequently the work of two or more members of the editorial staff.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Outstanding columns in this category are `Topics of the Times" in the New York Times.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12. Political columns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These are an extension of the Standard Column, but it is considered of very serious nature. This is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especially done in pursuance of the Editorial policy of the newspaper, and these are considered to be one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of the most-read columns.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13. The Middle Column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 `middle' is so-called because it occupies a position on the editorial page between the main article and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 standard column. Its sole purpose is to lighten what could otherwise be serious reading, which an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editorial page normally is and is expected to be. It is generally humorous and in any event it should be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entertaining and is usually written in a lighter vein. In length it is about 500 words and the more off- beat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it is the better.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14. The Hodge-Podge Column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Here the columnist presents to his reader a Hodge 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Podge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 of stuff a little or no consequence on the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principle that variety is not only the spice of life but a sure formula to catch reader's interest.</a:t>
            </a:r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343675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1369" y="879101"/>
            <a:ext cx="109084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15. Editorial Column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It is properly called the signed editorial column. In it we find what resembles an editorial in form, but an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editorial so palpably personal that it is a cross between an editorial and a column. When an editor writes a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piece under his own name he is trying to lay his prestige on the line.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These do not necessarily depend on humorous elements only. They are and can be handled efficiently by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 experienced and stylish writer of columns. Its demands are different than the other forms of columns.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In it are included one's personal views and opinions on any subject or topic in the world like an editorial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in any style.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16. Specialized Columns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These types of columns are generally limited and confined to a single subject or topic, with the underlying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purpose to render better and detailed service to the subject or topic under study and examination. It may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be confined to a single department of life or learning. Specialized Columns are arranged in accordance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with the circumstances. Under specialized columns are included the columns like, "Legal Column".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"Religious or 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Deeni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 Column", `Astrology' or Palmistry Column", `Sports Columns", "Fashion Column",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Medical Column", "Women's Column", `Students, Laborers" or Children Column". In the specialized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Columns, there is simplicity of language and style and no literary tastes are added unnecessarily, nor do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they reflect any personal or individual trends. Specialized Columns can be called "Professional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Columns"</a:t>
            </a:r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466833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3742" y="533022"/>
            <a:ext cx="115523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17. Miscellaneous Columns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These mainly comprise of commentary and criticism on books, Criticism columns on films and theatre,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columns on performance in sports, columns on the study of the impending and actual changes in the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different walks of life 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etc</a:t>
            </a:r>
            <a:endParaRPr lang="en-US" b="0" i="0" dirty="0" smtClean="0">
              <a:solidFill>
                <a:srgbClr val="000000"/>
              </a:solidFill>
              <a:effectLst/>
              <a:latin typeface="timesnewromanpsmt,Times New Roman, Times, serif"/>
            </a:endParaRPr>
          </a:p>
          <a:p>
            <a:pPr fontAlgn="t"/>
            <a:r>
              <a:rPr lang="en-US" b="1" dirty="0"/>
              <a:t>18. Literary Columns</a:t>
            </a:r>
            <a:endParaRPr lang="en-US" dirty="0"/>
          </a:p>
          <a:p>
            <a:pPr fontAlgn="t"/>
            <a:r>
              <a:rPr lang="en-US" dirty="0"/>
              <a:t>Today, we notice a good number of columns on the national and foreign literature and literary trends,</a:t>
            </a:r>
          </a:p>
          <a:p>
            <a:pPr fontAlgn="t"/>
            <a:r>
              <a:rPr lang="en-US" dirty="0"/>
              <a:t>literary and educational problems, columns on literary congresses held in and outside the country. These</a:t>
            </a:r>
          </a:p>
          <a:p>
            <a:pPr fontAlgn="t"/>
            <a:r>
              <a:rPr lang="en-US" dirty="0"/>
              <a:t>usually serve to convey a detailed report and the activities taking place on the national as well as the</a:t>
            </a:r>
          </a:p>
          <a:p>
            <a:pPr fontAlgn="t"/>
            <a:r>
              <a:rPr lang="en-US" dirty="0"/>
              <a:t>international arena. They also serve the purpose of explanation and explication and thus manage to enrich</a:t>
            </a:r>
          </a:p>
          <a:p>
            <a:pPr fontAlgn="t"/>
            <a:r>
              <a:rPr lang="en-US" dirty="0"/>
              <a:t>and enlighten the reader about the coming changes in literary tastes and upsurge of certain literary</a:t>
            </a:r>
          </a:p>
          <a:p>
            <a:pPr fontAlgn="t"/>
            <a:r>
              <a:rPr lang="en-US" dirty="0"/>
              <a:t>movements in the world.</a:t>
            </a:r>
          </a:p>
          <a:p>
            <a:pPr fontAlgn="t"/>
            <a:r>
              <a:rPr lang="en-US" dirty="0"/>
              <a:t>In a sense all these, in essence, are opinion pieces, as are editorials, theatre, film, art and music criticisms.</a:t>
            </a:r>
          </a:p>
          <a:p>
            <a:pPr fontAlgn="t"/>
            <a:r>
              <a:rPr lang="en-US" dirty="0"/>
              <a:t>It is not every reporter who can aspire to be humorous columnists, an art critic or a sports commentator.</a:t>
            </a:r>
          </a:p>
          <a:p>
            <a:pPr fontAlgn="t"/>
            <a:r>
              <a:rPr lang="en-US" dirty="0"/>
              <a:t>From each a certain amount of expertise is called for, the critic, in the first place, must have credibility. In</a:t>
            </a:r>
          </a:p>
          <a:p>
            <a:pPr fontAlgn="t"/>
            <a:r>
              <a:rPr lang="en-US" dirty="0"/>
              <a:t>other words, he must have a wider knowledge of life and letters. The narrow specialist may have</a:t>
            </a:r>
          </a:p>
          <a:p>
            <a:pPr fontAlgn="t"/>
            <a:r>
              <a:rPr lang="en-US" dirty="0"/>
              <a:t>credibility but it is the specialist generalist who will have the audience. To review any piece of creative</a:t>
            </a:r>
          </a:p>
          <a:p>
            <a:pPr fontAlgn="t"/>
            <a:r>
              <a:rPr lang="en-US" dirty="0"/>
              <a:t>work, the reviewer must not only be aware of the artist's own past work, but must be able to judge it in</a:t>
            </a:r>
          </a:p>
          <a:p>
            <a:pPr fontAlgn="t"/>
            <a:r>
              <a:rPr lang="en-US" dirty="0"/>
              <a:t>the context of other works of the same genre either of his contemporaries or his predecessors or</a:t>
            </a:r>
          </a:p>
          <a:p>
            <a:pPr fontAlgn="t"/>
            <a:r>
              <a:rPr lang="en-US" dirty="0"/>
              <a:t>preferably both.</a:t>
            </a:r>
          </a:p>
          <a:p>
            <a:pPr fontAlgn="t"/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116213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8907" y="55540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column is a recurring piece or article in a newspaper, magazine or other publication, where a writer expresses their own opinion in few columns allotted to them by the newspaper organization. Columns are written by columnists.</a:t>
            </a:r>
          </a:p>
          <a:p>
            <a:endParaRPr lang="en-US" dirty="0" smtClean="0"/>
          </a:p>
          <a:p>
            <a:r>
              <a:rPr lang="en-US" dirty="0" smtClean="0"/>
              <a:t>What differentiates a column from other forms of journalism is that it is a regular feature in a publication – written by the same writer or reporter and usually on the same subject area or theme each time – and that it typically, but not universally, contains the author's opinion or point of 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5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various definitions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kajobp+symbolmt,Arial, Helvetica, Verdana, sans-serif"/>
              </a:rPr>
              <a:t>�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 "All those writings are columns published on regular basis under a permanent caption in the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periodicals and  the periodicals."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­ Prof 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Shafique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 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Jhallandhari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kajobp+symbolmt,Arial, Helvetica, Verdana, sans-serif"/>
              </a:rPr>
              <a:t>�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 "A certain type of writing under a permanent caption"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­ Prof 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Maskeen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 Ali 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Hijazi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kajobp+symbolmt,Arial, Helvetica, Verdana, sans-serif"/>
              </a:rPr>
              <a:t>�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"There are certain permanent topics in every newspaper. Under some presented news announcements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or information. Under some are given humorous, medical or scientific writings. These permanent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topics and their matter are given name of columns. And the writer is called columnists.</a:t>
            </a:r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240626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8984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Scope and Importance for a newspaper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Analysis from the foregoing study and examination of the nature and definition of the column-writing, we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can 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analyse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 the following essentials and basic points which go into the forming of a column.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 column-writing can cater to the needs of the newspapers, periodicals with equal significance.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Column-writing can be equated with the concept and practice of personal journalism of the past.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Columns are written on a multitude of subjects, with a natural flair of conversation and a direct address to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 readers without any intermediary. There are syndicated and non-syndicated columns on diverse topics.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It can be said that any subject is an apt subject for the columnist</a:t>
            </a:r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102012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8984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Under a column, different news, announcements, and information can be gathered. Columns are really the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concise and precise rather pointed comments on the news of the day. Column may include in its range the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humor, criticism, wisecracks, judgments, observations, philosophies, apologies etc.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Columns are the unique devices of direct contact and address with the general masses, as being the most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modern and sophisticated form of personal journalism of the past. These are the decorating pieces of the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newspapers and hold the position of permanent topics and subjects.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Column-writing is a unique form of lively journalism, and is easily attuned to the information, instruction,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address, entertainment and amusement, guidance, enlightenment of the readers</a:t>
            </a:r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42662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974" y="574827"/>
            <a:ext cx="1123037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Columns are of multi-purpose nature and can include diverse writings on national and international topics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and subjects, social and cultural issues, literacy and light subjects, economic and political subjects besides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humorous writings, and sarcastic writings, which were replaced, by the serious subjects. Both are equally </a:t>
            </a:r>
            <a:r>
              <a:rPr lang="en-US" dirty="0"/>
              <a:t>popular and important. Today column-writing includes anecdotes, short essays, reviews, and editorials,</a:t>
            </a:r>
          </a:p>
          <a:p>
            <a:pPr fontAlgn="t"/>
            <a:r>
              <a:rPr lang="en-US" dirty="0"/>
              <a:t>comments, on news, announcements, and readers' contributions.</a:t>
            </a:r>
          </a:p>
          <a:p>
            <a:pPr fontAlgn="t"/>
            <a:r>
              <a:rPr lang="en-US" dirty="0"/>
              <a:t>A column is both a general and a </a:t>
            </a:r>
            <a:r>
              <a:rPr lang="en-US" dirty="0" err="1"/>
              <a:t>specialised</a:t>
            </a:r>
            <a:r>
              <a:rPr lang="en-US" dirty="0"/>
              <a:t> writing, which may entail the elucidation or expression of</a:t>
            </a:r>
          </a:p>
          <a:p>
            <a:pPr fontAlgn="t"/>
            <a:r>
              <a:rPr lang="en-US" dirty="0"/>
              <a:t>the policy of the newspapers, or it may be based on the independent thinking of an individual.</a:t>
            </a:r>
          </a:p>
          <a:p>
            <a:pPr fontAlgn="t"/>
            <a:r>
              <a:rPr lang="en-US" dirty="0"/>
              <a:t>It is asserted that the style and approach in writing a column is usually determined by the local conditions</a:t>
            </a:r>
          </a:p>
          <a:p>
            <a:pPr fontAlgn="t"/>
            <a:r>
              <a:rPr lang="en-US" dirty="0"/>
              <a:t>and the predilections of the concerned writers. However the sole criteria for gauging the success of a</a:t>
            </a:r>
          </a:p>
          <a:p>
            <a:pPr fontAlgn="t"/>
            <a:r>
              <a:rPr lang="en-US" dirty="0"/>
              <a:t>columnist lie in his efficiency and proficiency to attract and hold the readers. A successful columnist must</a:t>
            </a:r>
          </a:p>
          <a:p>
            <a:pPr fontAlgn="t"/>
            <a:r>
              <a:rPr lang="en-US" dirty="0"/>
              <a:t>possess some cardinal points to impel the readers to continue the perusals of the column carefully and</a:t>
            </a:r>
          </a:p>
          <a:p>
            <a:pPr fontAlgn="t"/>
            <a:r>
              <a:rPr lang="en-US" dirty="0"/>
              <a:t>with deep and keen interest. However it is estimated that only from ten to fifteen percent - people who</a:t>
            </a:r>
          </a:p>
          <a:p>
            <a:pPr fontAlgn="t"/>
            <a:r>
              <a:rPr lang="en-US" dirty="0"/>
              <a:t>read the editorials from beginning to the end. However the columns are most sought after and consulted</a:t>
            </a:r>
          </a:p>
          <a:p>
            <a:pPr fontAlgn="t"/>
            <a:r>
              <a:rPr lang="en-US" dirty="0"/>
              <a:t>frequently</a:t>
            </a:r>
          </a:p>
          <a:p>
            <a:pPr fontAlgn="t"/>
            <a:r>
              <a:rPr lang="en-US" dirty="0"/>
              <a:t>Columns are published with the real name of the writer or under a pseudonym. However, most of the</a:t>
            </a:r>
          </a:p>
          <a:p>
            <a:pPr fontAlgn="t"/>
            <a:r>
              <a:rPr lang="en-US" dirty="0"/>
              <a:t>writers are writing with real names.</a:t>
            </a:r>
          </a:p>
          <a:p>
            <a:pPr fontAlgn="t"/>
            <a:r>
              <a:rPr lang="en-US" dirty="0"/>
              <a:t>Columns are considered to be the most powerful medium of any newspaper, next to news. However, the</a:t>
            </a:r>
          </a:p>
          <a:p>
            <a:pPr fontAlgn="t"/>
            <a:r>
              <a:rPr lang="en-US" dirty="0"/>
              <a:t>importance of the features and articles is never undermined.</a:t>
            </a:r>
          </a:p>
          <a:p>
            <a:pPr fontAlgn="t"/>
            <a:r>
              <a:rPr lang="en-US" dirty="0"/>
              <a:t>Moreover, a column has the longest life of all newspaper items, as people like to keep track of the writers'</a:t>
            </a:r>
          </a:p>
          <a:p>
            <a:pPr fontAlgn="t"/>
            <a:r>
              <a:rPr lang="en-US" dirty="0"/>
              <a:t>thinking. This also adds to the fact that the columnists are the most </a:t>
            </a:r>
            <a:r>
              <a:rPr lang="en-US" dirty="0" err="1"/>
              <a:t>criticised</a:t>
            </a:r>
            <a:r>
              <a:rPr lang="en-US" dirty="0"/>
              <a:t> of all as well.</a:t>
            </a:r>
          </a:p>
          <a:p>
            <a:pPr fontAlgn="t"/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9707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428" y="815120"/>
            <a:ext cx="113978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Why most powerful?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kbaejd+wingdings-regular,Arial, Helvetica, Verdana, sans-serif"/>
              </a:rPr>
              <a:t>C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olumns' message is always very strong, both for the readers and people who are connected to the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writing in any way. Hence people prefer to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analyse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 and react.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Secondly, columns are read by those who are either the decision-makers or their critics; hence it adds to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the fact that the columns are most powerful part of any newspaper.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kbaejd+wingdings-regular,Arial, Helvetica, Verdana, sans-serif"/>
              </a:rPr>
              <a:t>P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resent-day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columns are mostly political, which is due to the political situation of the country.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Nevertheless people are writing on other subjects, which are of common interest.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kbaejd+wingdings-regular,Arial, Helvetica, Verdana, sans-serif"/>
              </a:rPr>
              <a:t>C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olumnists become known over a short period of time depending upon the subject choice, language,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ideas and their wisdom beside other attributes.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kbaejd+wingdings-regular,Arial, Helvetica, Verdana, sans-serif"/>
              </a:rPr>
              <a:t>W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hile writing a column over a period of time, the best of the writers comes out in the columns, which is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another reason for the popularity of the columns and columnists.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kbaejd+wingdings-regular,Arial, Helvetica, Verdana, sans-serif"/>
              </a:rPr>
              <a:t>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ews can be one-sided version at time, but analysis, criticism, and solution given in the columns are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definitely presenting a well-rounded picture. Due to this reason, columns are considered to be the highly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opinionated write-ups. However, balancing factors are always there to have better write-up</a:t>
            </a:r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0601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823" y="589637"/>
            <a:ext cx="111273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Scope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 writing is the hardest type of writing of all because it requires good thinking.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To write a good column requires more than just the ability to articulate an opinion. Your opinions must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make sense, provide insight and be convincing. And you must do all this in an entertaining way.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Anybody can be trained to write straight news because it's very mechanical. Feature articles, though also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somewhat formulaic, are harder because they require good writing.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But column writing is the hardest type of writing of all because it requires good thinking.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To write a good column requires more than just the ability to articulate an opinion. Your opinions must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make sense, provide insight and be convincing. And you must do all this in an entertaining way.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It requires you to be almost like a lawyer. Through your arguments, you will need to convince the jury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(your readers) that your client (your viewpoint) is right. Shaping a powerful argument takes practice and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requires both breadth and depth of knowledge as well as the ability to critically 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analyse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 a particular issue.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Column writing is different from other forms of writing because unlike straight news and feature writing,</a:t>
            </a:r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,Times New Roman, Times, serif"/>
              </a:rPr>
              <a:t>as columns have dedicated readerships.</a:t>
            </a:r>
          </a:p>
          <a:p>
            <a:pPr fontAlgn="t"/>
            <a:r>
              <a:rPr lang="en-US" b="0" i="0" dirty="0" smtClean="0">
                <a:solidFill>
                  <a:srgbClr val="000000"/>
                </a:solidFill>
                <a:effectLst/>
                <a:latin typeface="TimesNewRomanPSMT"/>
              </a:rPr>
              <a:t>A columnist develop a following because his readers feel they can gain knowledge, insight, and entertainment from reading his writings.</a:t>
            </a:r>
            <a:endParaRPr lang="en-US" b="0" i="0" dirty="0">
              <a:solidFill>
                <a:srgbClr val="000000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642452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1668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579548" y="889844"/>
            <a:ext cx="110114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i="0" dirty="0" smtClean="0">
                <a:solidFill>
                  <a:srgbClr val="000000"/>
                </a:solidFill>
                <a:effectLst/>
                <a:latin typeface="timesnewromanps-boldmt,Times New Roman, Times, serif"/>
              </a:rPr>
              <a:t>TYPES OF COLUMNS</a:t>
            </a:r>
          </a:p>
          <a:p>
            <a:pPr fontAlgn="t"/>
            <a:r>
              <a:rPr lang="en-US" dirty="0"/>
              <a:t>There are divergent types of columns owing to the subject variation.</a:t>
            </a:r>
          </a:p>
          <a:p>
            <a:pPr fontAlgn="t"/>
            <a:r>
              <a:rPr lang="en-US" dirty="0"/>
              <a:t>It is said "Columns, like news stories, may fit into several pigeonholes at the same time."</a:t>
            </a:r>
          </a:p>
          <a:p>
            <a:pPr fontAlgn="t"/>
            <a:r>
              <a:rPr lang="en-US" b="1" dirty="0"/>
              <a:t>1. Reporting-in-Depth Columns</a:t>
            </a:r>
            <a:endParaRPr lang="en-US" dirty="0"/>
          </a:p>
          <a:p>
            <a:pPr fontAlgn="t"/>
            <a:r>
              <a:rPr lang="en-US" dirty="0"/>
              <a:t>Background, perspective, and interpretation are given to various happenings, usually already presented in</a:t>
            </a:r>
          </a:p>
          <a:p>
            <a:pPr fontAlgn="t"/>
            <a:r>
              <a:rPr lang="en-US" dirty="0"/>
              <a:t>hard news. In these columns, current news events are related to the past and also to the future</a:t>
            </a:r>
            <a:r>
              <a:rPr lang="en-US" dirty="0" smtClean="0"/>
              <a:t>.</a:t>
            </a:r>
          </a:p>
          <a:p>
            <a:pPr fontAlgn="t"/>
            <a:r>
              <a:rPr lang="en-US" b="1" dirty="0"/>
              <a:t>2. "I Think" or Opinionated Columns</a:t>
            </a:r>
            <a:endParaRPr lang="en-US" dirty="0"/>
          </a:p>
          <a:p>
            <a:pPr fontAlgn="t"/>
            <a:r>
              <a:rPr lang="en-US" dirty="0"/>
              <a:t>Either because of extensive training, long time observations, or sheer lack of modesty, Columnists set</a:t>
            </a:r>
          </a:p>
          <a:p>
            <a:pPr fontAlgn="t"/>
            <a:r>
              <a:rPr lang="en-US" dirty="0"/>
              <a:t>themselves up as experts and then expound their opinions for the general public. They try to compensate</a:t>
            </a:r>
          </a:p>
          <a:p>
            <a:pPr fontAlgn="t"/>
            <a:r>
              <a:rPr lang="en-US" dirty="0"/>
              <a:t>in heat for what they cannot provide in light.</a:t>
            </a:r>
          </a:p>
          <a:p>
            <a:pPr fontAlgn="t"/>
            <a:r>
              <a:rPr lang="en-US" b="1" dirty="0"/>
              <a:t>3. Gossip Columns</a:t>
            </a:r>
            <a:endParaRPr lang="en-US" dirty="0"/>
          </a:p>
          <a:p>
            <a:pPr fontAlgn="t"/>
            <a:r>
              <a:rPr lang="en-US" dirty="0"/>
              <a:t>Everybody likes to learn a juicy bit of gossip. One whole field of column writing is built on this</a:t>
            </a:r>
          </a:p>
          <a:p>
            <a:pPr fontAlgn="t"/>
            <a:r>
              <a:rPr lang="en-US" dirty="0"/>
              <a:t>characteristic. Such a column contains little except its unquestionably titillating value; this needs not be</a:t>
            </a:r>
          </a:p>
          <a:p>
            <a:pPr fontAlgn="t"/>
            <a:r>
              <a:rPr lang="en-US" dirty="0"/>
              <a:t>the writer's exclusive domain. The uncovering of a government scandal may have profound (and</a:t>
            </a:r>
          </a:p>
          <a:p>
            <a:pPr fontAlgn="t"/>
            <a:r>
              <a:rPr lang="en-US" dirty="0"/>
              <a:t>beneficial) ramifications. No daily newspaper carries a gossip column and its natural habit is the film</a:t>
            </a:r>
          </a:p>
          <a:p>
            <a:pPr fontAlgn="t"/>
            <a:r>
              <a:rPr lang="en-US" dirty="0"/>
              <a:t>magazine, which flourishes on gossip, some malicious, some harmless but unquestionably titillating</a:t>
            </a:r>
          </a:p>
          <a:p>
            <a:pPr fontAlgn="t"/>
            <a:endParaRPr lang="en-US" dirty="0"/>
          </a:p>
          <a:p>
            <a:pPr fontAlgn="t"/>
            <a:endParaRPr lang="en-US" b="0" i="0" dirty="0" smtClean="0">
              <a:solidFill>
                <a:srgbClr val="000000"/>
              </a:solidFill>
              <a:effectLst/>
              <a:latin typeface="TimesNewRomanPSMT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123</Words>
  <Application>Microsoft Office PowerPoint</Application>
  <PresentationFormat>Widescreen</PresentationFormat>
  <Paragraphs>184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kajobp+symbolmt,Arial, Helvetica, Verdana, sans-serif</vt:lpstr>
      <vt:lpstr>kbaejd+wingdings-regular,Arial, Helvetica, Verdana, sans-serif</vt:lpstr>
      <vt:lpstr>timesnewromanps-boldmt,Times New Roman, Times, serif</vt:lpstr>
      <vt:lpstr>TimesNewRomanPSMT</vt:lpstr>
      <vt:lpstr>timesnewromanpsmt,Times New Roman, Times, serif</vt:lpstr>
      <vt:lpstr>Office Theme</vt:lpstr>
      <vt:lpstr>Column Writing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 Writing</dc:title>
  <dc:creator>Anum</dc:creator>
  <cp:lastModifiedBy>Anum</cp:lastModifiedBy>
  <cp:revision>8</cp:revision>
  <dcterms:created xsi:type="dcterms:W3CDTF">2019-12-09T06:14:45Z</dcterms:created>
  <dcterms:modified xsi:type="dcterms:W3CDTF">2019-12-10T06:03:32Z</dcterms:modified>
</cp:coreProperties>
</file>