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5.jpg" ContentType="image/jpeg"/>
  <Override PartName="/ppt/media/image26.jpg" ContentType="image/jpeg"/>
  <Override PartName="/ppt/media/image35.jpg" ContentType="image/jpeg"/>
  <Override PartName="/ppt/media/image39.jpg" ContentType="image/jpeg"/>
  <Override PartName="/ppt/media/image4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5" r:id="rId18"/>
    <p:sldId id="316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302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‹#›</a:t>
            </a:fld>
            <a:r>
              <a:rPr spc="-10" dirty="0"/>
              <a:t>/58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‹#›</a:t>
            </a:fld>
            <a:r>
              <a:rPr spc="-10" dirty="0"/>
              <a:t>/58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‹#›</a:t>
            </a:fld>
            <a:r>
              <a:rPr spc="-10" dirty="0"/>
              <a:t>/58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‹#›</a:t>
            </a:fld>
            <a:r>
              <a:rPr spc="-10" dirty="0"/>
              <a:t>/58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6312408"/>
            <a:ext cx="9144000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‹#›</a:t>
            </a:fld>
            <a:r>
              <a:rPr spc="-10" dirty="0"/>
              <a:t>/58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10119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516" y="673099"/>
            <a:ext cx="456819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9868" y="1864867"/>
            <a:ext cx="6058662" cy="2954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99892" y="7057710"/>
            <a:ext cx="2974975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76731" y="7051614"/>
            <a:ext cx="807719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92516" y="7066854"/>
            <a:ext cx="1054734" cy="24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FFF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‹#›</a:t>
            </a:fld>
            <a:r>
              <a:rPr spc="-10" dirty="0"/>
              <a:t>/58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jp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jpg"/><Relationship Id="rId7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9431" y="437962"/>
            <a:ext cx="8665845" cy="685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90290">
              <a:lnSpc>
                <a:spcPct val="100000"/>
              </a:lnSpc>
              <a:spcBef>
                <a:spcPts val="95"/>
              </a:spcBef>
            </a:pPr>
            <a:r>
              <a:rPr sz="2100" spc="-577" baseline="3968" dirty="0">
                <a:solidFill>
                  <a:srgbClr val="FFFF00"/>
                </a:solidFill>
                <a:latin typeface="Verdana"/>
                <a:cs typeface="Verdana"/>
              </a:rPr>
              <a:t>C</a:t>
            </a:r>
            <a:r>
              <a:rPr sz="1400" spc="-385" dirty="0">
                <a:latin typeface="Verdana"/>
                <a:cs typeface="Verdana"/>
              </a:rPr>
              <a:t>C</a:t>
            </a:r>
            <a:r>
              <a:rPr sz="2100" spc="-577" baseline="3968" dirty="0">
                <a:solidFill>
                  <a:srgbClr val="FFFF00"/>
                </a:solidFill>
                <a:latin typeface="Verdana"/>
                <a:cs typeface="Verdana"/>
              </a:rPr>
              <a:t>o</a:t>
            </a:r>
            <a:r>
              <a:rPr sz="1400" spc="-385" dirty="0">
                <a:latin typeface="Verdana"/>
                <a:cs typeface="Verdana"/>
              </a:rPr>
              <a:t>o</a:t>
            </a:r>
            <a:r>
              <a:rPr sz="2100" spc="-577" baseline="3968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1400" spc="-385" dirty="0">
                <a:latin typeface="Verdana"/>
                <a:cs typeface="Verdana"/>
              </a:rPr>
              <a:t>m</a:t>
            </a:r>
            <a:r>
              <a:rPr sz="2100" spc="-577" baseline="3968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400" spc="-385" dirty="0">
                <a:latin typeface="Verdana"/>
                <a:cs typeface="Verdana"/>
              </a:rPr>
              <a:t>p</a:t>
            </a:r>
            <a:r>
              <a:rPr sz="2100" spc="-577" baseline="3968" dirty="0">
                <a:solidFill>
                  <a:srgbClr val="FFFF00"/>
                </a:solidFill>
                <a:latin typeface="Verdana"/>
                <a:cs typeface="Verdana"/>
              </a:rPr>
              <a:t>u</a:t>
            </a:r>
            <a:r>
              <a:rPr sz="1400" spc="-385" dirty="0">
                <a:latin typeface="Verdana"/>
                <a:cs typeface="Verdana"/>
              </a:rPr>
              <a:t>u</a:t>
            </a:r>
            <a:r>
              <a:rPr sz="2100" spc="-577" baseline="3968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1400" spc="-385" dirty="0">
                <a:latin typeface="Verdana"/>
                <a:cs typeface="Verdana"/>
              </a:rPr>
              <a:t>t</a:t>
            </a:r>
            <a:r>
              <a:rPr sz="2100" spc="-577" baseline="3968" dirty="0">
                <a:solidFill>
                  <a:srgbClr val="FFFF00"/>
                </a:solidFill>
                <a:latin typeface="Verdana"/>
                <a:cs typeface="Verdana"/>
              </a:rPr>
              <a:t>er</a:t>
            </a:r>
            <a:r>
              <a:rPr sz="1400" spc="-385" dirty="0">
                <a:latin typeface="Verdana"/>
                <a:cs typeface="Verdana"/>
              </a:rPr>
              <a:t>er 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F</a:t>
            </a:r>
            <a:r>
              <a:rPr sz="1400" spc="-350" dirty="0">
                <a:latin typeface="Verdana"/>
                <a:cs typeface="Verdana"/>
              </a:rPr>
              <a:t>F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un</a:t>
            </a:r>
            <a:r>
              <a:rPr sz="1400" spc="-350" dirty="0">
                <a:latin typeface="Verdana"/>
                <a:cs typeface="Verdana"/>
              </a:rPr>
              <a:t>un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d</a:t>
            </a:r>
            <a:r>
              <a:rPr sz="1400" spc="-350" dirty="0">
                <a:latin typeface="Verdana"/>
                <a:cs typeface="Verdana"/>
              </a:rPr>
              <a:t>d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spc="-350" dirty="0">
                <a:latin typeface="Verdana"/>
                <a:cs typeface="Verdana"/>
              </a:rPr>
              <a:t>a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m</a:t>
            </a:r>
            <a:r>
              <a:rPr sz="1400" spc="-350" dirty="0">
                <a:latin typeface="Verdana"/>
                <a:cs typeface="Verdana"/>
              </a:rPr>
              <a:t>m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en</a:t>
            </a:r>
            <a:r>
              <a:rPr sz="1400" spc="-350" dirty="0">
                <a:latin typeface="Verdana"/>
                <a:cs typeface="Verdana"/>
              </a:rPr>
              <a:t>en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t</a:t>
            </a:r>
            <a:r>
              <a:rPr sz="1400" spc="-350" dirty="0">
                <a:latin typeface="Verdana"/>
                <a:cs typeface="Verdana"/>
              </a:rPr>
              <a:t>t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spc="-350" dirty="0">
                <a:latin typeface="Verdana"/>
                <a:cs typeface="Verdana"/>
              </a:rPr>
              <a:t>a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l</a:t>
            </a:r>
            <a:r>
              <a:rPr sz="1400" spc="-350" dirty="0">
                <a:latin typeface="Verdana"/>
                <a:cs typeface="Verdana"/>
              </a:rPr>
              <a:t>l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1400" spc="-350" dirty="0">
                <a:latin typeface="Verdana"/>
                <a:cs typeface="Verdana"/>
              </a:rPr>
              <a:t>s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:</a:t>
            </a:r>
            <a:r>
              <a:rPr sz="1400" spc="-350" dirty="0">
                <a:latin typeface="Verdana"/>
                <a:cs typeface="Verdana"/>
              </a:rPr>
              <a:t>: 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400" spc="-350" dirty="0">
                <a:latin typeface="Verdana"/>
                <a:cs typeface="Verdana"/>
              </a:rPr>
              <a:t>P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1400" spc="-350" dirty="0">
                <a:latin typeface="Verdana"/>
                <a:cs typeface="Verdana"/>
              </a:rPr>
              <a:t>r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ad</a:t>
            </a:r>
            <a:r>
              <a:rPr sz="1400" spc="-350" dirty="0">
                <a:latin typeface="Verdana"/>
                <a:cs typeface="Verdana"/>
              </a:rPr>
              <a:t>ad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400" spc="-350" dirty="0">
                <a:latin typeface="Verdana"/>
                <a:cs typeface="Verdana"/>
              </a:rPr>
              <a:t>e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e</a:t>
            </a:r>
            <a:r>
              <a:rPr sz="1400" spc="-350" dirty="0">
                <a:latin typeface="Verdana"/>
                <a:cs typeface="Verdana"/>
              </a:rPr>
              <a:t>e</a:t>
            </a:r>
            <a:r>
              <a:rPr sz="2100" spc="-525" baseline="3968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400" spc="-350" dirty="0">
                <a:latin typeface="Verdana"/>
                <a:cs typeface="Verdana"/>
              </a:rPr>
              <a:t>p </a:t>
            </a:r>
            <a:r>
              <a:rPr sz="2100" spc="-494" baseline="3968" dirty="0">
                <a:solidFill>
                  <a:srgbClr val="FFFF00"/>
                </a:solidFill>
                <a:latin typeface="Verdana"/>
                <a:cs typeface="Verdana"/>
              </a:rPr>
              <a:t>K</a:t>
            </a:r>
            <a:r>
              <a:rPr sz="1400" spc="-330" dirty="0">
                <a:latin typeface="Verdana"/>
                <a:cs typeface="Verdana"/>
              </a:rPr>
              <a:t>K</a:t>
            </a:r>
            <a:r>
              <a:rPr sz="2100" spc="-494" baseline="3968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r>
              <a:rPr sz="1400" spc="-330" dirty="0">
                <a:latin typeface="Verdana"/>
                <a:cs typeface="Verdana"/>
              </a:rPr>
              <a:t>. </a:t>
            </a:r>
            <a:r>
              <a:rPr sz="2100" spc="-465" baseline="3968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1400" spc="-310" dirty="0">
                <a:latin typeface="Verdana"/>
                <a:cs typeface="Verdana"/>
              </a:rPr>
              <a:t>S</a:t>
            </a:r>
            <a:r>
              <a:rPr sz="2100" spc="-465" baseline="3968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1400" spc="-310" dirty="0">
                <a:latin typeface="Verdana"/>
                <a:cs typeface="Verdana"/>
              </a:rPr>
              <a:t>i</a:t>
            </a:r>
            <a:r>
              <a:rPr sz="2100" spc="-465" baseline="3968" dirty="0">
                <a:solidFill>
                  <a:srgbClr val="FFFF00"/>
                </a:solidFill>
                <a:latin typeface="Verdana"/>
                <a:cs typeface="Verdana"/>
              </a:rPr>
              <a:t>nh</a:t>
            </a:r>
            <a:r>
              <a:rPr sz="1400" spc="-310" dirty="0">
                <a:latin typeface="Verdana"/>
                <a:cs typeface="Verdana"/>
              </a:rPr>
              <a:t>nh</a:t>
            </a:r>
            <a:r>
              <a:rPr sz="2100" spc="-465" baseline="3968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1400" spc="-310" dirty="0">
                <a:latin typeface="Verdana"/>
                <a:cs typeface="Verdana"/>
              </a:rPr>
              <a:t>a </a:t>
            </a:r>
            <a:r>
              <a:rPr sz="2100" spc="-630" baseline="3968" dirty="0">
                <a:solidFill>
                  <a:srgbClr val="FFFF00"/>
                </a:solidFill>
                <a:latin typeface="Verdana"/>
                <a:cs typeface="Verdana"/>
              </a:rPr>
              <a:t>&amp;</a:t>
            </a:r>
            <a:r>
              <a:rPr sz="1400" spc="-420" dirty="0">
                <a:latin typeface="Verdana"/>
                <a:cs typeface="Verdana"/>
              </a:rPr>
              <a:t>&amp; </a:t>
            </a:r>
            <a:r>
              <a:rPr sz="2100" spc="-330" baseline="3968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400" spc="-220" dirty="0">
                <a:latin typeface="Verdana"/>
                <a:cs typeface="Verdana"/>
              </a:rPr>
              <a:t>P</a:t>
            </a:r>
            <a:r>
              <a:rPr sz="2100" spc="-330" baseline="3968" dirty="0">
                <a:solidFill>
                  <a:srgbClr val="FFFF00"/>
                </a:solidFill>
                <a:latin typeface="Verdana"/>
                <a:cs typeface="Verdana"/>
              </a:rPr>
              <a:t>r</a:t>
            </a:r>
            <a:r>
              <a:rPr sz="1400" spc="-220" dirty="0">
                <a:latin typeface="Verdana"/>
                <a:cs typeface="Verdana"/>
              </a:rPr>
              <a:t>r</a:t>
            </a:r>
            <a:r>
              <a:rPr sz="2100" spc="-330" baseline="3968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1400" spc="-220" dirty="0">
                <a:latin typeface="Verdana"/>
                <a:cs typeface="Verdana"/>
              </a:rPr>
              <a:t>i</a:t>
            </a:r>
            <a:r>
              <a:rPr sz="2100" spc="-330" baseline="3968" dirty="0">
                <a:solidFill>
                  <a:srgbClr val="FFFF00"/>
                </a:solidFill>
                <a:latin typeface="Verdana"/>
                <a:cs typeface="Verdana"/>
              </a:rPr>
              <a:t>ti</a:t>
            </a:r>
            <a:r>
              <a:rPr sz="1400" spc="-220" dirty="0">
                <a:latin typeface="Verdana"/>
                <a:cs typeface="Verdana"/>
              </a:rPr>
              <a:t>ti  </a:t>
            </a:r>
            <a:r>
              <a:rPr sz="2100" spc="-885" baseline="3968" dirty="0">
                <a:solidFill>
                  <a:srgbClr val="FFFF00"/>
                </a:solidFill>
                <a:latin typeface="Verdana"/>
                <a:cs typeface="Verdana"/>
              </a:rPr>
              <a:t>S</a:t>
            </a:r>
            <a:r>
              <a:rPr sz="1400" spc="-590" dirty="0">
                <a:latin typeface="Verdana"/>
                <a:cs typeface="Verdana"/>
              </a:rPr>
              <a:t>S</a:t>
            </a:r>
            <a:r>
              <a:rPr sz="2100" spc="-885" baseline="3968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1400" spc="-590" dirty="0">
                <a:latin typeface="Verdana"/>
                <a:cs typeface="Verdana"/>
              </a:rPr>
              <a:t>i</a:t>
            </a:r>
            <a:r>
              <a:rPr sz="2100" spc="-885" baseline="3968" dirty="0">
                <a:solidFill>
                  <a:srgbClr val="FFFF00"/>
                </a:solidFill>
                <a:latin typeface="Verdana"/>
                <a:cs typeface="Verdana"/>
              </a:rPr>
              <a:t>nha</a:t>
            </a:r>
            <a:r>
              <a:rPr sz="1400" spc="-590" dirty="0">
                <a:latin typeface="Verdana"/>
                <a:cs typeface="Verdana"/>
              </a:rPr>
              <a:t>nha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2422525" algn="l"/>
                <a:tab pos="7415530" algn="l"/>
              </a:tabLst>
            </a:pPr>
            <a:r>
              <a:rPr sz="2100" spc="-7" baseline="3968" dirty="0">
                <a:solidFill>
                  <a:srgbClr val="FFFF00"/>
                </a:solidFill>
                <a:latin typeface="Verdana"/>
                <a:cs typeface="Verdana"/>
              </a:rPr>
              <a:t>Ref</a:t>
            </a:r>
            <a:r>
              <a:rPr sz="2100" baseline="3968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100" spc="-7" baseline="3968" dirty="0">
                <a:solidFill>
                  <a:srgbClr val="FFFF00"/>
                </a:solidFill>
                <a:latin typeface="Verdana"/>
                <a:cs typeface="Verdana"/>
              </a:rPr>
              <a:t>Page	</a:t>
            </a:r>
            <a:r>
              <a:rPr sz="2100" spc="-7" baseline="1984" dirty="0">
                <a:solidFill>
                  <a:srgbClr val="FFFF00"/>
                </a:solidFill>
                <a:latin typeface="Verdana"/>
                <a:cs typeface="Verdana"/>
              </a:rPr>
              <a:t>Chapter 9:</a:t>
            </a:r>
            <a:r>
              <a:rPr sz="2100" spc="-15" baseline="1984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2100" baseline="1984" dirty="0">
                <a:solidFill>
                  <a:srgbClr val="FFFF00"/>
                </a:solidFill>
                <a:latin typeface="Verdana"/>
                <a:cs typeface="Verdana"/>
              </a:rPr>
              <a:t>Input-Output</a:t>
            </a:r>
            <a:r>
              <a:rPr sz="2100" spc="-7" baseline="1984" dirty="0">
                <a:solidFill>
                  <a:srgbClr val="FFFF00"/>
                </a:solidFill>
                <a:latin typeface="Verdana"/>
                <a:cs typeface="Verdana"/>
              </a:rPr>
              <a:t> Devices	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2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1/58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4852" y="679196"/>
            <a:ext cx="21253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Tra</a:t>
            </a:r>
            <a:r>
              <a:rPr spc="5" dirty="0"/>
              <a:t>c</a:t>
            </a:r>
            <a:r>
              <a:rPr spc="-20" dirty="0"/>
              <a:t>k</a:t>
            </a:r>
            <a:r>
              <a:rPr spc="-10" dirty="0"/>
              <a:t>b</a:t>
            </a:r>
            <a:r>
              <a:rPr spc="15" dirty="0"/>
              <a:t>a</a:t>
            </a:r>
            <a:r>
              <a:rPr spc="5" dirty="0"/>
              <a:t>ll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49044" y="5754115"/>
            <a:ext cx="62115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laptop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(notebook)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5560" y="1948164"/>
            <a:ext cx="1564640" cy="1368425"/>
          </a:xfrm>
          <a:custGeom>
            <a:avLst/>
            <a:gdLst/>
            <a:ahLst/>
            <a:cxnLst/>
            <a:rect l="l" t="t" r="r" b="b"/>
            <a:pathLst>
              <a:path w="1564639" h="1368425">
                <a:moveTo>
                  <a:pt x="1347215" y="1368059"/>
                </a:moveTo>
                <a:lnTo>
                  <a:pt x="1394829" y="1342847"/>
                </a:lnTo>
                <a:lnTo>
                  <a:pt x="1440084" y="1317243"/>
                </a:lnTo>
                <a:lnTo>
                  <a:pt x="1480625" y="1290853"/>
                </a:lnTo>
                <a:lnTo>
                  <a:pt x="1514093" y="1263284"/>
                </a:lnTo>
                <a:lnTo>
                  <a:pt x="1550384" y="1203038"/>
                </a:lnTo>
                <a:lnTo>
                  <a:pt x="1548491" y="1169576"/>
                </a:lnTo>
                <a:lnTo>
                  <a:pt x="1530095" y="1133363"/>
                </a:lnTo>
                <a:lnTo>
                  <a:pt x="1483119" y="1095525"/>
                </a:lnTo>
                <a:lnTo>
                  <a:pt x="1446400" y="1075686"/>
                </a:lnTo>
                <a:lnTo>
                  <a:pt x="1402889" y="1055258"/>
                </a:lnTo>
                <a:lnTo>
                  <a:pt x="1354110" y="1034258"/>
                </a:lnTo>
                <a:lnTo>
                  <a:pt x="1301585" y="1012705"/>
                </a:lnTo>
                <a:lnTo>
                  <a:pt x="1246836" y="990616"/>
                </a:lnTo>
                <a:lnTo>
                  <a:pt x="1191386" y="968009"/>
                </a:lnTo>
                <a:lnTo>
                  <a:pt x="1136758" y="944902"/>
                </a:lnTo>
                <a:lnTo>
                  <a:pt x="1084474" y="921312"/>
                </a:lnTo>
                <a:lnTo>
                  <a:pt x="1036057" y="897259"/>
                </a:lnTo>
                <a:lnTo>
                  <a:pt x="993028" y="872759"/>
                </a:lnTo>
                <a:lnTo>
                  <a:pt x="956912" y="847830"/>
                </a:lnTo>
                <a:lnTo>
                  <a:pt x="911503" y="796758"/>
                </a:lnTo>
                <a:lnTo>
                  <a:pt x="905255" y="770651"/>
                </a:lnTo>
                <a:lnTo>
                  <a:pt x="910832" y="745750"/>
                </a:lnTo>
                <a:lnTo>
                  <a:pt x="951605" y="692341"/>
                </a:lnTo>
                <a:lnTo>
                  <a:pt x="984239" y="664213"/>
                </a:lnTo>
                <a:lnTo>
                  <a:pt x="1023332" y="635389"/>
                </a:lnTo>
                <a:lnTo>
                  <a:pt x="1067603" y="606059"/>
                </a:lnTo>
                <a:lnTo>
                  <a:pt x="1115771" y="576412"/>
                </a:lnTo>
                <a:lnTo>
                  <a:pt x="1166556" y="546638"/>
                </a:lnTo>
                <a:lnTo>
                  <a:pt x="1218677" y="516928"/>
                </a:lnTo>
                <a:lnTo>
                  <a:pt x="1270854" y="487471"/>
                </a:lnTo>
                <a:lnTo>
                  <a:pt x="1321807" y="458457"/>
                </a:lnTo>
                <a:lnTo>
                  <a:pt x="1370254" y="430076"/>
                </a:lnTo>
                <a:lnTo>
                  <a:pt x="1414915" y="402518"/>
                </a:lnTo>
                <a:lnTo>
                  <a:pt x="1454511" y="375972"/>
                </a:lnTo>
                <a:lnTo>
                  <a:pt x="1487760" y="350628"/>
                </a:lnTo>
                <a:lnTo>
                  <a:pt x="1530095" y="304307"/>
                </a:lnTo>
                <a:lnTo>
                  <a:pt x="1548240" y="267490"/>
                </a:lnTo>
                <a:lnTo>
                  <a:pt x="1564632" y="198501"/>
                </a:lnTo>
                <a:lnTo>
                  <a:pt x="1561161" y="166732"/>
                </a:lnTo>
                <a:lnTo>
                  <a:pt x="1526584" y="109649"/>
                </a:lnTo>
                <a:lnTo>
                  <a:pt x="1493760" y="84738"/>
                </a:lnTo>
                <a:lnTo>
                  <a:pt x="1449433" y="62515"/>
                </a:lnTo>
                <a:lnTo>
                  <a:pt x="1392743" y="43181"/>
                </a:lnTo>
                <a:lnTo>
                  <a:pt x="1322831" y="26939"/>
                </a:lnTo>
                <a:lnTo>
                  <a:pt x="1253805" y="17090"/>
                </a:lnTo>
                <a:lnTo>
                  <a:pt x="1212460" y="13157"/>
                </a:lnTo>
                <a:lnTo>
                  <a:pt x="1167116" y="9830"/>
                </a:lnTo>
                <a:lnTo>
                  <a:pt x="1118188" y="7067"/>
                </a:lnTo>
                <a:lnTo>
                  <a:pt x="1066092" y="4826"/>
                </a:lnTo>
                <a:lnTo>
                  <a:pt x="1011245" y="3066"/>
                </a:lnTo>
                <a:lnTo>
                  <a:pt x="954064" y="1744"/>
                </a:lnTo>
                <a:lnTo>
                  <a:pt x="894963" y="821"/>
                </a:lnTo>
                <a:lnTo>
                  <a:pt x="834361" y="253"/>
                </a:lnTo>
                <a:lnTo>
                  <a:pt x="772672" y="0"/>
                </a:lnTo>
                <a:lnTo>
                  <a:pt x="710313" y="19"/>
                </a:lnTo>
                <a:lnTo>
                  <a:pt x="647700" y="269"/>
                </a:lnTo>
                <a:lnTo>
                  <a:pt x="585249" y="708"/>
                </a:lnTo>
                <a:lnTo>
                  <a:pt x="523377" y="1295"/>
                </a:lnTo>
                <a:lnTo>
                  <a:pt x="462499" y="1989"/>
                </a:lnTo>
                <a:lnTo>
                  <a:pt x="403033" y="2746"/>
                </a:lnTo>
                <a:lnTo>
                  <a:pt x="345393" y="3527"/>
                </a:lnTo>
                <a:lnTo>
                  <a:pt x="289997" y="4289"/>
                </a:lnTo>
                <a:lnTo>
                  <a:pt x="237261" y="4991"/>
                </a:lnTo>
                <a:lnTo>
                  <a:pt x="187600" y="5591"/>
                </a:lnTo>
                <a:lnTo>
                  <a:pt x="141431" y="6047"/>
                </a:lnTo>
                <a:lnTo>
                  <a:pt x="99170" y="6317"/>
                </a:lnTo>
                <a:lnTo>
                  <a:pt x="61234" y="6362"/>
                </a:lnTo>
                <a:lnTo>
                  <a:pt x="28038" y="6137"/>
                </a:lnTo>
                <a:lnTo>
                  <a:pt x="0" y="5603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2279" y="3322320"/>
            <a:ext cx="0" cy="704215"/>
          </a:xfrm>
          <a:custGeom>
            <a:avLst/>
            <a:gdLst/>
            <a:ahLst/>
            <a:cxnLst/>
            <a:rect l="l" t="t" r="r" b="b"/>
            <a:pathLst>
              <a:path h="704214">
                <a:moveTo>
                  <a:pt x="0" y="0"/>
                </a:moveTo>
                <a:lnTo>
                  <a:pt x="0" y="70408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2279" y="3322320"/>
            <a:ext cx="1252855" cy="1149350"/>
          </a:xfrm>
          <a:custGeom>
            <a:avLst/>
            <a:gdLst/>
            <a:ahLst/>
            <a:cxnLst/>
            <a:rect l="l" t="t" r="r" b="b"/>
            <a:pathLst>
              <a:path w="1252854" h="1149350">
                <a:moveTo>
                  <a:pt x="0" y="0"/>
                </a:moveTo>
                <a:lnTo>
                  <a:pt x="1252728" y="1149095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5008" y="4471415"/>
            <a:ext cx="302260" cy="704215"/>
          </a:xfrm>
          <a:custGeom>
            <a:avLst/>
            <a:gdLst/>
            <a:ahLst/>
            <a:cxnLst/>
            <a:rect l="l" t="t" r="r" b="b"/>
            <a:pathLst>
              <a:path w="302260" h="704214">
                <a:moveTo>
                  <a:pt x="0" y="0"/>
                </a:moveTo>
                <a:lnTo>
                  <a:pt x="301751" y="70408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6759" y="5175503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2279" y="4026408"/>
            <a:ext cx="1554480" cy="1381125"/>
          </a:xfrm>
          <a:custGeom>
            <a:avLst/>
            <a:gdLst/>
            <a:ahLst/>
            <a:cxnLst/>
            <a:rect l="l" t="t" r="r" b="b"/>
            <a:pathLst>
              <a:path w="1554479" h="1381125">
                <a:moveTo>
                  <a:pt x="0" y="0"/>
                </a:moveTo>
                <a:lnTo>
                  <a:pt x="1554480" y="1380743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2279" y="3322320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232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9367" y="3307079"/>
            <a:ext cx="1252855" cy="1149350"/>
          </a:xfrm>
          <a:custGeom>
            <a:avLst/>
            <a:gdLst/>
            <a:ahLst/>
            <a:cxnLst/>
            <a:rect l="l" t="t" r="r" b="b"/>
            <a:pathLst>
              <a:path w="1252854" h="1149350">
                <a:moveTo>
                  <a:pt x="0" y="0"/>
                </a:moveTo>
                <a:lnTo>
                  <a:pt x="1252728" y="1149096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56759" y="5175503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231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6855" y="4443984"/>
            <a:ext cx="323215" cy="725805"/>
          </a:xfrm>
          <a:custGeom>
            <a:avLst/>
            <a:gdLst/>
            <a:ahLst/>
            <a:cxnLst/>
            <a:rect l="l" t="t" r="r" b="b"/>
            <a:pathLst>
              <a:path w="323214" h="725804">
                <a:moveTo>
                  <a:pt x="0" y="0"/>
                </a:moveTo>
                <a:lnTo>
                  <a:pt x="323088" y="725423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3847" y="5157215"/>
            <a:ext cx="6350" cy="262255"/>
          </a:xfrm>
          <a:custGeom>
            <a:avLst/>
            <a:gdLst/>
            <a:ahLst/>
            <a:cxnLst/>
            <a:rect l="l" t="t" r="r" b="b"/>
            <a:pathLst>
              <a:path w="6350" h="262254">
                <a:moveTo>
                  <a:pt x="3048" y="-13716"/>
                </a:moveTo>
                <a:lnTo>
                  <a:pt x="3048" y="275843"/>
                </a:lnTo>
              </a:path>
            </a:pathLst>
          </a:custGeom>
          <a:ln w="33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56759" y="5407152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39">
                <a:moveTo>
                  <a:pt x="0" y="0"/>
                </a:moveTo>
                <a:lnTo>
                  <a:pt x="1856231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81855" y="3727703"/>
            <a:ext cx="1112520" cy="0"/>
          </a:xfrm>
          <a:custGeom>
            <a:avLst/>
            <a:gdLst/>
            <a:ahLst/>
            <a:cxnLst/>
            <a:rect l="l" t="t" r="r" b="b"/>
            <a:pathLst>
              <a:path w="1112520">
                <a:moveTo>
                  <a:pt x="0" y="0"/>
                </a:moveTo>
                <a:lnTo>
                  <a:pt x="111252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73879" y="3334511"/>
            <a:ext cx="417830" cy="381000"/>
          </a:xfrm>
          <a:custGeom>
            <a:avLst/>
            <a:gdLst/>
            <a:ahLst/>
            <a:cxnLst/>
            <a:rect l="l" t="t" r="r" b="b"/>
            <a:pathLst>
              <a:path w="417829" h="381000">
                <a:moveTo>
                  <a:pt x="0" y="0"/>
                </a:moveTo>
                <a:lnTo>
                  <a:pt x="417575" y="38100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58184" y="3334511"/>
            <a:ext cx="429895" cy="390525"/>
          </a:xfrm>
          <a:custGeom>
            <a:avLst/>
            <a:gdLst/>
            <a:ahLst/>
            <a:cxnLst/>
            <a:rect l="l" t="t" r="r" b="b"/>
            <a:pathLst>
              <a:path w="429895" h="390525">
                <a:moveTo>
                  <a:pt x="0" y="0"/>
                </a:moveTo>
                <a:lnTo>
                  <a:pt x="429767" y="390143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2944" y="3322320"/>
            <a:ext cx="1115695" cy="0"/>
          </a:xfrm>
          <a:custGeom>
            <a:avLst/>
            <a:gdLst/>
            <a:ahLst/>
            <a:cxnLst/>
            <a:rect l="l" t="t" r="r" b="b"/>
            <a:pathLst>
              <a:path w="1115695">
                <a:moveTo>
                  <a:pt x="0" y="0"/>
                </a:moveTo>
                <a:lnTo>
                  <a:pt x="111556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63440" y="3991598"/>
            <a:ext cx="622300" cy="641985"/>
          </a:xfrm>
          <a:custGeom>
            <a:avLst/>
            <a:gdLst/>
            <a:ahLst/>
            <a:cxnLst/>
            <a:rect l="l" t="t" r="r" b="b"/>
            <a:pathLst>
              <a:path w="622300" h="641985">
                <a:moveTo>
                  <a:pt x="354455" y="0"/>
                </a:moveTo>
                <a:lnTo>
                  <a:pt x="315852" y="2262"/>
                </a:lnTo>
                <a:lnTo>
                  <a:pt x="277732" y="10785"/>
                </a:lnTo>
                <a:lnTo>
                  <a:pt x="240445" y="25234"/>
                </a:lnTo>
                <a:lnTo>
                  <a:pt x="204339" y="45277"/>
                </a:lnTo>
                <a:lnTo>
                  <a:pt x="169765" y="70581"/>
                </a:lnTo>
                <a:lnTo>
                  <a:pt x="137072" y="100812"/>
                </a:lnTo>
                <a:lnTo>
                  <a:pt x="106610" y="135639"/>
                </a:lnTo>
                <a:lnTo>
                  <a:pt x="78729" y="174727"/>
                </a:lnTo>
                <a:lnTo>
                  <a:pt x="53777" y="217745"/>
                </a:lnTo>
                <a:lnTo>
                  <a:pt x="32105" y="264358"/>
                </a:lnTo>
                <a:lnTo>
                  <a:pt x="14063" y="314235"/>
                </a:lnTo>
                <a:lnTo>
                  <a:pt x="0" y="367041"/>
                </a:lnTo>
                <a:lnTo>
                  <a:pt x="304800" y="440193"/>
                </a:lnTo>
                <a:lnTo>
                  <a:pt x="566927" y="641361"/>
                </a:lnTo>
                <a:lnTo>
                  <a:pt x="591693" y="573543"/>
                </a:lnTo>
                <a:lnTo>
                  <a:pt x="609600" y="501153"/>
                </a:lnTo>
                <a:lnTo>
                  <a:pt x="618291" y="445988"/>
                </a:lnTo>
                <a:lnTo>
                  <a:pt x="621997" y="391939"/>
                </a:lnTo>
                <a:lnTo>
                  <a:pt x="620924" y="339471"/>
                </a:lnTo>
                <a:lnTo>
                  <a:pt x="615282" y="289050"/>
                </a:lnTo>
                <a:lnTo>
                  <a:pt x="605278" y="241144"/>
                </a:lnTo>
                <a:lnTo>
                  <a:pt x="591120" y="196217"/>
                </a:lnTo>
                <a:lnTo>
                  <a:pt x="573017" y="154737"/>
                </a:lnTo>
                <a:lnTo>
                  <a:pt x="551176" y="117169"/>
                </a:lnTo>
                <a:lnTo>
                  <a:pt x="525805" y="83980"/>
                </a:lnTo>
                <a:lnTo>
                  <a:pt x="497113" y="55635"/>
                </a:lnTo>
                <a:lnTo>
                  <a:pt x="465309" y="32601"/>
                </a:lnTo>
                <a:lnTo>
                  <a:pt x="430599" y="15344"/>
                </a:lnTo>
                <a:lnTo>
                  <a:pt x="393192" y="4329"/>
                </a:lnTo>
                <a:lnTo>
                  <a:pt x="354455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63440" y="3991598"/>
            <a:ext cx="622300" cy="641985"/>
          </a:xfrm>
          <a:custGeom>
            <a:avLst/>
            <a:gdLst/>
            <a:ahLst/>
            <a:cxnLst/>
            <a:rect l="l" t="t" r="r" b="b"/>
            <a:pathLst>
              <a:path w="622300" h="641985">
                <a:moveTo>
                  <a:pt x="0" y="367041"/>
                </a:moveTo>
                <a:lnTo>
                  <a:pt x="14063" y="314235"/>
                </a:lnTo>
                <a:lnTo>
                  <a:pt x="32105" y="264358"/>
                </a:lnTo>
                <a:lnTo>
                  <a:pt x="53777" y="217745"/>
                </a:lnTo>
                <a:lnTo>
                  <a:pt x="78729" y="174727"/>
                </a:lnTo>
                <a:lnTo>
                  <a:pt x="106610" y="135639"/>
                </a:lnTo>
                <a:lnTo>
                  <a:pt x="137072" y="100812"/>
                </a:lnTo>
                <a:lnTo>
                  <a:pt x="169765" y="70581"/>
                </a:lnTo>
                <a:lnTo>
                  <a:pt x="204339" y="45277"/>
                </a:lnTo>
                <a:lnTo>
                  <a:pt x="240445" y="25234"/>
                </a:lnTo>
                <a:lnTo>
                  <a:pt x="277732" y="10785"/>
                </a:lnTo>
                <a:lnTo>
                  <a:pt x="315852" y="2262"/>
                </a:lnTo>
                <a:lnTo>
                  <a:pt x="354455" y="0"/>
                </a:lnTo>
                <a:lnTo>
                  <a:pt x="393192" y="4329"/>
                </a:lnTo>
                <a:lnTo>
                  <a:pt x="430599" y="15344"/>
                </a:lnTo>
                <a:lnTo>
                  <a:pt x="465309" y="32601"/>
                </a:lnTo>
                <a:lnTo>
                  <a:pt x="497113" y="55635"/>
                </a:lnTo>
                <a:lnTo>
                  <a:pt x="525805" y="83980"/>
                </a:lnTo>
                <a:lnTo>
                  <a:pt x="551176" y="117169"/>
                </a:lnTo>
                <a:lnTo>
                  <a:pt x="573017" y="154737"/>
                </a:lnTo>
                <a:lnTo>
                  <a:pt x="591120" y="196217"/>
                </a:lnTo>
                <a:lnTo>
                  <a:pt x="605278" y="241144"/>
                </a:lnTo>
                <a:lnTo>
                  <a:pt x="615282" y="289050"/>
                </a:lnTo>
                <a:lnTo>
                  <a:pt x="620924" y="339471"/>
                </a:lnTo>
                <a:lnTo>
                  <a:pt x="621997" y="391939"/>
                </a:lnTo>
                <a:lnTo>
                  <a:pt x="618291" y="445988"/>
                </a:lnTo>
                <a:lnTo>
                  <a:pt x="609600" y="501153"/>
                </a:lnTo>
                <a:lnTo>
                  <a:pt x="601646" y="537634"/>
                </a:lnTo>
                <a:lnTo>
                  <a:pt x="591693" y="573543"/>
                </a:lnTo>
                <a:lnTo>
                  <a:pt x="580024" y="608310"/>
                </a:lnTo>
                <a:lnTo>
                  <a:pt x="566927" y="641361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63440" y="4139184"/>
            <a:ext cx="563880" cy="509270"/>
          </a:xfrm>
          <a:custGeom>
            <a:avLst/>
            <a:gdLst/>
            <a:ahLst/>
            <a:cxnLst/>
            <a:rect l="l" t="t" r="r" b="b"/>
            <a:pathLst>
              <a:path w="563879" h="509270">
                <a:moveTo>
                  <a:pt x="423672" y="0"/>
                </a:moveTo>
                <a:lnTo>
                  <a:pt x="0" y="201167"/>
                </a:lnTo>
                <a:lnTo>
                  <a:pt x="23039" y="245481"/>
                </a:lnTo>
                <a:lnTo>
                  <a:pt x="49308" y="286885"/>
                </a:lnTo>
                <a:lnTo>
                  <a:pt x="78540" y="325233"/>
                </a:lnTo>
                <a:lnTo>
                  <a:pt x="110472" y="360379"/>
                </a:lnTo>
                <a:lnTo>
                  <a:pt x="144836" y="392175"/>
                </a:lnTo>
                <a:lnTo>
                  <a:pt x="181368" y="420477"/>
                </a:lnTo>
                <a:lnTo>
                  <a:pt x="219801" y="445138"/>
                </a:lnTo>
                <a:lnTo>
                  <a:pt x="259872" y="466010"/>
                </a:lnTo>
                <a:lnTo>
                  <a:pt x="301313" y="482949"/>
                </a:lnTo>
                <a:lnTo>
                  <a:pt x="343859" y="495807"/>
                </a:lnTo>
                <a:lnTo>
                  <a:pt x="387245" y="504439"/>
                </a:lnTo>
                <a:lnTo>
                  <a:pt x="431206" y="508699"/>
                </a:lnTo>
                <a:lnTo>
                  <a:pt x="475476" y="508438"/>
                </a:lnTo>
                <a:lnTo>
                  <a:pt x="519789" y="503513"/>
                </a:lnTo>
                <a:lnTo>
                  <a:pt x="563880" y="493775"/>
                </a:lnTo>
                <a:lnTo>
                  <a:pt x="423672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3440" y="4340352"/>
            <a:ext cx="563880" cy="307975"/>
          </a:xfrm>
          <a:custGeom>
            <a:avLst/>
            <a:gdLst/>
            <a:ahLst/>
            <a:cxnLst/>
            <a:rect l="l" t="t" r="r" b="b"/>
            <a:pathLst>
              <a:path w="563879" h="307975">
                <a:moveTo>
                  <a:pt x="563880" y="292608"/>
                </a:moveTo>
                <a:lnTo>
                  <a:pt x="519789" y="302345"/>
                </a:lnTo>
                <a:lnTo>
                  <a:pt x="475476" y="307270"/>
                </a:lnTo>
                <a:lnTo>
                  <a:pt x="431206" y="307531"/>
                </a:lnTo>
                <a:lnTo>
                  <a:pt x="387245" y="303271"/>
                </a:lnTo>
                <a:lnTo>
                  <a:pt x="343859" y="294640"/>
                </a:lnTo>
                <a:lnTo>
                  <a:pt x="301313" y="281781"/>
                </a:lnTo>
                <a:lnTo>
                  <a:pt x="259872" y="264842"/>
                </a:lnTo>
                <a:lnTo>
                  <a:pt x="219801" y="243970"/>
                </a:lnTo>
                <a:lnTo>
                  <a:pt x="181368" y="219309"/>
                </a:lnTo>
                <a:lnTo>
                  <a:pt x="144836" y="191008"/>
                </a:lnTo>
                <a:lnTo>
                  <a:pt x="110472" y="159211"/>
                </a:lnTo>
                <a:lnTo>
                  <a:pt x="78540" y="124065"/>
                </a:lnTo>
                <a:lnTo>
                  <a:pt x="49308" y="85717"/>
                </a:lnTo>
                <a:lnTo>
                  <a:pt x="23039" y="44313"/>
                </a:lnTo>
                <a:lnTo>
                  <a:pt x="0" y="0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46191" y="4251959"/>
            <a:ext cx="1155700" cy="85725"/>
          </a:xfrm>
          <a:custGeom>
            <a:avLst/>
            <a:gdLst/>
            <a:ahLst/>
            <a:cxnLst/>
            <a:rect l="l" t="t" r="r" b="b"/>
            <a:pathLst>
              <a:path w="1155700" h="85725">
                <a:moveTo>
                  <a:pt x="54863" y="0"/>
                </a:moveTo>
                <a:lnTo>
                  <a:pt x="0" y="42672"/>
                </a:lnTo>
                <a:lnTo>
                  <a:pt x="54863" y="85343"/>
                </a:lnTo>
                <a:lnTo>
                  <a:pt x="54863" y="57912"/>
                </a:lnTo>
                <a:lnTo>
                  <a:pt x="42672" y="57912"/>
                </a:lnTo>
                <a:lnTo>
                  <a:pt x="42672" y="27431"/>
                </a:lnTo>
                <a:lnTo>
                  <a:pt x="54863" y="27431"/>
                </a:lnTo>
                <a:lnTo>
                  <a:pt x="54863" y="0"/>
                </a:lnTo>
                <a:close/>
              </a:path>
              <a:path w="1155700" h="85725">
                <a:moveTo>
                  <a:pt x="54863" y="27431"/>
                </a:moveTo>
                <a:lnTo>
                  <a:pt x="42672" y="27431"/>
                </a:lnTo>
                <a:lnTo>
                  <a:pt x="42672" y="57912"/>
                </a:lnTo>
                <a:lnTo>
                  <a:pt x="54863" y="57912"/>
                </a:lnTo>
                <a:lnTo>
                  <a:pt x="54863" y="27431"/>
                </a:lnTo>
                <a:close/>
              </a:path>
              <a:path w="1155700" h="85725">
                <a:moveTo>
                  <a:pt x="1155192" y="27431"/>
                </a:moveTo>
                <a:lnTo>
                  <a:pt x="54863" y="27431"/>
                </a:lnTo>
                <a:lnTo>
                  <a:pt x="54863" y="57912"/>
                </a:lnTo>
                <a:lnTo>
                  <a:pt x="1155192" y="57912"/>
                </a:lnTo>
                <a:lnTo>
                  <a:pt x="1155192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598411" y="3928363"/>
            <a:ext cx="1365250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Ball to be  rolled</a:t>
            </a:r>
            <a:r>
              <a:rPr sz="2000" spc="-7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with  fingers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65523" y="2556763"/>
            <a:ext cx="16827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Click</a:t>
            </a:r>
            <a:r>
              <a:rPr sz="2000" spc="-6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buttons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233671" y="2855976"/>
            <a:ext cx="292735" cy="417830"/>
          </a:xfrm>
          <a:custGeom>
            <a:avLst/>
            <a:gdLst/>
            <a:ahLst/>
            <a:cxnLst/>
            <a:rect l="l" t="t" r="r" b="b"/>
            <a:pathLst>
              <a:path w="292735" h="417829">
                <a:moveTo>
                  <a:pt x="0" y="347472"/>
                </a:moveTo>
                <a:lnTo>
                  <a:pt x="3048" y="417575"/>
                </a:lnTo>
                <a:lnTo>
                  <a:pt x="70103" y="393191"/>
                </a:lnTo>
                <a:lnTo>
                  <a:pt x="65430" y="390144"/>
                </a:lnTo>
                <a:lnTo>
                  <a:pt x="39624" y="390144"/>
                </a:lnTo>
                <a:lnTo>
                  <a:pt x="15239" y="374903"/>
                </a:lnTo>
                <a:lnTo>
                  <a:pt x="23436" y="362756"/>
                </a:lnTo>
                <a:lnTo>
                  <a:pt x="0" y="347472"/>
                </a:lnTo>
                <a:close/>
              </a:path>
              <a:path w="292735" h="417829">
                <a:moveTo>
                  <a:pt x="23436" y="362756"/>
                </a:moveTo>
                <a:lnTo>
                  <a:pt x="15239" y="374903"/>
                </a:lnTo>
                <a:lnTo>
                  <a:pt x="39624" y="390144"/>
                </a:lnTo>
                <a:lnTo>
                  <a:pt x="47555" y="378486"/>
                </a:lnTo>
                <a:lnTo>
                  <a:pt x="23436" y="362756"/>
                </a:lnTo>
                <a:close/>
              </a:path>
              <a:path w="292735" h="417829">
                <a:moveTo>
                  <a:pt x="47555" y="378486"/>
                </a:moveTo>
                <a:lnTo>
                  <a:pt x="39624" y="390144"/>
                </a:lnTo>
                <a:lnTo>
                  <a:pt x="65430" y="390144"/>
                </a:lnTo>
                <a:lnTo>
                  <a:pt x="47555" y="378486"/>
                </a:lnTo>
                <a:close/>
              </a:path>
              <a:path w="292735" h="417829">
                <a:moveTo>
                  <a:pt x="268224" y="0"/>
                </a:moveTo>
                <a:lnTo>
                  <a:pt x="23436" y="362756"/>
                </a:lnTo>
                <a:lnTo>
                  <a:pt x="47555" y="378486"/>
                </a:lnTo>
                <a:lnTo>
                  <a:pt x="292607" y="18287"/>
                </a:lnTo>
                <a:lnTo>
                  <a:pt x="268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14088" y="2871216"/>
            <a:ext cx="161925" cy="433070"/>
          </a:xfrm>
          <a:custGeom>
            <a:avLst/>
            <a:gdLst/>
            <a:ahLst/>
            <a:cxnLst/>
            <a:rect l="l" t="t" r="r" b="b"/>
            <a:pathLst>
              <a:path w="161925" h="433070">
                <a:moveTo>
                  <a:pt x="105800" y="382276"/>
                </a:moveTo>
                <a:lnTo>
                  <a:pt x="79248" y="390144"/>
                </a:lnTo>
                <a:lnTo>
                  <a:pt x="134112" y="432816"/>
                </a:lnTo>
                <a:lnTo>
                  <a:pt x="149074" y="396239"/>
                </a:lnTo>
                <a:lnTo>
                  <a:pt x="109727" y="396239"/>
                </a:lnTo>
                <a:lnTo>
                  <a:pt x="105800" y="382276"/>
                </a:lnTo>
                <a:close/>
              </a:path>
              <a:path w="161925" h="433070">
                <a:moveTo>
                  <a:pt x="133469" y="374078"/>
                </a:moveTo>
                <a:lnTo>
                  <a:pt x="105800" y="382276"/>
                </a:lnTo>
                <a:lnTo>
                  <a:pt x="109727" y="396239"/>
                </a:lnTo>
                <a:lnTo>
                  <a:pt x="137160" y="387096"/>
                </a:lnTo>
                <a:lnTo>
                  <a:pt x="133469" y="374078"/>
                </a:lnTo>
                <a:close/>
              </a:path>
              <a:path w="161925" h="433070">
                <a:moveTo>
                  <a:pt x="161544" y="365760"/>
                </a:moveTo>
                <a:lnTo>
                  <a:pt x="133469" y="374078"/>
                </a:lnTo>
                <a:lnTo>
                  <a:pt x="137160" y="387096"/>
                </a:lnTo>
                <a:lnTo>
                  <a:pt x="109727" y="396239"/>
                </a:lnTo>
                <a:lnTo>
                  <a:pt x="149074" y="396239"/>
                </a:lnTo>
                <a:lnTo>
                  <a:pt x="161544" y="365760"/>
                </a:lnTo>
                <a:close/>
              </a:path>
              <a:path w="161925" h="433070">
                <a:moveTo>
                  <a:pt x="27432" y="0"/>
                </a:moveTo>
                <a:lnTo>
                  <a:pt x="0" y="6096"/>
                </a:lnTo>
                <a:lnTo>
                  <a:pt x="105800" y="382276"/>
                </a:lnTo>
                <a:lnTo>
                  <a:pt x="133469" y="374078"/>
                </a:lnTo>
                <a:lnTo>
                  <a:pt x="2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635760" y="7042470"/>
            <a:ext cx="3886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192516" y="7066854"/>
            <a:ext cx="1054735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10/58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4852" y="667004"/>
            <a:ext cx="18745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J</a:t>
            </a:r>
            <a:r>
              <a:rPr spc="-20" dirty="0"/>
              <a:t>o</a:t>
            </a:r>
            <a:r>
              <a:rPr dirty="0"/>
              <a:t>y</a:t>
            </a:r>
            <a:r>
              <a:rPr spc="-10" dirty="0"/>
              <a:t>s</a:t>
            </a:r>
            <a:r>
              <a:rPr spc="25" dirty="0"/>
              <a:t>t</a:t>
            </a:r>
            <a:r>
              <a:rPr spc="-20" dirty="0"/>
              <a:t>i</a:t>
            </a:r>
            <a:r>
              <a:rPr spc="5" dirty="0"/>
              <a:t>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1260" y="5242051"/>
            <a:ext cx="7099934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video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games,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flight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simulators,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training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simulators,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controlling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industrial</a:t>
            </a:r>
            <a:r>
              <a:rPr sz="2000" spc="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robots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58511" y="2752344"/>
            <a:ext cx="896619" cy="85725"/>
          </a:xfrm>
          <a:custGeom>
            <a:avLst/>
            <a:gdLst/>
            <a:ahLst/>
            <a:cxnLst/>
            <a:rect l="l" t="t" r="r" b="b"/>
            <a:pathLst>
              <a:path w="896620" h="85725">
                <a:moveTo>
                  <a:pt x="57912" y="0"/>
                </a:moveTo>
                <a:lnTo>
                  <a:pt x="0" y="42671"/>
                </a:lnTo>
                <a:lnTo>
                  <a:pt x="57912" y="85343"/>
                </a:lnTo>
                <a:lnTo>
                  <a:pt x="57912" y="54863"/>
                </a:lnTo>
                <a:lnTo>
                  <a:pt x="42672" y="54863"/>
                </a:lnTo>
                <a:lnTo>
                  <a:pt x="42672" y="27431"/>
                </a:lnTo>
                <a:lnTo>
                  <a:pt x="57912" y="27431"/>
                </a:lnTo>
                <a:lnTo>
                  <a:pt x="57912" y="0"/>
                </a:lnTo>
                <a:close/>
              </a:path>
              <a:path w="896620" h="85725">
                <a:moveTo>
                  <a:pt x="57912" y="27431"/>
                </a:moveTo>
                <a:lnTo>
                  <a:pt x="42672" y="27431"/>
                </a:lnTo>
                <a:lnTo>
                  <a:pt x="42672" y="54863"/>
                </a:lnTo>
                <a:lnTo>
                  <a:pt x="57912" y="54863"/>
                </a:lnTo>
                <a:lnTo>
                  <a:pt x="57912" y="27431"/>
                </a:lnTo>
                <a:close/>
              </a:path>
              <a:path w="896620" h="85725">
                <a:moveTo>
                  <a:pt x="896112" y="27431"/>
                </a:moveTo>
                <a:lnTo>
                  <a:pt x="57912" y="27431"/>
                </a:lnTo>
                <a:lnTo>
                  <a:pt x="57912" y="54863"/>
                </a:lnTo>
                <a:lnTo>
                  <a:pt x="896112" y="54863"/>
                </a:lnTo>
                <a:lnTo>
                  <a:pt x="896112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66635" y="3672331"/>
            <a:ext cx="8794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oc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k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et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21808" y="3791711"/>
            <a:ext cx="1472565" cy="85725"/>
          </a:xfrm>
          <a:custGeom>
            <a:avLst/>
            <a:gdLst/>
            <a:ahLst/>
            <a:cxnLst/>
            <a:rect l="l" t="t" r="r" b="b"/>
            <a:pathLst>
              <a:path w="1472565" h="85725">
                <a:moveTo>
                  <a:pt x="57912" y="0"/>
                </a:moveTo>
                <a:lnTo>
                  <a:pt x="0" y="42672"/>
                </a:lnTo>
                <a:lnTo>
                  <a:pt x="57912" y="85343"/>
                </a:lnTo>
                <a:lnTo>
                  <a:pt x="57912" y="54863"/>
                </a:lnTo>
                <a:lnTo>
                  <a:pt x="42671" y="54863"/>
                </a:lnTo>
                <a:lnTo>
                  <a:pt x="42671" y="27432"/>
                </a:lnTo>
                <a:lnTo>
                  <a:pt x="57912" y="27432"/>
                </a:lnTo>
                <a:lnTo>
                  <a:pt x="57912" y="0"/>
                </a:lnTo>
                <a:close/>
              </a:path>
              <a:path w="1472565" h="85725">
                <a:moveTo>
                  <a:pt x="57912" y="27432"/>
                </a:moveTo>
                <a:lnTo>
                  <a:pt x="42671" y="27432"/>
                </a:lnTo>
                <a:lnTo>
                  <a:pt x="42671" y="54863"/>
                </a:lnTo>
                <a:lnTo>
                  <a:pt x="57912" y="54863"/>
                </a:lnTo>
                <a:lnTo>
                  <a:pt x="57912" y="27432"/>
                </a:lnTo>
                <a:close/>
              </a:path>
              <a:path w="1472565" h="85725">
                <a:moveTo>
                  <a:pt x="1472184" y="27432"/>
                </a:moveTo>
                <a:lnTo>
                  <a:pt x="57912" y="27432"/>
                </a:lnTo>
                <a:lnTo>
                  <a:pt x="57912" y="54863"/>
                </a:lnTo>
                <a:lnTo>
                  <a:pt x="1472184" y="54863"/>
                </a:lnTo>
                <a:lnTo>
                  <a:pt x="1472184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0151" y="2576413"/>
            <a:ext cx="1516380" cy="819150"/>
          </a:xfrm>
          <a:custGeom>
            <a:avLst/>
            <a:gdLst/>
            <a:ahLst/>
            <a:cxnLst/>
            <a:rect l="l" t="t" r="r" b="b"/>
            <a:pathLst>
              <a:path w="1516379" h="819150">
                <a:moveTo>
                  <a:pt x="1304544" y="819058"/>
                </a:moveTo>
                <a:lnTo>
                  <a:pt x="1357532" y="800894"/>
                </a:lnTo>
                <a:lnTo>
                  <a:pt x="1407109" y="782731"/>
                </a:lnTo>
                <a:lnTo>
                  <a:pt x="1449861" y="764194"/>
                </a:lnTo>
                <a:lnTo>
                  <a:pt x="1501242" y="724508"/>
                </a:lnTo>
                <a:lnTo>
                  <a:pt x="1503046" y="702612"/>
                </a:lnTo>
                <a:lnTo>
                  <a:pt x="1484376" y="678850"/>
                </a:lnTo>
                <a:lnTo>
                  <a:pt x="1428703" y="651987"/>
                </a:lnTo>
                <a:lnTo>
                  <a:pt x="1384935" y="638012"/>
                </a:lnTo>
                <a:lnTo>
                  <a:pt x="1333468" y="623684"/>
                </a:lnTo>
                <a:lnTo>
                  <a:pt x="1276497" y="609009"/>
                </a:lnTo>
                <a:lnTo>
                  <a:pt x="1216214" y="593995"/>
                </a:lnTo>
                <a:lnTo>
                  <a:pt x="1154811" y="578647"/>
                </a:lnTo>
                <a:lnTo>
                  <a:pt x="1094480" y="562973"/>
                </a:lnTo>
                <a:lnTo>
                  <a:pt x="1037416" y="546979"/>
                </a:lnTo>
                <a:lnTo>
                  <a:pt x="985810" y="530671"/>
                </a:lnTo>
                <a:lnTo>
                  <a:pt x="941855" y="514057"/>
                </a:lnTo>
                <a:lnTo>
                  <a:pt x="885669" y="479936"/>
                </a:lnTo>
                <a:lnTo>
                  <a:pt x="877824" y="462442"/>
                </a:lnTo>
                <a:lnTo>
                  <a:pt x="885712" y="444188"/>
                </a:lnTo>
                <a:lnTo>
                  <a:pt x="942185" y="404589"/>
                </a:lnTo>
                <a:lnTo>
                  <a:pt x="986343" y="383656"/>
                </a:lnTo>
                <a:lnTo>
                  <a:pt x="1038166" y="362244"/>
                </a:lnTo>
                <a:lnTo>
                  <a:pt x="1095440" y="340558"/>
                </a:lnTo>
                <a:lnTo>
                  <a:pt x="1155953" y="318805"/>
                </a:lnTo>
                <a:lnTo>
                  <a:pt x="1217493" y="297192"/>
                </a:lnTo>
                <a:lnTo>
                  <a:pt x="1277847" y="275926"/>
                </a:lnTo>
                <a:lnTo>
                  <a:pt x="1334801" y="255214"/>
                </a:lnTo>
                <a:lnTo>
                  <a:pt x="1386144" y="235261"/>
                </a:lnTo>
                <a:lnTo>
                  <a:pt x="1429663" y="216274"/>
                </a:lnTo>
                <a:lnTo>
                  <a:pt x="1484376" y="182026"/>
                </a:lnTo>
                <a:lnTo>
                  <a:pt x="1515951" y="127972"/>
                </a:lnTo>
                <a:lnTo>
                  <a:pt x="1515290" y="103534"/>
                </a:lnTo>
                <a:lnTo>
                  <a:pt x="1473035" y="60731"/>
                </a:lnTo>
                <a:lnTo>
                  <a:pt x="1428226" y="42723"/>
                </a:lnTo>
                <a:lnTo>
                  <a:pt x="1365486" y="27215"/>
                </a:lnTo>
                <a:lnTo>
                  <a:pt x="1283208" y="14386"/>
                </a:lnTo>
                <a:lnTo>
                  <a:pt x="1213501" y="8700"/>
                </a:lnTo>
                <a:lnTo>
                  <a:pt x="1171490" y="6486"/>
                </a:lnTo>
                <a:lnTo>
                  <a:pt x="1125315" y="4652"/>
                </a:lnTo>
                <a:lnTo>
                  <a:pt x="1075431" y="3169"/>
                </a:lnTo>
                <a:lnTo>
                  <a:pt x="1022294" y="2009"/>
                </a:lnTo>
                <a:lnTo>
                  <a:pt x="966357" y="1141"/>
                </a:lnTo>
                <a:lnTo>
                  <a:pt x="908078" y="536"/>
                </a:lnTo>
                <a:lnTo>
                  <a:pt x="847910" y="165"/>
                </a:lnTo>
                <a:lnTo>
                  <a:pt x="786310" y="0"/>
                </a:lnTo>
                <a:lnTo>
                  <a:pt x="723733" y="9"/>
                </a:lnTo>
                <a:lnTo>
                  <a:pt x="660634" y="165"/>
                </a:lnTo>
                <a:lnTo>
                  <a:pt x="597468" y="438"/>
                </a:lnTo>
                <a:lnTo>
                  <a:pt x="534690" y="799"/>
                </a:lnTo>
                <a:lnTo>
                  <a:pt x="472756" y="1219"/>
                </a:lnTo>
                <a:lnTo>
                  <a:pt x="412122" y="1667"/>
                </a:lnTo>
                <a:lnTo>
                  <a:pt x="353242" y="2116"/>
                </a:lnTo>
                <a:lnTo>
                  <a:pt x="296572" y="2535"/>
                </a:lnTo>
                <a:lnTo>
                  <a:pt x="242567" y="2896"/>
                </a:lnTo>
                <a:lnTo>
                  <a:pt x="191682" y="3169"/>
                </a:lnTo>
                <a:lnTo>
                  <a:pt x="144373" y="3325"/>
                </a:lnTo>
                <a:lnTo>
                  <a:pt x="101095" y="3335"/>
                </a:lnTo>
                <a:lnTo>
                  <a:pt x="62303" y="3169"/>
                </a:lnTo>
                <a:lnTo>
                  <a:pt x="28453" y="2799"/>
                </a:lnTo>
                <a:lnTo>
                  <a:pt x="0" y="219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4095" y="3398520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4">
                <a:moveTo>
                  <a:pt x="0" y="0"/>
                </a:moveTo>
                <a:lnTo>
                  <a:pt x="0" y="4206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54095" y="3398520"/>
            <a:ext cx="1213485" cy="688975"/>
          </a:xfrm>
          <a:custGeom>
            <a:avLst/>
            <a:gdLst/>
            <a:ahLst/>
            <a:cxnLst/>
            <a:rect l="l" t="t" r="r" b="b"/>
            <a:pathLst>
              <a:path w="1213485" h="688975">
                <a:moveTo>
                  <a:pt x="0" y="0"/>
                </a:moveTo>
                <a:lnTo>
                  <a:pt x="1213104" y="688847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7200" y="4087367"/>
            <a:ext cx="292735" cy="421005"/>
          </a:xfrm>
          <a:custGeom>
            <a:avLst/>
            <a:gdLst/>
            <a:ahLst/>
            <a:cxnLst/>
            <a:rect l="l" t="t" r="r" b="b"/>
            <a:pathLst>
              <a:path w="292735" h="421004">
                <a:moveTo>
                  <a:pt x="0" y="0"/>
                </a:moveTo>
                <a:lnTo>
                  <a:pt x="292608" y="4206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59808" y="4507991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1904" y="3806952"/>
            <a:ext cx="1506220" cy="829310"/>
          </a:xfrm>
          <a:custGeom>
            <a:avLst/>
            <a:gdLst/>
            <a:ahLst/>
            <a:cxnLst/>
            <a:rect l="l" t="t" r="r" b="b"/>
            <a:pathLst>
              <a:path w="1506220" h="829310">
                <a:moveTo>
                  <a:pt x="0" y="0"/>
                </a:moveTo>
                <a:lnTo>
                  <a:pt x="1505711" y="829056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55464" y="3398520"/>
            <a:ext cx="1213485" cy="688975"/>
          </a:xfrm>
          <a:custGeom>
            <a:avLst/>
            <a:gdLst/>
            <a:ahLst/>
            <a:cxnLst/>
            <a:rect l="l" t="t" r="r" b="b"/>
            <a:pathLst>
              <a:path w="1213485" h="688975">
                <a:moveTo>
                  <a:pt x="0" y="0"/>
                </a:moveTo>
                <a:lnTo>
                  <a:pt x="1213103" y="688847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59808" y="4507991"/>
            <a:ext cx="1801495" cy="0"/>
          </a:xfrm>
          <a:custGeom>
            <a:avLst/>
            <a:gdLst/>
            <a:ahLst/>
            <a:cxnLst/>
            <a:rect l="l" t="t" r="r" b="b"/>
            <a:pathLst>
              <a:path w="1801495">
                <a:moveTo>
                  <a:pt x="0" y="0"/>
                </a:moveTo>
                <a:lnTo>
                  <a:pt x="180136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68567" y="4087367"/>
            <a:ext cx="292735" cy="421005"/>
          </a:xfrm>
          <a:custGeom>
            <a:avLst/>
            <a:gdLst/>
            <a:ahLst/>
            <a:cxnLst/>
            <a:rect l="l" t="t" r="r" b="b"/>
            <a:pathLst>
              <a:path w="292735" h="421004">
                <a:moveTo>
                  <a:pt x="0" y="0"/>
                </a:moveTo>
                <a:lnTo>
                  <a:pt x="292608" y="4206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61176" y="4507991"/>
            <a:ext cx="0" cy="140335"/>
          </a:xfrm>
          <a:custGeom>
            <a:avLst/>
            <a:gdLst/>
            <a:ahLst/>
            <a:cxnLst/>
            <a:rect l="l" t="t" r="r" b="b"/>
            <a:pathLst>
              <a:path h="140335">
                <a:moveTo>
                  <a:pt x="0" y="0"/>
                </a:moveTo>
                <a:lnTo>
                  <a:pt x="0" y="14020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59808" y="4645152"/>
            <a:ext cx="1801495" cy="0"/>
          </a:xfrm>
          <a:custGeom>
            <a:avLst/>
            <a:gdLst/>
            <a:ahLst/>
            <a:cxnLst/>
            <a:rect l="l" t="t" r="r" b="b"/>
            <a:pathLst>
              <a:path w="1801495">
                <a:moveTo>
                  <a:pt x="0" y="0"/>
                </a:moveTo>
                <a:lnTo>
                  <a:pt x="180136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54095" y="3389376"/>
            <a:ext cx="1630680" cy="0"/>
          </a:xfrm>
          <a:custGeom>
            <a:avLst/>
            <a:gdLst/>
            <a:ahLst/>
            <a:cxnLst/>
            <a:rect l="l" t="t" r="r" b="b"/>
            <a:pathLst>
              <a:path w="1630679">
                <a:moveTo>
                  <a:pt x="0" y="0"/>
                </a:moveTo>
                <a:lnTo>
                  <a:pt x="163068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58511" y="2139695"/>
            <a:ext cx="0" cy="1402080"/>
          </a:xfrm>
          <a:custGeom>
            <a:avLst/>
            <a:gdLst/>
            <a:ahLst/>
            <a:cxnLst/>
            <a:rect l="l" t="t" r="r" b="b"/>
            <a:pathLst>
              <a:path h="1402079">
                <a:moveTo>
                  <a:pt x="0" y="0"/>
                </a:moveTo>
                <a:lnTo>
                  <a:pt x="0" y="1402079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71644" y="3532632"/>
            <a:ext cx="404495" cy="366395"/>
          </a:xfrm>
          <a:custGeom>
            <a:avLst/>
            <a:gdLst/>
            <a:ahLst/>
            <a:cxnLst/>
            <a:rect l="l" t="t" r="r" b="b"/>
            <a:pathLst>
              <a:path w="404495" h="366395">
                <a:moveTo>
                  <a:pt x="283819" y="12191"/>
                </a:moveTo>
                <a:lnTo>
                  <a:pt x="289915" y="12191"/>
                </a:lnTo>
                <a:lnTo>
                  <a:pt x="292963" y="15239"/>
                </a:lnTo>
                <a:lnTo>
                  <a:pt x="296011" y="18287"/>
                </a:lnTo>
                <a:lnTo>
                  <a:pt x="334169" y="46573"/>
                </a:lnTo>
                <a:lnTo>
                  <a:pt x="364649" y="80723"/>
                </a:lnTo>
                <a:lnTo>
                  <a:pt x="386864" y="119138"/>
                </a:lnTo>
                <a:lnTo>
                  <a:pt x="400229" y="160219"/>
                </a:lnTo>
                <a:lnTo>
                  <a:pt x="404157" y="202367"/>
                </a:lnTo>
                <a:lnTo>
                  <a:pt x="398061" y="243982"/>
                </a:lnTo>
                <a:lnTo>
                  <a:pt x="381355" y="283463"/>
                </a:lnTo>
                <a:lnTo>
                  <a:pt x="355123" y="316245"/>
                </a:lnTo>
                <a:lnTo>
                  <a:pt x="321906" y="341189"/>
                </a:lnTo>
                <a:lnTo>
                  <a:pt x="283304" y="357922"/>
                </a:lnTo>
                <a:lnTo>
                  <a:pt x="240916" y="366071"/>
                </a:lnTo>
                <a:lnTo>
                  <a:pt x="196342" y="365262"/>
                </a:lnTo>
                <a:lnTo>
                  <a:pt x="151182" y="355123"/>
                </a:lnTo>
                <a:lnTo>
                  <a:pt x="107035" y="335279"/>
                </a:lnTo>
                <a:lnTo>
                  <a:pt x="68886" y="305875"/>
                </a:lnTo>
                <a:lnTo>
                  <a:pt x="38468" y="270978"/>
                </a:lnTo>
                <a:lnTo>
                  <a:pt x="16421" y="232190"/>
                </a:lnTo>
                <a:lnTo>
                  <a:pt x="3385" y="191108"/>
                </a:lnTo>
                <a:lnTo>
                  <a:pt x="0" y="149334"/>
                </a:lnTo>
                <a:lnTo>
                  <a:pt x="6904" y="108466"/>
                </a:lnTo>
                <a:lnTo>
                  <a:pt x="24739" y="70103"/>
                </a:lnTo>
                <a:lnTo>
                  <a:pt x="40122" y="47148"/>
                </a:lnTo>
                <a:lnTo>
                  <a:pt x="58648" y="28193"/>
                </a:lnTo>
                <a:lnTo>
                  <a:pt x="80032" y="12668"/>
                </a:lnTo>
                <a:lnTo>
                  <a:pt x="10398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1896" y="3752088"/>
            <a:ext cx="624840" cy="255904"/>
          </a:xfrm>
          <a:custGeom>
            <a:avLst/>
            <a:gdLst/>
            <a:ahLst/>
            <a:cxnLst/>
            <a:rect l="l" t="t" r="r" b="b"/>
            <a:pathLst>
              <a:path w="624839" h="255904">
                <a:moveTo>
                  <a:pt x="481583" y="0"/>
                </a:moveTo>
                <a:lnTo>
                  <a:pt x="539543" y="15192"/>
                </a:lnTo>
                <a:lnTo>
                  <a:pt x="584073" y="36957"/>
                </a:lnTo>
                <a:lnTo>
                  <a:pt x="613171" y="63865"/>
                </a:lnTo>
                <a:lnTo>
                  <a:pt x="624839" y="94487"/>
                </a:lnTo>
                <a:lnTo>
                  <a:pt x="620750" y="121675"/>
                </a:lnTo>
                <a:lnTo>
                  <a:pt x="577851" y="172765"/>
                </a:lnTo>
                <a:lnTo>
                  <a:pt x="541401" y="195452"/>
                </a:lnTo>
                <a:lnTo>
                  <a:pt x="496520" y="215425"/>
                </a:lnTo>
                <a:lnTo>
                  <a:pt x="444388" y="232076"/>
                </a:lnTo>
                <a:lnTo>
                  <a:pt x="386185" y="244798"/>
                </a:lnTo>
                <a:lnTo>
                  <a:pt x="323088" y="252984"/>
                </a:lnTo>
                <a:lnTo>
                  <a:pt x="259574" y="255906"/>
                </a:lnTo>
                <a:lnTo>
                  <a:pt x="200167" y="253507"/>
                </a:lnTo>
                <a:lnTo>
                  <a:pt x="146119" y="246179"/>
                </a:lnTo>
                <a:lnTo>
                  <a:pt x="98679" y="234314"/>
                </a:lnTo>
                <a:lnTo>
                  <a:pt x="59096" y="218307"/>
                </a:lnTo>
                <a:lnTo>
                  <a:pt x="8507" y="175432"/>
                </a:lnTo>
                <a:lnTo>
                  <a:pt x="0" y="149351"/>
                </a:lnTo>
                <a:lnTo>
                  <a:pt x="3857" y="123777"/>
                </a:lnTo>
                <a:lnTo>
                  <a:pt x="19430" y="97916"/>
                </a:lnTo>
                <a:lnTo>
                  <a:pt x="45862" y="72628"/>
                </a:lnTo>
                <a:lnTo>
                  <a:pt x="82295" y="48767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8535" y="3645408"/>
            <a:ext cx="1033780" cy="494665"/>
          </a:xfrm>
          <a:custGeom>
            <a:avLst/>
            <a:gdLst/>
            <a:ahLst/>
            <a:cxnLst/>
            <a:rect l="l" t="t" r="r" b="b"/>
            <a:pathLst>
              <a:path w="1033779" h="494664">
                <a:moveTo>
                  <a:pt x="701039" y="0"/>
                </a:moveTo>
                <a:lnTo>
                  <a:pt x="763609" y="9202"/>
                </a:lnTo>
                <a:lnTo>
                  <a:pt x="820936" y="22368"/>
                </a:lnTo>
                <a:lnTo>
                  <a:pt x="872518" y="39172"/>
                </a:lnTo>
                <a:lnTo>
                  <a:pt x="917853" y="59287"/>
                </a:lnTo>
                <a:lnTo>
                  <a:pt x="956440" y="82387"/>
                </a:lnTo>
                <a:lnTo>
                  <a:pt x="987777" y="108147"/>
                </a:lnTo>
                <a:lnTo>
                  <a:pt x="1026695" y="166339"/>
                </a:lnTo>
                <a:lnTo>
                  <a:pt x="1033272" y="198119"/>
                </a:lnTo>
                <a:lnTo>
                  <a:pt x="1032048" y="229618"/>
                </a:lnTo>
                <a:lnTo>
                  <a:pt x="1006726" y="290866"/>
                </a:lnTo>
                <a:lnTo>
                  <a:pt x="953901" y="347953"/>
                </a:lnTo>
                <a:lnTo>
                  <a:pt x="918299" y="374249"/>
                </a:lnTo>
                <a:lnTo>
                  <a:pt x="877170" y="398680"/>
                </a:lnTo>
                <a:lnTo>
                  <a:pt x="830963" y="420972"/>
                </a:lnTo>
                <a:lnTo>
                  <a:pt x="780128" y="440850"/>
                </a:lnTo>
                <a:lnTo>
                  <a:pt x="725114" y="458039"/>
                </a:lnTo>
                <a:lnTo>
                  <a:pt x="666371" y="472265"/>
                </a:lnTo>
                <a:lnTo>
                  <a:pt x="604348" y="483252"/>
                </a:lnTo>
                <a:lnTo>
                  <a:pt x="539496" y="490727"/>
                </a:lnTo>
                <a:lnTo>
                  <a:pt x="474272" y="494382"/>
                </a:lnTo>
                <a:lnTo>
                  <a:pt x="411172" y="494207"/>
                </a:lnTo>
                <a:lnTo>
                  <a:pt x="350693" y="490378"/>
                </a:lnTo>
                <a:lnTo>
                  <a:pt x="293336" y="483069"/>
                </a:lnTo>
                <a:lnTo>
                  <a:pt x="239600" y="472456"/>
                </a:lnTo>
                <a:lnTo>
                  <a:pt x="189984" y="458713"/>
                </a:lnTo>
                <a:lnTo>
                  <a:pt x="144988" y="442015"/>
                </a:lnTo>
                <a:lnTo>
                  <a:pt x="105112" y="422537"/>
                </a:lnTo>
                <a:lnTo>
                  <a:pt x="70854" y="400453"/>
                </a:lnTo>
                <a:lnTo>
                  <a:pt x="21193" y="349168"/>
                </a:lnTo>
                <a:lnTo>
                  <a:pt x="0" y="289559"/>
                </a:lnTo>
                <a:lnTo>
                  <a:pt x="2041" y="254067"/>
                </a:lnTo>
                <a:lnTo>
                  <a:pt x="37129" y="184225"/>
                </a:lnTo>
                <a:lnTo>
                  <a:pt x="68961" y="150875"/>
                </a:lnTo>
                <a:lnTo>
                  <a:pt x="109507" y="119241"/>
                </a:lnTo>
                <a:lnTo>
                  <a:pt x="158162" y="89820"/>
                </a:lnTo>
                <a:lnTo>
                  <a:pt x="214318" y="63115"/>
                </a:lnTo>
                <a:lnTo>
                  <a:pt x="277367" y="396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84776" y="2133600"/>
            <a:ext cx="0" cy="1402080"/>
          </a:xfrm>
          <a:custGeom>
            <a:avLst/>
            <a:gdLst/>
            <a:ahLst/>
            <a:cxnLst/>
            <a:rect l="l" t="t" r="r" b="b"/>
            <a:pathLst>
              <a:path h="1402079">
                <a:moveTo>
                  <a:pt x="0" y="0"/>
                </a:moveTo>
                <a:lnTo>
                  <a:pt x="0" y="1402079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86300" y="1937004"/>
            <a:ext cx="192024" cy="210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9096" y="3529584"/>
            <a:ext cx="896619" cy="85725"/>
          </a:xfrm>
          <a:custGeom>
            <a:avLst/>
            <a:gdLst/>
            <a:ahLst/>
            <a:cxnLst/>
            <a:rect l="l" t="t" r="r" b="b"/>
            <a:pathLst>
              <a:path w="896620" h="85725">
                <a:moveTo>
                  <a:pt x="57912" y="0"/>
                </a:moveTo>
                <a:lnTo>
                  <a:pt x="0" y="42671"/>
                </a:lnTo>
                <a:lnTo>
                  <a:pt x="57912" y="85343"/>
                </a:lnTo>
                <a:lnTo>
                  <a:pt x="57912" y="57912"/>
                </a:lnTo>
                <a:lnTo>
                  <a:pt x="42671" y="57912"/>
                </a:lnTo>
                <a:lnTo>
                  <a:pt x="42671" y="30479"/>
                </a:lnTo>
                <a:lnTo>
                  <a:pt x="57912" y="30479"/>
                </a:lnTo>
                <a:lnTo>
                  <a:pt x="57912" y="0"/>
                </a:lnTo>
                <a:close/>
              </a:path>
              <a:path w="896620" h="85725">
                <a:moveTo>
                  <a:pt x="57912" y="30479"/>
                </a:moveTo>
                <a:lnTo>
                  <a:pt x="42671" y="30479"/>
                </a:lnTo>
                <a:lnTo>
                  <a:pt x="42671" y="57912"/>
                </a:lnTo>
                <a:lnTo>
                  <a:pt x="57912" y="57912"/>
                </a:lnTo>
                <a:lnTo>
                  <a:pt x="57912" y="30479"/>
                </a:lnTo>
                <a:close/>
              </a:path>
              <a:path w="896620" h="85725">
                <a:moveTo>
                  <a:pt x="896112" y="30479"/>
                </a:moveTo>
                <a:lnTo>
                  <a:pt x="57912" y="30479"/>
                </a:lnTo>
                <a:lnTo>
                  <a:pt x="57912" y="57912"/>
                </a:lnTo>
                <a:lnTo>
                  <a:pt x="896112" y="57912"/>
                </a:lnTo>
                <a:lnTo>
                  <a:pt x="896112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915659" y="3404107"/>
            <a:ext cx="4914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Ba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96788" y="1892300"/>
            <a:ext cx="1546860" cy="1106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Click</a:t>
            </a:r>
            <a:r>
              <a:rPr sz="2000" spc="-9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button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Stick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821935" y="1987295"/>
            <a:ext cx="896619" cy="85725"/>
          </a:xfrm>
          <a:custGeom>
            <a:avLst/>
            <a:gdLst/>
            <a:ahLst/>
            <a:cxnLst/>
            <a:rect l="l" t="t" r="r" b="b"/>
            <a:pathLst>
              <a:path w="896620" h="85725">
                <a:moveTo>
                  <a:pt x="57912" y="0"/>
                </a:moveTo>
                <a:lnTo>
                  <a:pt x="0" y="42671"/>
                </a:lnTo>
                <a:lnTo>
                  <a:pt x="57912" y="85343"/>
                </a:lnTo>
                <a:lnTo>
                  <a:pt x="57912" y="54863"/>
                </a:lnTo>
                <a:lnTo>
                  <a:pt x="42672" y="54863"/>
                </a:lnTo>
                <a:lnTo>
                  <a:pt x="42672" y="27431"/>
                </a:lnTo>
                <a:lnTo>
                  <a:pt x="57912" y="27431"/>
                </a:lnTo>
                <a:lnTo>
                  <a:pt x="57912" y="0"/>
                </a:lnTo>
                <a:close/>
              </a:path>
              <a:path w="896620" h="85725">
                <a:moveTo>
                  <a:pt x="57912" y="27431"/>
                </a:moveTo>
                <a:lnTo>
                  <a:pt x="42672" y="27431"/>
                </a:lnTo>
                <a:lnTo>
                  <a:pt x="42672" y="54863"/>
                </a:lnTo>
                <a:lnTo>
                  <a:pt x="57912" y="54863"/>
                </a:lnTo>
                <a:lnTo>
                  <a:pt x="57912" y="27431"/>
                </a:lnTo>
                <a:close/>
              </a:path>
              <a:path w="896620" h="85725">
                <a:moveTo>
                  <a:pt x="896112" y="27431"/>
                </a:moveTo>
                <a:lnTo>
                  <a:pt x="57912" y="27431"/>
                </a:lnTo>
                <a:lnTo>
                  <a:pt x="57912" y="54863"/>
                </a:lnTo>
                <a:lnTo>
                  <a:pt x="896112" y="54863"/>
                </a:lnTo>
                <a:lnTo>
                  <a:pt x="896112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1400" y="3465576"/>
            <a:ext cx="140335" cy="58419"/>
          </a:xfrm>
          <a:custGeom>
            <a:avLst/>
            <a:gdLst/>
            <a:ahLst/>
            <a:cxnLst/>
            <a:rect l="l" t="t" r="r" b="b"/>
            <a:pathLst>
              <a:path w="140335" h="58420">
                <a:moveTo>
                  <a:pt x="0" y="57912"/>
                </a:moveTo>
                <a:lnTo>
                  <a:pt x="140208" y="57912"/>
                </a:lnTo>
                <a:lnTo>
                  <a:pt x="140208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810004" y="3273044"/>
            <a:ext cx="113157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Light  </a:t>
            </a:r>
            <a:r>
              <a:rPr sz="2000" spc="25" dirty="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-25" dirty="0">
                <a:solidFill>
                  <a:srgbClr val="333333"/>
                </a:solidFill>
                <a:latin typeface="Verdana"/>
                <a:cs typeface="Verdana"/>
              </a:rPr>
              <a:t>d</a:t>
            </a:r>
            <a:r>
              <a:rPr sz="2000" spc="25" dirty="0">
                <a:solidFill>
                  <a:srgbClr val="333333"/>
                </a:solidFill>
                <a:latin typeface="Verdana"/>
                <a:cs typeface="Verdana"/>
              </a:rPr>
              <a:t>i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73095" y="3450335"/>
            <a:ext cx="896619" cy="85725"/>
          </a:xfrm>
          <a:custGeom>
            <a:avLst/>
            <a:gdLst/>
            <a:ahLst/>
            <a:cxnLst/>
            <a:rect l="l" t="t" r="r" b="b"/>
            <a:pathLst>
              <a:path w="896620" h="85725">
                <a:moveTo>
                  <a:pt x="838200" y="0"/>
                </a:moveTo>
                <a:lnTo>
                  <a:pt x="838200" y="85343"/>
                </a:lnTo>
                <a:lnTo>
                  <a:pt x="879565" y="54863"/>
                </a:lnTo>
                <a:lnTo>
                  <a:pt x="853440" y="54863"/>
                </a:lnTo>
                <a:lnTo>
                  <a:pt x="853440" y="27431"/>
                </a:lnTo>
                <a:lnTo>
                  <a:pt x="875429" y="27431"/>
                </a:lnTo>
                <a:lnTo>
                  <a:pt x="838200" y="0"/>
                </a:lnTo>
                <a:close/>
              </a:path>
              <a:path w="896620" h="85725">
                <a:moveTo>
                  <a:pt x="838200" y="27431"/>
                </a:moveTo>
                <a:lnTo>
                  <a:pt x="0" y="27431"/>
                </a:lnTo>
                <a:lnTo>
                  <a:pt x="0" y="54863"/>
                </a:lnTo>
                <a:lnTo>
                  <a:pt x="838200" y="54863"/>
                </a:lnTo>
                <a:lnTo>
                  <a:pt x="838200" y="27431"/>
                </a:lnTo>
                <a:close/>
              </a:path>
              <a:path w="896620" h="85725">
                <a:moveTo>
                  <a:pt x="875429" y="27431"/>
                </a:moveTo>
                <a:lnTo>
                  <a:pt x="853440" y="27431"/>
                </a:lnTo>
                <a:lnTo>
                  <a:pt x="853440" y="54863"/>
                </a:lnTo>
                <a:lnTo>
                  <a:pt x="879565" y="54863"/>
                </a:lnTo>
                <a:lnTo>
                  <a:pt x="896112" y="42672"/>
                </a:lnTo>
                <a:lnTo>
                  <a:pt x="875429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635760" y="7042470"/>
            <a:ext cx="3886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192516" y="7066854"/>
            <a:ext cx="1054735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11/58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7044" y="691387"/>
            <a:ext cx="328485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Electronic</a:t>
            </a:r>
            <a:r>
              <a:rPr spc="-30" dirty="0"/>
              <a:t> </a:t>
            </a:r>
            <a:r>
              <a:rPr spc="-5" dirty="0"/>
              <a:t>Pen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12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000" y="1752600"/>
            <a:ext cx="8255380" cy="4166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Pen-based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point-and-draw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endParaRPr sz="2000" dirty="0">
              <a:latin typeface="Verdana"/>
              <a:cs typeface="Verdana"/>
            </a:endParaRPr>
          </a:p>
          <a:p>
            <a:pPr marL="356870" marR="163195" indent="-344805">
              <a:lnSpc>
                <a:spcPct val="100000"/>
              </a:lnSpc>
              <a:spcBef>
                <a:spcPts val="141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163195" indent="-344805">
              <a:lnSpc>
                <a:spcPct val="100000"/>
              </a:lnSpc>
              <a:spcBef>
                <a:spcPts val="141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directly point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screen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select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menu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items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icons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directly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draw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graphics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screen</a:t>
            </a:r>
            <a:endParaRPr sz="2000" dirty="0">
              <a:latin typeface="Verdana"/>
              <a:cs typeface="Verdana"/>
            </a:endParaRPr>
          </a:p>
          <a:p>
            <a:pPr marL="356870" marR="348615" indent="-344805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348615" indent="-344805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write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special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pad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direct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input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written information to a</a:t>
            </a:r>
            <a:r>
              <a:rPr sz="2000" spc="-4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sz="2000" dirty="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Pressure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tip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side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button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cause same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action as </a:t>
            </a:r>
            <a:r>
              <a:rPr sz="2000" i="1" spc="-5" dirty="0">
                <a:solidFill>
                  <a:srgbClr val="333333"/>
                </a:solidFill>
                <a:latin typeface="Verdana"/>
                <a:cs typeface="Verdana"/>
              </a:rPr>
              <a:t>right-button-click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mouse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29200"/>
            <a:ext cx="2719300" cy="25146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7044" y="682244"/>
            <a:ext cx="30975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Touch</a:t>
            </a:r>
            <a:r>
              <a:rPr spc="-15" dirty="0"/>
              <a:t> </a:t>
            </a:r>
            <a:r>
              <a:rPr spc="-10" dirty="0"/>
              <a:t>Screen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1000" y="1749044"/>
            <a:ext cx="8610601" cy="53335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27355" indent="-344805" algn="just">
              <a:lnSpc>
                <a:spcPct val="15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Most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simple,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intuitive, and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easiest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to learn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all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input 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000" dirty="0" smtClean="0">
              <a:latin typeface="Verdana"/>
              <a:cs typeface="Verdana"/>
            </a:endParaRPr>
          </a:p>
          <a:p>
            <a:pPr marL="356870" marR="5080" indent="-344805" algn="just">
              <a:lnSpc>
                <a:spcPct val="15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Enables 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users </a:t>
            </a:r>
            <a:r>
              <a:rPr sz="2000" spc="10" dirty="0" smtClean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choose from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available options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simply 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touching with their finger the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desired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icon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menu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item 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displayed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screen</a:t>
            </a:r>
            <a:endParaRPr sz="2000" dirty="0" smtClean="0">
              <a:latin typeface="Verdana"/>
              <a:cs typeface="Verdana"/>
            </a:endParaRPr>
          </a:p>
          <a:p>
            <a:pPr marL="356870" marR="324485" indent="-344805" algn="just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Most preferred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human-computer interface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10" dirty="0" smtClean="0">
                <a:solidFill>
                  <a:srgbClr val="333333"/>
                </a:solidFill>
                <a:latin typeface="Verdana"/>
                <a:cs typeface="Verdana"/>
              </a:rPr>
              <a:t>in  </a:t>
            </a:r>
            <a:r>
              <a:rPr sz="2000" i="1" spc="-5" dirty="0" smtClean="0">
                <a:solidFill>
                  <a:srgbClr val="333333"/>
                </a:solidFill>
                <a:latin typeface="Verdana"/>
                <a:cs typeface="Verdana"/>
              </a:rPr>
              <a:t>information kiosks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(unattended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interactive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information  systems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such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automatic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teller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machine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sz="2000" spc="-8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ATM)</a:t>
            </a: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32448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dirty="0" smtClean="0">
              <a:latin typeface="Verdana"/>
              <a:cs typeface="Verdana"/>
            </a:endParaRPr>
          </a:p>
          <a:p>
            <a:pPr marL="356870" marR="32448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dirty="0" smtClean="0">
              <a:latin typeface="Verdana"/>
              <a:cs typeface="Verdana"/>
            </a:endParaRPr>
          </a:p>
          <a:p>
            <a:pPr marL="12065" marR="32448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5708" y="682244"/>
            <a:ext cx="52203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Data </a:t>
            </a:r>
            <a:r>
              <a:rPr spc="-5" dirty="0"/>
              <a:t>Scanning</a:t>
            </a:r>
            <a:r>
              <a:rPr spc="1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14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9600" y="1749044"/>
            <a:ext cx="8847963" cy="45512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81915" indent="-344805" algn="just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Input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that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enable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direct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entry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computer 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system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from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source</a:t>
            </a:r>
            <a:r>
              <a:rPr sz="2000" spc="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documents</a:t>
            </a:r>
            <a:endParaRPr sz="2000" dirty="0">
              <a:latin typeface="Verdana"/>
              <a:cs typeface="Verdana"/>
            </a:endParaRPr>
          </a:p>
          <a:p>
            <a:pPr marL="356870" indent="-344805" algn="just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Eliminate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need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key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text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2000" spc="-8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endParaRPr sz="2000" dirty="0">
              <a:latin typeface="Verdana"/>
              <a:cs typeface="Verdana"/>
            </a:endParaRPr>
          </a:p>
          <a:p>
            <a:pPr marL="356870" marR="361315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Due to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reduced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human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effort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entry,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they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improve  data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accuracy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increase the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timeliness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 information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processed</a:t>
            </a:r>
            <a:endParaRPr sz="2000" dirty="0">
              <a:latin typeface="Verdana"/>
              <a:cs typeface="Verdana"/>
            </a:endParaRPr>
          </a:p>
          <a:p>
            <a:pPr marL="35687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Demand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high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quality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documents</a:t>
            </a:r>
            <a:endParaRPr sz="2000" dirty="0">
              <a:latin typeface="Verdana"/>
              <a:cs typeface="Verdan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Some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scanning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 are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capable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of recognizing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marks or</a:t>
            </a:r>
            <a:r>
              <a:rPr sz="2000" spc="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endParaRPr sz="2000" dirty="0">
              <a:latin typeface="Verdana"/>
              <a:cs typeface="Verdana"/>
            </a:endParaRPr>
          </a:p>
          <a:p>
            <a:pPr marL="356870" marR="460375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Form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design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ink specification usually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becomes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more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critical for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accuracy</a:t>
            </a: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46037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6563" y="682244"/>
            <a:ext cx="3491229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Image</a:t>
            </a:r>
            <a:r>
              <a:rPr spc="-35" dirty="0"/>
              <a:t> </a:t>
            </a:r>
            <a:r>
              <a:rPr spc="-10" dirty="0"/>
              <a:t>Scanner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15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000" y="1981200"/>
            <a:ext cx="8458200" cy="44101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5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Input device that </a:t>
            </a:r>
            <a:r>
              <a:rPr sz="2000" spc="-10" smtClean="0">
                <a:solidFill>
                  <a:srgbClr val="333333"/>
                </a:solidFill>
                <a:latin typeface="Verdana"/>
                <a:cs typeface="Verdana"/>
              </a:rPr>
              <a:t>translates </a:t>
            </a: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paper documents </a:t>
            </a:r>
            <a:r>
              <a:rPr sz="2000" spc="5" smtClean="0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an  electronic </a:t>
            </a:r>
            <a:r>
              <a:rPr sz="2000" spc="-10" smtClean="0">
                <a:solidFill>
                  <a:srgbClr val="333333"/>
                </a:solidFill>
                <a:latin typeface="Verdana"/>
                <a:cs typeface="Verdana"/>
              </a:rPr>
              <a:t>format </a:t>
            </a: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for storage </a:t>
            </a:r>
            <a:r>
              <a:rPr sz="2000" spc="10" smtClean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smtClean="0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endParaRPr sz="2000" smtClean="0">
              <a:latin typeface="Verdana"/>
              <a:cs typeface="Verdana"/>
            </a:endParaRPr>
          </a:p>
          <a:p>
            <a:pPr marL="356870" marR="316230" indent="-344805" algn="just">
              <a:lnSpc>
                <a:spcPct val="15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Electronic </a:t>
            </a:r>
            <a:r>
              <a:rPr sz="2000" spc="-10" smtClean="0">
                <a:solidFill>
                  <a:srgbClr val="333333"/>
                </a:solidFill>
                <a:latin typeface="Verdana"/>
                <a:cs typeface="Verdana"/>
              </a:rPr>
              <a:t>format of </a:t>
            </a: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mtClean="0">
                <a:solidFill>
                  <a:srgbClr val="333333"/>
                </a:solidFill>
                <a:latin typeface="Verdana"/>
                <a:cs typeface="Verdana"/>
              </a:rPr>
              <a:t>scanned image </a:t>
            </a:r>
            <a:r>
              <a:rPr sz="2000" spc="10" smtClean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5" smtClean="0">
                <a:solidFill>
                  <a:srgbClr val="333333"/>
                </a:solidFill>
                <a:latin typeface="Verdana"/>
                <a:cs typeface="Verdana"/>
              </a:rPr>
              <a:t>its </a:t>
            </a: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bit</a:t>
            </a:r>
            <a:r>
              <a:rPr sz="2000" spc="-13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map  representation</a:t>
            </a:r>
            <a:endParaRPr sz="2000" smtClean="0">
              <a:latin typeface="Verdana"/>
              <a:cs typeface="Verdana"/>
            </a:endParaRPr>
          </a:p>
          <a:p>
            <a:pPr marL="356870" marR="140335" indent="-344805" algn="just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smtClean="0">
                <a:solidFill>
                  <a:srgbClr val="333333"/>
                </a:solidFill>
                <a:latin typeface="Verdana"/>
                <a:cs typeface="Verdana"/>
              </a:rPr>
              <a:t>Stored </a:t>
            </a:r>
            <a:r>
              <a:rPr sz="2000" smtClean="0">
                <a:solidFill>
                  <a:srgbClr val="333333"/>
                </a:solidFill>
                <a:latin typeface="Verdana"/>
                <a:cs typeface="Verdana"/>
              </a:rPr>
              <a:t>image </a:t>
            </a:r>
            <a:r>
              <a:rPr sz="2000" spc="-10" smtClean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spc="10" smtClean="0">
                <a:solidFill>
                  <a:srgbClr val="333333"/>
                </a:solidFill>
                <a:latin typeface="Verdana"/>
                <a:cs typeface="Verdana"/>
              </a:rPr>
              <a:t>be </a:t>
            </a:r>
            <a:r>
              <a:rPr sz="2000" spc="-10" smtClean="0">
                <a:solidFill>
                  <a:srgbClr val="333333"/>
                </a:solidFill>
                <a:latin typeface="Verdana"/>
                <a:cs typeface="Verdana"/>
              </a:rPr>
              <a:t>altered </a:t>
            </a:r>
            <a:r>
              <a:rPr sz="2000" smtClean="0">
                <a:solidFill>
                  <a:srgbClr val="333333"/>
                </a:solidFill>
                <a:latin typeface="Verdana"/>
                <a:cs typeface="Verdana"/>
              </a:rPr>
              <a:t>or manipulated </a:t>
            </a:r>
            <a:r>
              <a:rPr sz="2000" spc="-5" smtClean="0">
                <a:solidFill>
                  <a:srgbClr val="333333"/>
                </a:solidFill>
                <a:latin typeface="Verdana"/>
                <a:cs typeface="Verdana"/>
              </a:rPr>
              <a:t>with an  image-processing </a:t>
            </a:r>
            <a:r>
              <a:rPr sz="2000" spc="-10" smtClean="0">
                <a:solidFill>
                  <a:srgbClr val="333333"/>
                </a:solidFill>
                <a:latin typeface="Verdana"/>
                <a:cs typeface="Verdana"/>
              </a:rPr>
              <a:t>software</a:t>
            </a:r>
            <a:endParaRPr lang="en-GB" sz="2000" spc="-1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14033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lang="en-GB" sz="2000" spc="-1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14033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lang="en-GB" sz="2000" spc="-1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14033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0860" y="5242051"/>
            <a:ext cx="236601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flat-bed</a:t>
            </a:r>
            <a:r>
              <a:rPr sz="2000" spc="-4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scanner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22832" y="1828800"/>
            <a:ext cx="1039494" cy="1122045"/>
          </a:xfrm>
          <a:custGeom>
            <a:avLst/>
            <a:gdLst/>
            <a:ahLst/>
            <a:cxnLst/>
            <a:rect l="l" t="t" r="r" b="b"/>
            <a:pathLst>
              <a:path w="1039494" h="1122045">
                <a:moveTo>
                  <a:pt x="0" y="1121664"/>
                </a:moveTo>
                <a:lnTo>
                  <a:pt x="1039368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2832" y="2941320"/>
            <a:ext cx="2051685" cy="1584960"/>
          </a:xfrm>
          <a:custGeom>
            <a:avLst/>
            <a:gdLst/>
            <a:ahLst/>
            <a:cxnLst/>
            <a:rect l="l" t="t" r="r" b="b"/>
            <a:pathLst>
              <a:path w="2051685" h="1584960">
                <a:moveTo>
                  <a:pt x="0" y="0"/>
                </a:moveTo>
                <a:lnTo>
                  <a:pt x="2051304" y="1584959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8455" y="3715511"/>
            <a:ext cx="530860" cy="518159"/>
          </a:xfrm>
          <a:custGeom>
            <a:avLst/>
            <a:gdLst/>
            <a:ahLst/>
            <a:cxnLst/>
            <a:rect l="l" t="t" r="r" b="b"/>
            <a:pathLst>
              <a:path w="530860" h="518160">
                <a:moveTo>
                  <a:pt x="0" y="518160"/>
                </a:moveTo>
                <a:lnTo>
                  <a:pt x="14401" y="466864"/>
                </a:lnTo>
                <a:lnTo>
                  <a:pt x="31684" y="417426"/>
                </a:lnTo>
                <a:lnTo>
                  <a:pt x="51692" y="369994"/>
                </a:lnTo>
                <a:lnTo>
                  <a:pt x="74268" y="324718"/>
                </a:lnTo>
                <a:lnTo>
                  <a:pt x="99256" y="281746"/>
                </a:lnTo>
                <a:lnTo>
                  <a:pt x="126500" y="241226"/>
                </a:lnTo>
                <a:lnTo>
                  <a:pt x="155844" y="203309"/>
                </a:lnTo>
                <a:lnTo>
                  <a:pt x="187130" y="168143"/>
                </a:lnTo>
                <a:lnTo>
                  <a:pt x="220204" y="135876"/>
                </a:lnTo>
                <a:lnTo>
                  <a:pt x="254907" y="106658"/>
                </a:lnTo>
                <a:lnTo>
                  <a:pt x="291085" y="80637"/>
                </a:lnTo>
                <a:lnTo>
                  <a:pt x="328580" y="57963"/>
                </a:lnTo>
                <a:lnTo>
                  <a:pt x="367237" y="38784"/>
                </a:lnTo>
                <a:lnTo>
                  <a:pt x="406899" y="23249"/>
                </a:lnTo>
                <a:lnTo>
                  <a:pt x="447410" y="11508"/>
                </a:lnTo>
                <a:lnTo>
                  <a:pt x="488613" y="3708"/>
                </a:lnTo>
                <a:lnTo>
                  <a:pt x="530352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22832" y="2950464"/>
            <a:ext cx="0" cy="445134"/>
          </a:xfrm>
          <a:custGeom>
            <a:avLst/>
            <a:gdLst/>
            <a:ahLst/>
            <a:cxnLst/>
            <a:rect l="l" t="t" r="r" b="b"/>
            <a:pathLst>
              <a:path h="445135">
                <a:moveTo>
                  <a:pt x="0" y="0"/>
                </a:moveTo>
                <a:lnTo>
                  <a:pt x="0" y="44500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2936" y="3453384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38855" y="4733544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3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92936" y="3672840"/>
            <a:ext cx="1652270" cy="1256030"/>
          </a:xfrm>
          <a:custGeom>
            <a:avLst/>
            <a:gdLst/>
            <a:ahLst/>
            <a:cxnLst/>
            <a:rect l="l" t="t" r="r" b="b"/>
            <a:pathLst>
              <a:path w="1652270" h="1256029">
                <a:moveTo>
                  <a:pt x="0" y="0"/>
                </a:moveTo>
                <a:lnTo>
                  <a:pt x="1652015" y="1255776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4951" y="4806696"/>
            <a:ext cx="97790" cy="116205"/>
          </a:xfrm>
          <a:custGeom>
            <a:avLst/>
            <a:gdLst/>
            <a:ahLst/>
            <a:cxnLst/>
            <a:rect l="l" t="t" r="r" b="b"/>
            <a:pathLst>
              <a:path w="97789" h="116204">
                <a:moveTo>
                  <a:pt x="0" y="115823"/>
                </a:moveTo>
                <a:lnTo>
                  <a:pt x="97536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66088" y="2819400"/>
            <a:ext cx="100965" cy="88900"/>
          </a:xfrm>
          <a:custGeom>
            <a:avLst/>
            <a:gdLst/>
            <a:ahLst/>
            <a:cxnLst/>
            <a:rect l="l" t="t" r="r" b="b"/>
            <a:pathLst>
              <a:path w="100965" h="88900">
                <a:moveTo>
                  <a:pt x="0" y="0"/>
                </a:moveTo>
                <a:lnTo>
                  <a:pt x="100584" y="88391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039" y="281940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3039" y="2907792"/>
            <a:ext cx="100965" cy="85725"/>
          </a:xfrm>
          <a:custGeom>
            <a:avLst/>
            <a:gdLst/>
            <a:ahLst/>
            <a:cxnLst/>
            <a:rect l="l" t="t" r="r" b="b"/>
            <a:pathLst>
              <a:path w="100965" h="85725">
                <a:moveTo>
                  <a:pt x="0" y="0"/>
                </a:moveTo>
                <a:lnTo>
                  <a:pt x="100584" y="8534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63624" y="290779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68295" y="1828800"/>
            <a:ext cx="100965" cy="85725"/>
          </a:xfrm>
          <a:custGeom>
            <a:avLst/>
            <a:gdLst/>
            <a:ahLst/>
            <a:cxnLst/>
            <a:rect l="l" t="t" r="r" b="b"/>
            <a:pathLst>
              <a:path w="100964" h="85725">
                <a:moveTo>
                  <a:pt x="0" y="0"/>
                </a:moveTo>
                <a:lnTo>
                  <a:pt x="100584" y="8534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63624" y="1914144"/>
            <a:ext cx="905510" cy="993775"/>
          </a:xfrm>
          <a:custGeom>
            <a:avLst/>
            <a:gdLst/>
            <a:ahLst/>
            <a:cxnLst/>
            <a:rect l="l" t="t" r="r" b="b"/>
            <a:pathLst>
              <a:path w="905510" h="993775">
                <a:moveTo>
                  <a:pt x="905256" y="0"/>
                </a:moveTo>
                <a:lnTo>
                  <a:pt x="0" y="993647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49908" y="2961132"/>
            <a:ext cx="204215" cy="131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3455" y="2036064"/>
            <a:ext cx="887094" cy="984885"/>
          </a:xfrm>
          <a:custGeom>
            <a:avLst/>
            <a:gdLst/>
            <a:ahLst/>
            <a:cxnLst/>
            <a:rect l="l" t="t" r="r" b="b"/>
            <a:pathLst>
              <a:path w="887094" h="984885">
                <a:moveTo>
                  <a:pt x="886968" y="0"/>
                </a:moveTo>
                <a:lnTo>
                  <a:pt x="0" y="984503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3455" y="3032760"/>
            <a:ext cx="1399540" cy="576580"/>
          </a:xfrm>
          <a:custGeom>
            <a:avLst/>
            <a:gdLst/>
            <a:ahLst/>
            <a:cxnLst/>
            <a:rect l="l" t="t" r="r" b="b"/>
            <a:pathLst>
              <a:path w="1399539" h="576579">
                <a:moveTo>
                  <a:pt x="0" y="0"/>
                </a:moveTo>
                <a:lnTo>
                  <a:pt x="1399032" y="576072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6504" y="3118104"/>
            <a:ext cx="1417320" cy="588645"/>
          </a:xfrm>
          <a:custGeom>
            <a:avLst/>
            <a:gdLst/>
            <a:ahLst/>
            <a:cxnLst/>
            <a:rect l="l" t="t" r="r" b="b"/>
            <a:pathLst>
              <a:path w="1417320" h="588645">
                <a:moveTo>
                  <a:pt x="0" y="0"/>
                </a:moveTo>
                <a:lnTo>
                  <a:pt x="1417320" y="588263"/>
                </a:lnTo>
              </a:path>
            </a:pathLst>
          </a:custGeom>
          <a:ln w="2743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42488" y="2612135"/>
            <a:ext cx="883919" cy="990600"/>
          </a:xfrm>
          <a:custGeom>
            <a:avLst/>
            <a:gdLst/>
            <a:ahLst/>
            <a:cxnLst/>
            <a:rect l="l" t="t" r="r" b="b"/>
            <a:pathLst>
              <a:path w="883920" h="990600">
                <a:moveTo>
                  <a:pt x="0" y="990600"/>
                </a:moveTo>
                <a:lnTo>
                  <a:pt x="88392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2967" y="2715767"/>
            <a:ext cx="859790" cy="990600"/>
          </a:xfrm>
          <a:custGeom>
            <a:avLst/>
            <a:gdLst/>
            <a:ahLst/>
            <a:cxnLst/>
            <a:rect l="l" t="t" r="r" b="b"/>
            <a:pathLst>
              <a:path w="859789" h="990600">
                <a:moveTo>
                  <a:pt x="0" y="990600"/>
                </a:moveTo>
                <a:lnTo>
                  <a:pt x="859535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2503" y="2612135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79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37360" y="3048000"/>
            <a:ext cx="2219325" cy="1045844"/>
          </a:xfrm>
          <a:custGeom>
            <a:avLst/>
            <a:gdLst/>
            <a:ahLst/>
            <a:cxnLst/>
            <a:rect l="l" t="t" r="r" b="b"/>
            <a:pathLst>
              <a:path w="2219325" h="1045845">
                <a:moveTo>
                  <a:pt x="0" y="51815"/>
                </a:moveTo>
                <a:lnTo>
                  <a:pt x="1399032" y="1045463"/>
                </a:lnTo>
                <a:lnTo>
                  <a:pt x="1777671" y="640079"/>
                </a:lnTo>
                <a:lnTo>
                  <a:pt x="1408176" y="640079"/>
                </a:lnTo>
                <a:lnTo>
                  <a:pt x="0" y="51815"/>
                </a:lnTo>
                <a:close/>
              </a:path>
              <a:path w="2219325" h="1045845">
                <a:moveTo>
                  <a:pt x="2017776" y="0"/>
                </a:moveTo>
                <a:lnTo>
                  <a:pt x="1408176" y="640079"/>
                </a:lnTo>
                <a:lnTo>
                  <a:pt x="1777671" y="640079"/>
                </a:lnTo>
                <a:lnTo>
                  <a:pt x="2218943" y="167639"/>
                </a:lnTo>
                <a:lnTo>
                  <a:pt x="20177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7360" y="3048000"/>
            <a:ext cx="2219325" cy="1045844"/>
          </a:xfrm>
          <a:custGeom>
            <a:avLst/>
            <a:gdLst/>
            <a:ahLst/>
            <a:cxnLst/>
            <a:rect l="l" t="t" r="r" b="b"/>
            <a:pathLst>
              <a:path w="2219325" h="1045845">
                <a:moveTo>
                  <a:pt x="0" y="51815"/>
                </a:moveTo>
                <a:lnTo>
                  <a:pt x="1408176" y="640079"/>
                </a:lnTo>
                <a:lnTo>
                  <a:pt x="2017776" y="0"/>
                </a:lnTo>
                <a:lnTo>
                  <a:pt x="2218943" y="167639"/>
                </a:lnTo>
                <a:lnTo>
                  <a:pt x="1399032" y="1045463"/>
                </a:lnTo>
                <a:lnTo>
                  <a:pt x="0" y="51815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77184" y="4206240"/>
            <a:ext cx="292735" cy="317500"/>
          </a:xfrm>
          <a:custGeom>
            <a:avLst/>
            <a:gdLst/>
            <a:ahLst/>
            <a:cxnLst/>
            <a:rect l="l" t="t" r="r" b="b"/>
            <a:pathLst>
              <a:path w="292735" h="317500">
                <a:moveTo>
                  <a:pt x="0" y="316992"/>
                </a:moveTo>
                <a:lnTo>
                  <a:pt x="29260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22832" y="2999232"/>
            <a:ext cx="2051685" cy="1588135"/>
          </a:xfrm>
          <a:custGeom>
            <a:avLst/>
            <a:gdLst/>
            <a:ahLst/>
            <a:cxnLst/>
            <a:rect l="l" t="t" r="r" b="b"/>
            <a:pathLst>
              <a:path w="2051685" h="1588135">
                <a:moveTo>
                  <a:pt x="0" y="0"/>
                </a:moveTo>
                <a:lnTo>
                  <a:pt x="2051304" y="1588007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22832" y="3048000"/>
            <a:ext cx="2051685" cy="1588135"/>
          </a:xfrm>
          <a:custGeom>
            <a:avLst/>
            <a:gdLst/>
            <a:ahLst/>
            <a:cxnLst/>
            <a:rect l="l" t="t" r="r" b="b"/>
            <a:pathLst>
              <a:path w="2051685" h="1588135">
                <a:moveTo>
                  <a:pt x="0" y="0"/>
                </a:moveTo>
                <a:lnTo>
                  <a:pt x="2051304" y="158800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2832" y="3105911"/>
            <a:ext cx="2051685" cy="1588135"/>
          </a:xfrm>
          <a:custGeom>
            <a:avLst/>
            <a:gdLst/>
            <a:ahLst/>
            <a:cxnLst/>
            <a:rect l="l" t="t" r="r" b="b"/>
            <a:pathLst>
              <a:path w="2051685" h="1588135">
                <a:moveTo>
                  <a:pt x="0" y="0"/>
                </a:moveTo>
                <a:lnTo>
                  <a:pt x="2051304" y="158800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2832" y="3169920"/>
            <a:ext cx="2051685" cy="1588135"/>
          </a:xfrm>
          <a:custGeom>
            <a:avLst/>
            <a:gdLst/>
            <a:ahLst/>
            <a:cxnLst/>
            <a:rect l="l" t="t" r="r" b="b"/>
            <a:pathLst>
              <a:path w="2051685" h="1588135">
                <a:moveTo>
                  <a:pt x="0" y="0"/>
                </a:moveTo>
                <a:lnTo>
                  <a:pt x="2051304" y="1588007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2832" y="3224783"/>
            <a:ext cx="2051685" cy="1588135"/>
          </a:xfrm>
          <a:custGeom>
            <a:avLst/>
            <a:gdLst/>
            <a:ahLst/>
            <a:cxnLst/>
            <a:rect l="l" t="t" r="r" b="b"/>
            <a:pathLst>
              <a:path w="2051685" h="1588135">
                <a:moveTo>
                  <a:pt x="0" y="0"/>
                </a:moveTo>
                <a:lnTo>
                  <a:pt x="2051304" y="158800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22832" y="3282696"/>
            <a:ext cx="2051685" cy="1588135"/>
          </a:xfrm>
          <a:custGeom>
            <a:avLst/>
            <a:gdLst/>
            <a:ahLst/>
            <a:cxnLst/>
            <a:rect l="l" t="t" r="r" b="b"/>
            <a:pathLst>
              <a:path w="2051685" h="1588135">
                <a:moveTo>
                  <a:pt x="0" y="0"/>
                </a:moveTo>
                <a:lnTo>
                  <a:pt x="2051304" y="158800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22832" y="3340608"/>
            <a:ext cx="2051685" cy="1588135"/>
          </a:xfrm>
          <a:custGeom>
            <a:avLst/>
            <a:gdLst/>
            <a:ahLst/>
            <a:cxnLst/>
            <a:rect l="l" t="t" r="r" b="b"/>
            <a:pathLst>
              <a:path w="2051685" h="1588135">
                <a:moveTo>
                  <a:pt x="0" y="0"/>
                </a:moveTo>
                <a:lnTo>
                  <a:pt x="2051304" y="158800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28927" y="3395471"/>
            <a:ext cx="2048510" cy="1588135"/>
          </a:xfrm>
          <a:custGeom>
            <a:avLst/>
            <a:gdLst/>
            <a:ahLst/>
            <a:cxnLst/>
            <a:rect l="l" t="t" r="r" b="b"/>
            <a:pathLst>
              <a:path w="2048510" h="1588135">
                <a:moveTo>
                  <a:pt x="0" y="0"/>
                </a:moveTo>
                <a:lnTo>
                  <a:pt x="2048256" y="158800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43528" y="2950464"/>
            <a:ext cx="600710" cy="460375"/>
          </a:xfrm>
          <a:custGeom>
            <a:avLst/>
            <a:gdLst/>
            <a:ahLst/>
            <a:cxnLst/>
            <a:rect l="l" t="t" r="r" b="b"/>
            <a:pathLst>
              <a:path w="600710" h="460375">
                <a:moveTo>
                  <a:pt x="0" y="0"/>
                </a:moveTo>
                <a:lnTo>
                  <a:pt x="600456" y="46024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6176" y="3410711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055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77184" y="4337303"/>
            <a:ext cx="289560" cy="304800"/>
          </a:xfrm>
          <a:custGeom>
            <a:avLst/>
            <a:gdLst/>
            <a:ahLst/>
            <a:cxnLst/>
            <a:rect l="l" t="t" r="r" b="b"/>
            <a:pathLst>
              <a:path w="289560" h="304800">
                <a:moveTo>
                  <a:pt x="0" y="304800"/>
                </a:moveTo>
                <a:lnTo>
                  <a:pt x="289560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77184" y="4395215"/>
            <a:ext cx="292735" cy="304800"/>
          </a:xfrm>
          <a:custGeom>
            <a:avLst/>
            <a:gdLst/>
            <a:ahLst/>
            <a:cxnLst/>
            <a:rect l="l" t="t" r="r" b="b"/>
            <a:pathLst>
              <a:path w="292735" h="304800">
                <a:moveTo>
                  <a:pt x="0" y="304800"/>
                </a:moveTo>
                <a:lnTo>
                  <a:pt x="29260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98876" y="4146803"/>
            <a:ext cx="64008" cy="82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12691" y="3241548"/>
            <a:ext cx="64007" cy="82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52955" y="2899029"/>
            <a:ext cx="204216" cy="12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36876" y="1905380"/>
            <a:ext cx="204216" cy="1291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30423" y="2036064"/>
            <a:ext cx="1396365" cy="573405"/>
          </a:xfrm>
          <a:custGeom>
            <a:avLst/>
            <a:gdLst/>
            <a:ahLst/>
            <a:cxnLst/>
            <a:rect l="l" t="t" r="r" b="b"/>
            <a:pathLst>
              <a:path w="1396364" h="573405">
                <a:moveTo>
                  <a:pt x="0" y="0"/>
                </a:moveTo>
                <a:lnTo>
                  <a:pt x="1395984" y="5730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77184" y="4270247"/>
            <a:ext cx="292735" cy="317500"/>
          </a:xfrm>
          <a:custGeom>
            <a:avLst/>
            <a:gdLst/>
            <a:ahLst/>
            <a:cxnLst/>
            <a:rect l="l" t="t" r="r" b="b"/>
            <a:pathLst>
              <a:path w="292735" h="317500">
                <a:moveTo>
                  <a:pt x="0" y="316991"/>
                </a:moveTo>
                <a:lnTo>
                  <a:pt x="29260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69791" y="3790426"/>
            <a:ext cx="487680" cy="480059"/>
          </a:xfrm>
          <a:custGeom>
            <a:avLst/>
            <a:gdLst/>
            <a:ahLst/>
            <a:cxnLst/>
            <a:rect l="l" t="t" r="r" b="b"/>
            <a:pathLst>
              <a:path w="487679" h="480060">
                <a:moveTo>
                  <a:pt x="0" y="479821"/>
                </a:moveTo>
                <a:lnTo>
                  <a:pt x="24622" y="432053"/>
                </a:lnTo>
                <a:lnTo>
                  <a:pt x="48387" y="385714"/>
                </a:lnTo>
                <a:lnTo>
                  <a:pt x="71580" y="342233"/>
                </a:lnTo>
                <a:lnTo>
                  <a:pt x="94487" y="303037"/>
                </a:lnTo>
                <a:lnTo>
                  <a:pt x="113680" y="269509"/>
                </a:lnTo>
                <a:lnTo>
                  <a:pt x="131445" y="240553"/>
                </a:lnTo>
                <a:lnTo>
                  <a:pt x="170687" y="187213"/>
                </a:lnTo>
                <a:lnTo>
                  <a:pt x="198262" y="158019"/>
                </a:lnTo>
                <a:lnTo>
                  <a:pt x="228981" y="127396"/>
                </a:lnTo>
                <a:lnTo>
                  <a:pt x="260270" y="98488"/>
                </a:lnTo>
                <a:lnTo>
                  <a:pt x="316801" y="54244"/>
                </a:lnTo>
                <a:lnTo>
                  <a:pt x="366712" y="26431"/>
                </a:lnTo>
                <a:lnTo>
                  <a:pt x="405098" y="9429"/>
                </a:lnTo>
                <a:lnTo>
                  <a:pt x="454247" y="0"/>
                </a:lnTo>
                <a:lnTo>
                  <a:pt x="467105" y="142"/>
                </a:lnTo>
                <a:lnTo>
                  <a:pt x="478821" y="857"/>
                </a:lnTo>
                <a:lnTo>
                  <a:pt x="487680" y="1285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77184" y="4453128"/>
            <a:ext cx="289560" cy="304800"/>
          </a:xfrm>
          <a:custGeom>
            <a:avLst/>
            <a:gdLst/>
            <a:ahLst/>
            <a:cxnLst/>
            <a:rect l="l" t="t" r="r" b="b"/>
            <a:pathLst>
              <a:path w="289560" h="304800">
                <a:moveTo>
                  <a:pt x="0" y="304800"/>
                </a:moveTo>
                <a:lnTo>
                  <a:pt x="289560" y="0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66744" y="3851386"/>
            <a:ext cx="494030" cy="486409"/>
          </a:xfrm>
          <a:custGeom>
            <a:avLst/>
            <a:gdLst/>
            <a:ahLst/>
            <a:cxnLst/>
            <a:rect l="l" t="t" r="r" b="b"/>
            <a:pathLst>
              <a:path w="494029" h="486410">
                <a:moveTo>
                  <a:pt x="0" y="485917"/>
                </a:moveTo>
                <a:lnTo>
                  <a:pt x="25050" y="437673"/>
                </a:lnTo>
                <a:lnTo>
                  <a:pt x="49529" y="390286"/>
                </a:lnTo>
                <a:lnTo>
                  <a:pt x="72866" y="345757"/>
                </a:lnTo>
                <a:lnTo>
                  <a:pt x="94487" y="306085"/>
                </a:lnTo>
                <a:lnTo>
                  <a:pt x="113728" y="272557"/>
                </a:lnTo>
                <a:lnTo>
                  <a:pt x="151066" y="216931"/>
                </a:lnTo>
                <a:lnTo>
                  <a:pt x="201310" y="159305"/>
                </a:lnTo>
                <a:lnTo>
                  <a:pt x="232028" y="127777"/>
                </a:lnTo>
                <a:lnTo>
                  <a:pt x="263318" y="98536"/>
                </a:lnTo>
                <a:lnTo>
                  <a:pt x="320325" y="54244"/>
                </a:lnTo>
                <a:lnTo>
                  <a:pt x="372332" y="26431"/>
                </a:lnTo>
                <a:lnTo>
                  <a:pt x="410765" y="9429"/>
                </a:lnTo>
                <a:lnTo>
                  <a:pt x="448055" y="1285"/>
                </a:lnTo>
                <a:lnTo>
                  <a:pt x="460343" y="0"/>
                </a:lnTo>
                <a:lnTo>
                  <a:pt x="473201" y="142"/>
                </a:lnTo>
                <a:lnTo>
                  <a:pt x="484917" y="857"/>
                </a:lnTo>
                <a:lnTo>
                  <a:pt x="493775" y="1285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60520" y="3413759"/>
            <a:ext cx="292735" cy="317500"/>
          </a:xfrm>
          <a:custGeom>
            <a:avLst/>
            <a:gdLst/>
            <a:ahLst/>
            <a:cxnLst/>
            <a:rect l="l" t="t" r="r" b="b"/>
            <a:pathLst>
              <a:path w="292735" h="317500">
                <a:moveTo>
                  <a:pt x="0" y="316991"/>
                </a:moveTo>
                <a:lnTo>
                  <a:pt x="29260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63567" y="3538728"/>
            <a:ext cx="289560" cy="304800"/>
          </a:xfrm>
          <a:custGeom>
            <a:avLst/>
            <a:gdLst/>
            <a:ahLst/>
            <a:cxnLst/>
            <a:rect l="l" t="t" r="r" b="b"/>
            <a:pathLst>
              <a:path w="289560" h="304800">
                <a:moveTo>
                  <a:pt x="0" y="304800"/>
                </a:moveTo>
                <a:lnTo>
                  <a:pt x="289560" y="0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66615" y="3596640"/>
            <a:ext cx="287020" cy="304800"/>
          </a:xfrm>
          <a:custGeom>
            <a:avLst/>
            <a:gdLst/>
            <a:ahLst/>
            <a:cxnLst/>
            <a:rect l="l" t="t" r="r" b="b"/>
            <a:pathLst>
              <a:path w="287020" h="304800">
                <a:moveTo>
                  <a:pt x="0" y="304800"/>
                </a:moveTo>
                <a:lnTo>
                  <a:pt x="286512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57471" y="3480815"/>
            <a:ext cx="292735" cy="317500"/>
          </a:xfrm>
          <a:custGeom>
            <a:avLst/>
            <a:gdLst/>
            <a:ahLst/>
            <a:cxnLst/>
            <a:rect l="l" t="t" r="r" b="b"/>
            <a:pathLst>
              <a:path w="292735" h="317500">
                <a:moveTo>
                  <a:pt x="0" y="316992"/>
                </a:moveTo>
                <a:lnTo>
                  <a:pt x="292607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63567" y="3654552"/>
            <a:ext cx="289560" cy="304800"/>
          </a:xfrm>
          <a:custGeom>
            <a:avLst/>
            <a:gdLst/>
            <a:ahLst/>
            <a:cxnLst/>
            <a:rect l="l" t="t" r="r" b="b"/>
            <a:pathLst>
              <a:path w="289560" h="304800">
                <a:moveTo>
                  <a:pt x="0" y="304800"/>
                </a:moveTo>
                <a:lnTo>
                  <a:pt x="289560" y="0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77184" y="3864864"/>
            <a:ext cx="1085215" cy="1112520"/>
          </a:xfrm>
          <a:custGeom>
            <a:avLst/>
            <a:gdLst/>
            <a:ahLst/>
            <a:cxnLst/>
            <a:rect l="l" t="t" r="r" b="b"/>
            <a:pathLst>
              <a:path w="1085214" h="1112520">
                <a:moveTo>
                  <a:pt x="0" y="1112520"/>
                </a:moveTo>
                <a:lnTo>
                  <a:pt x="1085088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74135" y="3810000"/>
            <a:ext cx="1082040" cy="1112520"/>
          </a:xfrm>
          <a:custGeom>
            <a:avLst/>
            <a:gdLst/>
            <a:ahLst/>
            <a:cxnLst/>
            <a:rect l="l" t="t" r="r" b="b"/>
            <a:pathLst>
              <a:path w="1082039" h="1112520">
                <a:moveTo>
                  <a:pt x="0" y="1112520"/>
                </a:moveTo>
                <a:lnTo>
                  <a:pt x="1082039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368040" y="3764279"/>
            <a:ext cx="1082040" cy="1112520"/>
          </a:xfrm>
          <a:custGeom>
            <a:avLst/>
            <a:gdLst/>
            <a:ahLst/>
            <a:cxnLst/>
            <a:rect l="l" t="t" r="r" b="b"/>
            <a:pathLst>
              <a:path w="1082039" h="1112520">
                <a:moveTo>
                  <a:pt x="0" y="1112520"/>
                </a:moveTo>
                <a:lnTo>
                  <a:pt x="1082039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80232" y="4501896"/>
            <a:ext cx="289560" cy="304800"/>
          </a:xfrm>
          <a:custGeom>
            <a:avLst/>
            <a:gdLst/>
            <a:ahLst/>
            <a:cxnLst/>
            <a:rect l="l" t="t" r="r" b="b"/>
            <a:pathLst>
              <a:path w="289560" h="304800">
                <a:moveTo>
                  <a:pt x="0" y="304799"/>
                </a:moveTo>
                <a:lnTo>
                  <a:pt x="289559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63567" y="3706367"/>
            <a:ext cx="289560" cy="304800"/>
          </a:xfrm>
          <a:custGeom>
            <a:avLst/>
            <a:gdLst/>
            <a:ahLst/>
            <a:cxnLst/>
            <a:rect l="l" t="t" r="r" b="b"/>
            <a:pathLst>
              <a:path w="289560" h="304800">
                <a:moveTo>
                  <a:pt x="0" y="304800"/>
                </a:moveTo>
                <a:lnTo>
                  <a:pt x="289560" y="0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69791" y="4005071"/>
            <a:ext cx="497205" cy="497205"/>
          </a:xfrm>
          <a:custGeom>
            <a:avLst/>
            <a:gdLst/>
            <a:ahLst/>
            <a:cxnLst/>
            <a:rect l="l" t="t" r="r" b="b"/>
            <a:pathLst>
              <a:path w="497204" h="497204">
                <a:moveTo>
                  <a:pt x="0" y="496824"/>
                </a:moveTo>
                <a:lnTo>
                  <a:pt x="31707" y="452783"/>
                </a:lnTo>
                <a:lnTo>
                  <a:pt x="62653" y="409673"/>
                </a:lnTo>
                <a:lnTo>
                  <a:pt x="92583" y="368426"/>
                </a:lnTo>
                <a:lnTo>
                  <a:pt x="121242" y="329974"/>
                </a:lnTo>
                <a:lnTo>
                  <a:pt x="148378" y="295246"/>
                </a:lnTo>
                <a:lnTo>
                  <a:pt x="173736" y="265175"/>
                </a:lnTo>
                <a:lnTo>
                  <a:pt x="206883" y="228742"/>
                </a:lnTo>
                <a:lnTo>
                  <a:pt x="235458" y="202311"/>
                </a:lnTo>
                <a:lnTo>
                  <a:pt x="262889" y="179879"/>
                </a:lnTo>
                <a:lnTo>
                  <a:pt x="292608" y="155448"/>
                </a:lnTo>
                <a:lnTo>
                  <a:pt x="328755" y="125777"/>
                </a:lnTo>
                <a:lnTo>
                  <a:pt x="369188" y="94106"/>
                </a:lnTo>
                <a:lnTo>
                  <a:pt x="407908" y="64150"/>
                </a:lnTo>
                <a:lnTo>
                  <a:pt x="438912" y="39624"/>
                </a:lnTo>
                <a:lnTo>
                  <a:pt x="460390" y="24002"/>
                </a:lnTo>
                <a:lnTo>
                  <a:pt x="475869" y="12953"/>
                </a:lnTo>
                <a:lnTo>
                  <a:pt x="487346" y="5333"/>
                </a:lnTo>
                <a:lnTo>
                  <a:pt x="496824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69791" y="3959352"/>
            <a:ext cx="497205" cy="494030"/>
          </a:xfrm>
          <a:custGeom>
            <a:avLst/>
            <a:gdLst/>
            <a:ahLst/>
            <a:cxnLst/>
            <a:rect l="l" t="t" r="r" b="b"/>
            <a:pathLst>
              <a:path w="497204" h="494029">
                <a:moveTo>
                  <a:pt x="0" y="493775"/>
                </a:moveTo>
                <a:lnTo>
                  <a:pt x="29212" y="439497"/>
                </a:lnTo>
                <a:lnTo>
                  <a:pt x="58131" y="387266"/>
                </a:lnTo>
                <a:lnTo>
                  <a:pt x="86465" y="338401"/>
                </a:lnTo>
                <a:lnTo>
                  <a:pt x="113922" y="294217"/>
                </a:lnTo>
                <a:lnTo>
                  <a:pt x="140208" y="256032"/>
                </a:lnTo>
                <a:lnTo>
                  <a:pt x="170783" y="215979"/>
                </a:lnTo>
                <a:lnTo>
                  <a:pt x="199644" y="184785"/>
                </a:lnTo>
                <a:lnTo>
                  <a:pt x="228504" y="158734"/>
                </a:lnTo>
                <a:lnTo>
                  <a:pt x="259080" y="134112"/>
                </a:lnTo>
                <a:lnTo>
                  <a:pt x="292941" y="107870"/>
                </a:lnTo>
                <a:lnTo>
                  <a:pt x="328803" y="84201"/>
                </a:lnTo>
                <a:lnTo>
                  <a:pt x="364093" y="63388"/>
                </a:lnTo>
                <a:lnTo>
                  <a:pt x="396240" y="45720"/>
                </a:lnTo>
                <a:lnTo>
                  <a:pt x="423100" y="29575"/>
                </a:lnTo>
                <a:lnTo>
                  <a:pt x="448818" y="17145"/>
                </a:lnTo>
                <a:lnTo>
                  <a:pt x="473392" y="7572"/>
                </a:lnTo>
                <a:lnTo>
                  <a:pt x="496824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69791" y="3904869"/>
            <a:ext cx="487680" cy="490855"/>
          </a:xfrm>
          <a:custGeom>
            <a:avLst/>
            <a:gdLst/>
            <a:ahLst/>
            <a:cxnLst/>
            <a:rect l="l" t="t" r="r" b="b"/>
            <a:pathLst>
              <a:path w="487679" h="490854">
                <a:moveTo>
                  <a:pt x="0" y="490347"/>
                </a:moveTo>
                <a:lnTo>
                  <a:pt x="22955" y="440721"/>
                </a:lnTo>
                <a:lnTo>
                  <a:pt x="46482" y="392811"/>
                </a:lnTo>
                <a:lnTo>
                  <a:pt x="71151" y="347186"/>
                </a:lnTo>
                <a:lnTo>
                  <a:pt x="97536" y="304419"/>
                </a:lnTo>
                <a:lnTo>
                  <a:pt x="126396" y="261270"/>
                </a:lnTo>
                <a:lnTo>
                  <a:pt x="156972" y="219837"/>
                </a:lnTo>
                <a:lnTo>
                  <a:pt x="187547" y="181832"/>
                </a:lnTo>
                <a:lnTo>
                  <a:pt x="216408" y="148971"/>
                </a:lnTo>
                <a:lnTo>
                  <a:pt x="242839" y="120634"/>
                </a:lnTo>
                <a:lnTo>
                  <a:pt x="292274" y="79962"/>
                </a:lnTo>
                <a:lnTo>
                  <a:pt x="346233" y="45577"/>
                </a:lnTo>
                <a:lnTo>
                  <a:pt x="407003" y="15192"/>
                </a:lnTo>
                <a:lnTo>
                  <a:pt x="450818" y="1000"/>
                </a:lnTo>
                <a:lnTo>
                  <a:pt x="464820" y="0"/>
                </a:lnTo>
                <a:lnTo>
                  <a:pt x="476535" y="1857"/>
                </a:lnTo>
                <a:lnTo>
                  <a:pt x="487680" y="5715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215609" y="2998449"/>
            <a:ext cx="1997075" cy="1998980"/>
          </a:xfrm>
          <a:custGeom>
            <a:avLst/>
            <a:gdLst/>
            <a:ahLst/>
            <a:cxnLst/>
            <a:rect l="l" t="t" r="r" b="b"/>
            <a:pathLst>
              <a:path w="1997075" h="1998979">
                <a:moveTo>
                  <a:pt x="802992" y="0"/>
                </a:moveTo>
                <a:lnTo>
                  <a:pt x="756294" y="10023"/>
                </a:lnTo>
                <a:lnTo>
                  <a:pt x="712316" y="30551"/>
                </a:lnTo>
                <a:lnTo>
                  <a:pt x="672870" y="61741"/>
                </a:lnTo>
                <a:lnTo>
                  <a:pt x="63270" y="671341"/>
                </a:lnTo>
                <a:lnTo>
                  <a:pt x="31910" y="710619"/>
                </a:lnTo>
                <a:lnTo>
                  <a:pt x="10947" y="754162"/>
                </a:lnTo>
                <a:lnTo>
                  <a:pt x="328" y="800264"/>
                </a:lnTo>
                <a:lnTo>
                  <a:pt x="0" y="847219"/>
                </a:lnTo>
                <a:lnTo>
                  <a:pt x="9908" y="893321"/>
                </a:lnTo>
                <a:lnTo>
                  <a:pt x="30000" y="936864"/>
                </a:lnTo>
                <a:lnTo>
                  <a:pt x="60222" y="976141"/>
                </a:lnTo>
                <a:lnTo>
                  <a:pt x="1017294" y="1936261"/>
                </a:lnTo>
                <a:lnTo>
                  <a:pt x="1055612" y="1967612"/>
                </a:lnTo>
                <a:lnTo>
                  <a:pt x="1098781" y="1988513"/>
                </a:lnTo>
                <a:lnTo>
                  <a:pt x="1144937" y="1998963"/>
                </a:lnTo>
                <a:lnTo>
                  <a:pt x="1192212" y="1998963"/>
                </a:lnTo>
                <a:lnTo>
                  <a:pt x="1238740" y="1988513"/>
                </a:lnTo>
                <a:lnTo>
                  <a:pt x="1282657" y="1967612"/>
                </a:lnTo>
                <a:lnTo>
                  <a:pt x="1322094" y="1936261"/>
                </a:lnTo>
                <a:lnTo>
                  <a:pt x="1934742" y="1326661"/>
                </a:lnTo>
                <a:lnTo>
                  <a:pt x="1965133" y="1288344"/>
                </a:lnTo>
                <a:lnTo>
                  <a:pt x="1985660" y="1245174"/>
                </a:lnTo>
                <a:lnTo>
                  <a:pt x="1996164" y="1199019"/>
                </a:lnTo>
                <a:lnTo>
                  <a:pt x="1996484" y="1151744"/>
                </a:lnTo>
                <a:lnTo>
                  <a:pt x="1986460" y="1105215"/>
                </a:lnTo>
                <a:lnTo>
                  <a:pt x="1965933" y="1061299"/>
                </a:lnTo>
                <a:lnTo>
                  <a:pt x="1934742" y="1021861"/>
                </a:lnTo>
                <a:lnTo>
                  <a:pt x="980718" y="61741"/>
                </a:lnTo>
                <a:lnTo>
                  <a:pt x="941272" y="31350"/>
                </a:lnTo>
                <a:lnTo>
                  <a:pt x="897293" y="10823"/>
                </a:lnTo>
                <a:lnTo>
                  <a:pt x="850596" y="319"/>
                </a:lnTo>
                <a:lnTo>
                  <a:pt x="8029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15609" y="2998449"/>
            <a:ext cx="1997075" cy="1998980"/>
          </a:xfrm>
          <a:custGeom>
            <a:avLst/>
            <a:gdLst/>
            <a:ahLst/>
            <a:cxnLst/>
            <a:rect l="l" t="t" r="r" b="b"/>
            <a:pathLst>
              <a:path w="1997075" h="1998979">
                <a:moveTo>
                  <a:pt x="63270" y="671341"/>
                </a:moveTo>
                <a:lnTo>
                  <a:pt x="31910" y="710619"/>
                </a:lnTo>
                <a:lnTo>
                  <a:pt x="10947" y="754162"/>
                </a:lnTo>
                <a:lnTo>
                  <a:pt x="328" y="800264"/>
                </a:lnTo>
                <a:lnTo>
                  <a:pt x="0" y="847219"/>
                </a:lnTo>
                <a:lnTo>
                  <a:pt x="9908" y="893321"/>
                </a:lnTo>
                <a:lnTo>
                  <a:pt x="30000" y="936864"/>
                </a:lnTo>
                <a:lnTo>
                  <a:pt x="60222" y="976141"/>
                </a:lnTo>
                <a:lnTo>
                  <a:pt x="1017294" y="1936261"/>
                </a:lnTo>
                <a:lnTo>
                  <a:pt x="1055612" y="1967612"/>
                </a:lnTo>
                <a:lnTo>
                  <a:pt x="1098781" y="1988513"/>
                </a:lnTo>
                <a:lnTo>
                  <a:pt x="1144937" y="1998963"/>
                </a:lnTo>
                <a:lnTo>
                  <a:pt x="1192212" y="1998963"/>
                </a:lnTo>
                <a:lnTo>
                  <a:pt x="1238740" y="1988513"/>
                </a:lnTo>
                <a:lnTo>
                  <a:pt x="1282657" y="1967612"/>
                </a:lnTo>
                <a:lnTo>
                  <a:pt x="1322094" y="1936261"/>
                </a:lnTo>
                <a:lnTo>
                  <a:pt x="1934742" y="1326661"/>
                </a:lnTo>
                <a:lnTo>
                  <a:pt x="1965133" y="1288344"/>
                </a:lnTo>
                <a:lnTo>
                  <a:pt x="1985660" y="1245174"/>
                </a:lnTo>
                <a:lnTo>
                  <a:pt x="1996164" y="1199019"/>
                </a:lnTo>
                <a:lnTo>
                  <a:pt x="1996484" y="1151744"/>
                </a:lnTo>
                <a:lnTo>
                  <a:pt x="1986460" y="1105215"/>
                </a:lnTo>
                <a:lnTo>
                  <a:pt x="1965933" y="1061299"/>
                </a:lnTo>
                <a:lnTo>
                  <a:pt x="1934742" y="1021861"/>
                </a:lnTo>
                <a:lnTo>
                  <a:pt x="980718" y="61741"/>
                </a:lnTo>
                <a:lnTo>
                  <a:pt x="941272" y="31350"/>
                </a:lnTo>
                <a:lnTo>
                  <a:pt x="897293" y="10823"/>
                </a:lnTo>
                <a:lnTo>
                  <a:pt x="850596" y="319"/>
                </a:lnTo>
                <a:lnTo>
                  <a:pt x="802992" y="0"/>
                </a:lnTo>
                <a:lnTo>
                  <a:pt x="756294" y="10023"/>
                </a:lnTo>
                <a:lnTo>
                  <a:pt x="712316" y="30551"/>
                </a:lnTo>
                <a:lnTo>
                  <a:pt x="672870" y="61741"/>
                </a:lnTo>
                <a:lnTo>
                  <a:pt x="63270" y="67134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44056" y="3179064"/>
            <a:ext cx="454659" cy="451484"/>
          </a:xfrm>
          <a:custGeom>
            <a:avLst/>
            <a:gdLst/>
            <a:ahLst/>
            <a:cxnLst/>
            <a:rect l="l" t="t" r="r" b="b"/>
            <a:pathLst>
              <a:path w="454659" h="451485">
                <a:moveTo>
                  <a:pt x="201168" y="0"/>
                </a:moveTo>
                <a:lnTo>
                  <a:pt x="0" y="231648"/>
                </a:lnTo>
                <a:lnTo>
                  <a:pt x="249936" y="451103"/>
                </a:lnTo>
                <a:lnTo>
                  <a:pt x="454151" y="222503"/>
                </a:lnTo>
                <a:lnTo>
                  <a:pt x="201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44056" y="3142488"/>
            <a:ext cx="454659" cy="451484"/>
          </a:xfrm>
          <a:custGeom>
            <a:avLst/>
            <a:gdLst/>
            <a:ahLst/>
            <a:cxnLst/>
            <a:rect l="l" t="t" r="r" b="b"/>
            <a:pathLst>
              <a:path w="454659" h="451485">
                <a:moveTo>
                  <a:pt x="201168" y="0"/>
                </a:moveTo>
                <a:lnTo>
                  <a:pt x="0" y="228600"/>
                </a:lnTo>
                <a:lnTo>
                  <a:pt x="249936" y="451103"/>
                </a:lnTo>
                <a:lnTo>
                  <a:pt x="454151" y="222503"/>
                </a:lnTo>
                <a:lnTo>
                  <a:pt x="2011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44056" y="3142488"/>
            <a:ext cx="454659" cy="451484"/>
          </a:xfrm>
          <a:custGeom>
            <a:avLst/>
            <a:gdLst/>
            <a:ahLst/>
            <a:cxnLst/>
            <a:rect l="l" t="t" r="r" b="b"/>
            <a:pathLst>
              <a:path w="454659" h="451485">
                <a:moveTo>
                  <a:pt x="0" y="228600"/>
                </a:moveTo>
                <a:lnTo>
                  <a:pt x="249936" y="451103"/>
                </a:lnTo>
                <a:lnTo>
                  <a:pt x="454151" y="222503"/>
                </a:lnTo>
                <a:lnTo>
                  <a:pt x="201168" y="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07223" y="4209288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4" h="262254">
                <a:moveTo>
                  <a:pt x="94487" y="0"/>
                </a:moveTo>
                <a:lnTo>
                  <a:pt x="0" y="91439"/>
                </a:lnTo>
                <a:lnTo>
                  <a:pt x="167640" y="262127"/>
                </a:lnTo>
                <a:lnTo>
                  <a:pt x="262127" y="170687"/>
                </a:lnTo>
                <a:lnTo>
                  <a:pt x="944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07223" y="4209288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4" h="262254">
                <a:moveTo>
                  <a:pt x="0" y="91439"/>
                </a:moveTo>
                <a:lnTo>
                  <a:pt x="167640" y="262127"/>
                </a:lnTo>
                <a:lnTo>
                  <a:pt x="262127" y="170687"/>
                </a:lnTo>
                <a:lnTo>
                  <a:pt x="94487" y="0"/>
                </a:lnTo>
                <a:lnTo>
                  <a:pt x="0" y="91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38900" y="3710940"/>
            <a:ext cx="67055" cy="73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72400" y="4471415"/>
            <a:ext cx="332740" cy="341630"/>
          </a:xfrm>
          <a:custGeom>
            <a:avLst/>
            <a:gdLst/>
            <a:ahLst/>
            <a:cxnLst/>
            <a:rect l="l" t="t" r="r" b="b"/>
            <a:pathLst>
              <a:path w="332740" h="341629">
                <a:moveTo>
                  <a:pt x="103631" y="0"/>
                </a:moveTo>
                <a:lnTo>
                  <a:pt x="0" y="97536"/>
                </a:lnTo>
                <a:lnTo>
                  <a:pt x="228600" y="341376"/>
                </a:lnTo>
                <a:lnTo>
                  <a:pt x="332231" y="246888"/>
                </a:lnTo>
                <a:lnTo>
                  <a:pt x="103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772400" y="4471415"/>
            <a:ext cx="332740" cy="341630"/>
          </a:xfrm>
          <a:custGeom>
            <a:avLst/>
            <a:gdLst/>
            <a:ahLst/>
            <a:cxnLst/>
            <a:rect l="l" t="t" r="r" b="b"/>
            <a:pathLst>
              <a:path w="332740" h="341629">
                <a:moveTo>
                  <a:pt x="103631" y="0"/>
                </a:moveTo>
                <a:lnTo>
                  <a:pt x="332231" y="246888"/>
                </a:lnTo>
                <a:lnTo>
                  <a:pt x="228600" y="341376"/>
                </a:lnTo>
                <a:lnTo>
                  <a:pt x="0" y="97536"/>
                </a:lnTo>
                <a:lnTo>
                  <a:pt x="103631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16240" y="4770120"/>
            <a:ext cx="146685" cy="372110"/>
          </a:xfrm>
          <a:custGeom>
            <a:avLst/>
            <a:gdLst/>
            <a:ahLst/>
            <a:cxnLst/>
            <a:rect l="l" t="t" r="r" b="b"/>
            <a:pathLst>
              <a:path w="146684" h="372110">
                <a:moveTo>
                  <a:pt x="0" y="0"/>
                </a:moveTo>
                <a:lnTo>
                  <a:pt x="15954" y="1476"/>
                </a:lnTo>
                <a:lnTo>
                  <a:pt x="31622" y="2666"/>
                </a:lnTo>
                <a:lnTo>
                  <a:pt x="46720" y="5572"/>
                </a:lnTo>
                <a:lnTo>
                  <a:pt x="80581" y="36147"/>
                </a:lnTo>
                <a:lnTo>
                  <a:pt x="94487" y="73532"/>
                </a:lnTo>
                <a:lnTo>
                  <a:pt x="103822" y="113776"/>
                </a:lnTo>
                <a:lnTo>
                  <a:pt x="116109" y="192071"/>
                </a:lnTo>
                <a:lnTo>
                  <a:pt x="121919" y="238124"/>
                </a:lnTo>
                <a:lnTo>
                  <a:pt x="127730" y="284749"/>
                </a:lnTo>
                <a:lnTo>
                  <a:pt x="134111" y="332231"/>
                </a:lnTo>
                <a:lnTo>
                  <a:pt x="136016" y="343566"/>
                </a:lnTo>
                <a:lnTo>
                  <a:pt x="140207" y="356615"/>
                </a:lnTo>
                <a:lnTo>
                  <a:pt x="144399" y="367379"/>
                </a:lnTo>
                <a:lnTo>
                  <a:pt x="146303" y="371855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56503" y="2203704"/>
            <a:ext cx="1867535" cy="1871980"/>
          </a:xfrm>
          <a:custGeom>
            <a:avLst/>
            <a:gdLst/>
            <a:ahLst/>
            <a:cxnLst/>
            <a:rect l="l" t="t" r="r" b="b"/>
            <a:pathLst>
              <a:path w="1867534" h="1871979">
                <a:moveTo>
                  <a:pt x="1581912" y="0"/>
                </a:moveTo>
                <a:lnTo>
                  <a:pt x="0" y="1588008"/>
                </a:lnTo>
                <a:lnTo>
                  <a:pt x="246887" y="1834896"/>
                </a:lnTo>
                <a:lnTo>
                  <a:pt x="263816" y="1848703"/>
                </a:lnTo>
                <a:lnTo>
                  <a:pt x="283570" y="1859220"/>
                </a:lnTo>
                <a:lnTo>
                  <a:pt x="306028" y="1866509"/>
                </a:lnTo>
                <a:lnTo>
                  <a:pt x="331066" y="1870634"/>
                </a:lnTo>
                <a:lnTo>
                  <a:pt x="358562" y="1871658"/>
                </a:lnTo>
                <a:lnTo>
                  <a:pt x="388393" y="1869644"/>
                </a:lnTo>
                <a:lnTo>
                  <a:pt x="454568" y="1856760"/>
                </a:lnTo>
                <a:lnTo>
                  <a:pt x="528609" y="1832488"/>
                </a:lnTo>
                <a:lnTo>
                  <a:pt x="568273" y="1816241"/>
                </a:lnTo>
                <a:lnTo>
                  <a:pt x="609534" y="1797337"/>
                </a:lnTo>
                <a:lnTo>
                  <a:pt x="652272" y="1775841"/>
                </a:lnTo>
                <a:lnTo>
                  <a:pt x="696361" y="1751814"/>
                </a:lnTo>
                <a:lnTo>
                  <a:pt x="741681" y="1725322"/>
                </a:lnTo>
                <a:lnTo>
                  <a:pt x="788108" y="1696427"/>
                </a:lnTo>
                <a:lnTo>
                  <a:pt x="835519" y="1665193"/>
                </a:lnTo>
                <a:lnTo>
                  <a:pt x="883792" y="1631684"/>
                </a:lnTo>
                <a:lnTo>
                  <a:pt x="932803" y="1595962"/>
                </a:lnTo>
                <a:lnTo>
                  <a:pt x="982431" y="1558092"/>
                </a:lnTo>
                <a:lnTo>
                  <a:pt x="1032551" y="1518137"/>
                </a:lnTo>
                <a:lnTo>
                  <a:pt x="1083043" y="1476160"/>
                </a:lnTo>
                <a:lnTo>
                  <a:pt x="1133781" y="1432224"/>
                </a:lnTo>
                <a:lnTo>
                  <a:pt x="1184645" y="1386394"/>
                </a:lnTo>
                <a:lnTo>
                  <a:pt x="1235511" y="1338733"/>
                </a:lnTo>
                <a:lnTo>
                  <a:pt x="1286255" y="1289304"/>
                </a:lnTo>
                <a:lnTo>
                  <a:pt x="1335685" y="1238558"/>
                </a:lnTo>
                <a:lnTo>
                  <a:pt x="1383345" y="1187691"/>
                </a:lnTo>
                <a:lnTo>
                  <a:pt x="1429172" y="1136825"/>
                </a:lnTo>
                <a:lnTo>
                  <a:pt x="1473101" y="1086079"/>
                </a:lnTo>
                <a:lnTo>
                  <a:pt x="1515067" y="1035578"/>
                </a:lnTo>
                <a:lnTo>
                  <a:pt x="1555007" y="985441"/>
                </a:lnTo>
                <a:lnTo>
                  <a:pt x="1592855" y="935792"/>
                </a:lnTo>
                <a:lnTo>
                  <a:pt x="1628547" y="886751"/>
                </a:lnTo>
                <a:lnTo>
                  <a:pt x="1662019" y="838441"/>
                </a:lnTo>
                <a:lnTo>
                  <a:pt x="1693206" y="790983"/>
                </a:lnTo>
                <a:lnTo>
                  <a:pt x="1722043" y="744498"/>
                </a:lnTo>
                <a:lnTo>
                  <a:pt x="1748467" y="699110"/>
                </a:lnTo>
                <a:lnTo>
                  <a:pt x="1772411" y="654938"/>
                </a:lnTo>
                <a:lnTo>
                  <a:pt x="1793813" y="612106"/>
                </a:lnTo>
                <a:lnTo>
                  <a:pt x="1812608" y="570735"/>
                </a:lnTo>
                <a:lnTo>
                  <a:pt x="1828730" y="530947"/>
                </a:lnTo>
                <a:lnTo>
                  <a:pt x="1842116" y="492862"/>
                </a:lnTo>
                <a:lnTo>
                  <a:pt x="1860420" y="422294"/>
                </a:lnTo>
                <a:lnTo>
                  <a:pt x="1867004" y="360004"/>
                </a:lnTo>
                <a:lnTo>
                  <a:pt x="1865739" y="332268"/>
                </a:lnTo>
                <a:lnTo>
                  <a:pt x="1853775" y="284221"/>
                </a:lnTo>
                <a:lnTo>
                  <a:pt x="1828800" y="246887"/>
                </a:lnTo>
                <a:lnTo>
                  <a:pt x="1581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41264" y="2078735"/>
            <a:ext cx="1870075" cy="1870075"/>
          </a:xfrm>
          <a:custGeom>
            <a:avLst/>
            <a:gdLst/>
            <a:ahLst/>
            <a:cxnLst/>
            <a:rect l="l" t="t" r="r" b="b"/>
            <a:pathLst>
              <a:path w="1870075" h="1870075">
                <a:moveTo>
                  <a:pt x="1584960" y="0"/>
                </a:moveTo>
                <a:lnTo>
                  <a:pt x="0" y="1584960"/>
                </a:lnTo>
                <a:lnTo>
                  <a:pt x="246887" y="1831848"/>
                </a:lnTo>
                <a:lnTo>
                  <a:pt x="264154" y="1845993"/>
                </a:lnTo>
                <a:lnTo>
                  <a:pt x="284220" y="1856821"/>
                </a:lnTo>
                <a:lnTo>
                  <a:pt x="306961" y="1864394"/>
                </a:lnTo>
                <a:lnTo>
                  <a:pt x="332256" y="1868776"/>
                </a:lnTo>
                <a:lnTo>
                  <a:pt x="359982" y="1870030"/>
                </a:lnTo>
                <a:lnTo>
                  <a:pt x="390016" y="1868220"/>
                </a:lnTo>
                <a:lnTo>
                  <a:pt x="456516" y="1855660"/>
                </a:lnTo>
                <a:lnTo>
                  <a:pt x="530773" y="1831605"/>
                </a:lnTo>
                <a:lnTo>
                  <a:pt x="570504" y="1815425"/>
                </a:lnTo>
                <a:lnTo>
                  <a:pt x="611807" y="1796562"/>
                </a:lnTo>
                <a:lnTo>
                  <a:pt x="654558" y="1775078"/>
                </a:lnTo>
                <a:lnTo>
                  <a:pt x="698634" y="1751039"/>
                </a:lnTo>
                <a:lnTo>
                  <a:pt x="743913" y="1724506"/>
                </a:lnTo>
                <a:lnTo>
                  <a:pt x="790272" y="1695543"/>
                </a:lnTo>
                <a:lnTo>
                  <a:pt x="837589" y="1664215"/>
                </a:lnTo>
                <a:lnTo>
                  <a:pt x="885740" y="1630584"/>
                </a:lnTo>
                <a:lnTo>
                  <a:pt x="934602" y="1594713"/>
                </a:lnTo>
                <a:lnTo>
                  <a:pt x="984054" y="1556667"/>
                </a:lnTo>
                <a:lnTo>
                  <a:pt x="1033972" y="1516509"/>
                </a:lnTo>
                <a:lnTo>
                  <a:pt x="1084233" y="1474302"/>
                </a:lnTo>
                <a:lnTo>
                  <a:pt x="1134715" y="1430110"/>
                </a:lnTo>
                <a:lnTo>
                  <a:pt x="1185294" y="1383995"/>
                </a:lnTo>
                <a:lnTo>
                  <a:pt x="1235849" y="1336023"/>
                </a:lnTo>
                <a:lnTo>
                  <a:pt x="1286256" y="1286255"/>
                </a:lnTo>
                <a:lnTo>
                  <a:pt x="1336023" y="1235511"/>
                </a:lnTo>
                <a:lnTo>
                  <a:pt x="1383995" y="1184645"/>
                </a:lnTo>
                <a:lnTo>
                  <a:pt x="1430110" y="1133781"/>
                </a:lnTo>
                <a:lnTo>
                  <a:pt x="1474302" y="1083043"/>
                </a:lnTo>
                <a:lnTo>
                  <a:pt x="1516509" y="1032551"/>
                </a:lnTo>
                <a:lnTo>
                  <a:pt x="1556667" y="982431"/>
                </a:lnTo>
                <a:lnTo>
                  <a:pt x="1594713" y="932803"/>
                </a:lnTo>
                <a:lnTo>
                  <a:pt x="1630584" y="883792"/>
                </a:lnTo>
                <a:lnTo>
                  <a:pt x="1664215" y="835519"/>
                </a:lnTo>
                <a:lnTo>
                  <a:pt x="1695543" y="788108"/>
                </a:lnTo>
                <a:lnTo>
                  <a:pt x="1724506" y="741681"/>
                </a:lnTo>
                <a:lnTo>
                  <a:pt x="1751039" y="696361"/>
                </a:lnTo>
                <a:lnTo>
                  <a:pt x="1775079" y="652272"/>
                </a:lnTo>
                <a:lnTo>
                  <a:pt x="1796562" y="609534"/>
                </a:lnTo>
                <a:lnTo>
                  <a:pt x="1815425" y="568273"/>
                </a:lnTo>
                <a:lnTo>
                  <a:pt x="1831605" y="528609"/>
                </a:lnTo>
                <a:lnTo>
                  <a:pt x="1845038" y="490666"/>
                </a:lnTo>
                <a:lnTo>
                  <a:pt x="1863408" y="420436"/>
                </a:lnTo>
                <a:lnTo>
                  <a:pt x="1870030" y="358562"/>
                </a:lnTo>
                <a:lnTo>
                  <a:pt x="1868776" y="331066"/>
                </a:lnTo>
                <a:lnTo>
                  <a:pt x="1856821" y="283570"/>
                </a:lnTo>
                <a:lnTo>
                  <a:pt x="1831847" y="246887"/>
                </a:lnTo>
                <a:lnTo>
                  <a:pt x="15849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41264" y="2078735"/>
            <a:ext cx="1870075" cy="1870075"/>
          </a:xfrm>
          <a:custGeom>
            <a:avLst/>
            <a:gdLst/>
            <a:ahLst/>
            <a:cxnLst/>
            <a:rect l="l" t="t" r="r" b="b"/>
            <a:pathLst>
              <a:path w="1870075" h="1870075">
                <a:moveTo>
                  <a:pt x="1831847" y="246887"/>
                </a:moveTo>
                <a:lnTo>
                  <a:pt x="1856821" y="283570"/>
                </a:lnTo>
                <a:lnTo>
                  <a:pt x="1868776" y="331066"/>
                </a:lnTo>
                <a:lnTo>
                  <a:pt x="1870030" y="358562"/>
                </a:lnTo>
                <a:lnTo>
                  <a:pt x="1868220" y="388393"/>
                </a:lnTo>
                <a:lnTo>
                  <a:pt x="1855660" y="454568"/>
                </a:lnTo>
                <a:lnTo>
                  <a:pt x="1831605" y="528609"/>
                </a:lnTo>
                <a:lnTo>
                  <a:pt x="1815425" y="568273"/>
                </a:lnTo>
                <a:lnTo>
                  <a:pt x="1796562" y="609534"/>
                </a:lnTo>
                <a:lnTo>
                  <a:pt x="1775079" y="652272"/>
                </a:lnTo>
                <a:lnTo>
                  <a:pt x="1751039" y="696361"/>
                </a:lnTo>
                <a:lnTo>
                  <a:pt x="1724506" y="741681"/>
                </a:lnTo>
                <a:lnTo>
                  <a:pt x="1695543" y="788108"/>
                </a:lnTo>
                <a:lnTo>
                  <a:pt x="1664215" y="835519"/>
                </a:lnTo>
                <a:lnTo>
                  <a:pt x="1630584" y="883792"/>
                </a:lnTo>
                <a:lnTo>
                  <a:pt x="1594713" y="932803"/>
                </a:lnTo>
                <a:lnTo>
                  <a:pt x="1556667" y="982431"/>
                </a:lnTo>
                <a:lnTo>
                  <a:pt x="1516509" y="1032551"/>
                </a:lnTo>
                <a:lnTo>
                  <a:pt x="1474302" y="1083043"/>
                </a:lnTo>
                <a:lnTo>
                  <a:pt x="1430110" y="1133781"/>
                </a:lnTo>
                <a:lnTo>
                  <a:pt x="1383995" y="1184645"/>
                </a:lnTo>
                <a:lnTo>
                  <a:pt x="1336023" y="1235511"/>
                </a:lnTo>
                <a:lnTo>
                  <a:pt x="1286256" y="1286255"/>
                </a:lnTo>
                <a:lnTo>
                  <a:pt x="1235849" y="1336023"/>
                </a:lnTo>
                <a:lnTo>
                  <a:pt x="1185294" y="1383995"/>
                </a:lnTo>
                <a:lnTo>
                  <a:pt x="1134715" y="1430110"/>
                </a:lnTo>
                <a:lnTo>
                  <a:pt x="1084233" y="1474302"/>
                </a:lnTo>
                <a:lnTo>
                  <a:pt x="1033972" y="1516509"/>
                </a:lnTo>
                <a:lnTo>
                  <a:pt x="984054" y="1556667"/>
                </a:lnTo>
                <a:lnTo>
                  <a:pt x="934602" y="1594713"/>
                </a:lnTo>
                <a:lnTo>
                  <a:pt x="885740" y="1630584"/>
                </a:lnTo>
                <a:lnTo>
                  <a:pt x="837589" y="1664215"/>
                </a:lnTo>
                <a:lnTo>
                  <a:pt x="790272" y="1695543"/>
                </a:lnTo>
                <a:lnTo>
                  <a:pt x="743913" y="1724506"/>
                </a:lnTo>
                <a:lnTo>
                  <a:pt x="698634" y="1751039"/>
                </a:lnTo>
                <a:lnTo>
                  <a:pt x="654558" y="1775078"/>
                </a:lnTo>
                <a:lnTo>
                  <a:pt x="611807" y="1796562"/>
                </a:lnTo>
                <a:lnTo>
                  <a:pt x="570504" y="1815425"/>
                </a:lnTo>
                <a:lnTo>
                  <a:pt x="530773" y="1831605"/>
                </a:lnTo>
                <a:lnTo>
                  <a:pt x="492736" y="1845038"/>
                </a:lnTo>
                <a:lnTo>
                  <a:pt x="422235" y="1863408"/>
                </a:lnTo>
                <a:lnTo>
                  <a:pt x="359982" y="1870030"/>
                </a:lnTo>
                <a:lnTo>
                  <a:pt x="332256" y="1868776"/>
                </a:lnTo>
                <a:lnTo>
                  <a:pt x="284220" y="1856821"/>
                </a:lnTo>
                <a:lnTo>
                  <a:pt x="246887" y="1831848"/>
                </a:lnTo>
                <a:lnTo>
                  <a:pt x="0" y="1584960"/>
                </a:lnTo>
                <a:lnTo>
                  <a:pt x="1584960" y="0"/>
                </a:lnTo>
                <a:lnTo>
                  <a:pt x="1831847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46225" y="2722361"/>
            <a:ext cx="2089150" cy="2090420"/>
          </a:xfrm>
          <a:custGeom>
            <a:avLst/>
            <a:gdLst/>
            <a:ahLst/>
            <a:cxnLst/>
            <a:rect l="l" t="t" r="r" b="b"/>
            <a:pathLst>
              <a:path w="2089150" h="2090420">
                <a:moveTo>
                  <a:pt x="827563" y="0"/>
                </a:moveTo>
                <a:lnTo>
                  <a:pt x="781914" y="0"/>
                </a:lnTo>
                <a:lnTo>
                  <a:pt x="737118" y="10077"/>
                </a:lnTo>
                <a:lnTo>
                  <a:pt x="694881" y="30231"/>
                </a:lnTo>
                <a:lnTo>
                  <a:pt x="656910" y="60462"/>
                </a:lnTo>
                <a:lnTo>
                  <a:pt x="59502" y="651774"/>
                </a:lnTo>
                <a:lnTo>
                  <a:pt x="30231" y="689905"/>
                </a:lnTo>
                <a:lnTo>
                  <a:pt x="10450" y="732515"/>
                </a:lnTo>
                <a:lnTo>
                  <a:pt x="319" y="777737"/>
                </a:lnTo>
                <a:lnTo>
                  <a:pt x="0" y="823706"/>
                </a:lnTo>
                <a:lnTo>
                  <a:pt x="9650" y="868555"/>
                </a:lnTo>
                <a:lnTo>
                  <a:pt x="29431" y="910418"/>
                </a:lnTo>
                <a:lnTo>
                  <a:pt x="59502" y="947430"/>
                </a:lnTo>
                <a:lnTo>
                  <a:pt x="1135446" y="2029470"/>
                </a:lnTo>
                <a:lnTo>
                  <a:pt x="1173586" y="2059701"/>
                </a:lnTo>
                <a:lnTo>
                  <a:pt x="1216258" y="2079855"/>
                </a:lnTo>
                <a:lnTo>
                  <a:pt x="1261649" y="2089932"/>
                </a:lnTo>
                <a:lnTo>
                  <a:pt x="1307947" y="2089932"/>
                </a:lnTo>
                <a:lnTo>
                  <a:pt x="1353338" y="2079855"/>
                </a:lnTo>
                <a:lnTo>
                  <a:pt x="1396010" y="2059701"/>
                </a:lnTo>
                <a:lnTo>
                  <a:pt x="1434150" y="2029470"/>
                </a:lnTo>
                <a:lnTo>
                  <a:pt x="2028510" y="1438158"/>
                </a:lnTo>
                <a:lnTo>
                  <a:pt x="2058741" y="1400187"/>
                </a:lnTo>
                <a:lnTo>
                  <a:pt x="2078895" y="1357950"/>
                </a:lnTo>
                <a:lnTo>
                  <a:pt x="2088973" y="1313154"/>
                </a:lnTo>
                <a:lnTo>
                  <a:pt x="2088973" y="1267505"/>
                </a:lnTo>
                <a:lnTo>
                  <a:pt x="2078895" y="1222710"/>
                </a:lnTo>
                <a:lnTo>
                  <a:pt x="2058741" y="1180473"/>
                </a:lnTo>
                <a:lnTo>
                  <a:pt x="2028510" y="1142502"/>
                </a:lnTo>
                <a:lnTo>
                  <a:pt x="952566" y="60462"/>
                </a:lnTo>
                <a:lnTo>
                  <a:pt x="914595" y="30231"/>
                </a:lnTo>
                <a:lnTo>
                  <a:pt x="872358" y="10077"/>
                </a:lnTo>
                <a:lnTo>
                  <a:pt x="827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46225" y="2722361"/>
            <a:ext cx="2089150" cy="2090420"/>
          </a:xfrm>
          <a:custGeom>
            <a:avLst/>
            <a:gdLst/>
            <a:ahLst/>
            <a:cxnLst/>
            <a:rect l="l" t="t" r="r" b="b"/>
            <a:pathLst>
              <a:path w="2089150" h="2090420">
                <a:moveTo>
                  <a:pt x="59502" y="651774"/>
                </a:moveTo>
                <a:lnTo>
                  <a:pt x="30231" y="689905"/>
                </a:lnTo>
                <a:lnTo>
                  <a:pt x="10450" y="732515"/>
                </a:lnTo>
                <a:lnTo>
                  <a:pt x="319" y="777737"/>
                </a:lnTo>
                <a:lnTo>
                  <a:pt x="0" y="823706"/>
                </a:lnTo>
                <a:lnTo>
                  <a:pt x="9650" y="868555"/>
                </a:lnTo>
                <a:lnTo>
                  <a:pt x="29431" y="910418"/>
                </a:lnTo>
                <a:lnTo>
                  <a:pt x="59502" y="947430"/>
                </a:lnTo>
                <a:lnTo>
                  <a:pt x="1135446" y="2029470"/>
                </a:lnTo>
                <a:lnTo>
                  <a:pt x="1173586" y="2059701"/>
                </a:lnTo>
                <a:lnTo>
                  <a:pt x="1216258" y="2079855"/>
                </a:lnTo>
                <a:lnTo>
                  <a:pt x="1261649" y="2089932"/>
                </a:lnTo>
                <a:lnTo>
                  <a:pt x="1307947" y="2089932"/>
                </a:lnTo>
                <a:lnTo>
                  <a:pt x="1353338" y="2079855"/>
                </a:lnTo>
                <a:lnTo>
                  <a:pt x="1396010" y="2059701"/>
                </a:lnTo>
                <a:lnTo>
                  <a:pt x="1434150" y="2029470"/>
                </a:lnTo>
                <a:lnTo>
                  <a:pt x="2028510" y="1438158"/>
                </a:lnTo>
                <a:lnTo>
                  <a:pt x="2058741" y="1400187"/>
                </a:lnTo>
                <a:lnTo>
                  <a:pt x="2078895" y="1357950"/>
                </a:lnTo>
                <a:lnTo>
                  <a:pt x="2088973" y="1313154"/>
                </a:lnTo>
                <a:lnTo>
                  <a:pt x="2088973" y="1267505"/>
                </a:lnTo>
                <a:lnTo>
                  <a:pt x="2078895" y="1222710"/>
                </a:lnTo>
                <a:lnTo>
                  <a:pt x="2058741" y="1180473"/>
                </a:lnTo>
                <a:lnTo>
                  <a:pt x="2028510" y="1142502"/>
                </a:lnTo>
                <a:lnTo>
                  <a:pt x="952566" y="60462"/>
                </a:lnTo>
                <a:lnTo>
                  <a:pt x="914595" y="30231"/>
                </a:lnTo>
                <a:lnTo>
                  <a:pt x="872358" y="10077"/>
                </a:lnTo>
                <a:lnTo>
                  <a:pt x="827563" y="0"/>
                </a:lnTo>
                <a:lnTo>
                  <a:pt x="781914" y="0"/>
                </a:lnTo>
                <a:lnTo>
                  <a:pt x="737118" y="10077"/>
                </a:lnTo>
                <a:lnTo>
                  <a:pt x="694881" y="30231"/>
                </a:lnTo>
                <a:lnTo>
                  <a:pt x="656910" y="60462"/>
                </a:lnTo>
                <a:lnTo>
                  <a:pt x="59502" y="65177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50408" y="2072639"/>
            <a:ext cx="1721485" cy="1721485"/>
          </a:xfrm>
          <a:custGeom>
            <a:avLst/>
            <a:gdLst/>
            <a:ahLst/>
            <a:cxnLst/>
            <a:rect l="l" t="t" r="r" b="b"/>
            <a:pathLst>
              <a:path w="1721484" h="1721485">
                <a:moveTo>
                  <a:pt x="1432560" y="0"/>
                </a:moveTo>
                <a:lnTo>
                  <a:pt x="0" y="1432560"/>
                </a:lnTo>
                <a:lnTo>
                  <a:pt x="246887" y="1679448"/>
                </a:lnTo>
                <a:lnTo>
                  <a:pt x="265533" y="1694794"/>
                </a:lnTo>
                <a:lnTo>
                  <a:pt x="287085" y="1706592"/>
                </a:lnTo>
                <a:lnTo>
                  <a:pt x="311402" y="1714910"/>
                </a:lnTo>
                <a:lnTo>
                  <a:pt x="338342" y="1719819"/>
                </a:lnTo>
                <a:lnTo>
                  <a:pt x="367763" y="1721389"/>
                </a:lnTo>
                <a:lnTo>
                  <a:pt x="399526" y="1719691"/>
                </a:lnTo>
                <a:lnTo>
                  <a:pt x="469504" y="1706767"/>
                </a:lnTo>
                <a:lnTo>
                  <a:pt x="507438" y="1695682"/>
                </a:lnTo>
                <a:lnTo>
                  <a:pt x="547145" y="1681608"/>
                </a:lnTo>
                <a:lnTo>
                  <a:pt x="588486" y="1664617"/>
                </a:lnTo>
                <a:lnTo>
                  <a:pt x="631316" y="1644777"/>
                </a:lnTo>
                <a:lnTo>
                  <a:pt x="675497" y="1622158"/>
                </a:lnTo>
                <a:lnTo>
                  <a:pt x="720885" y="1596832"/>
                </a:lnTo>
                <a:lnTo>
                  <a:pt x="767339" y="1568868"/>
                </a:lnTo>
                <a:lnTo>
                  <a:pt x="814719" y="1538336"/>
                </a:lnTo>
                <a:lnTo>
                  <a:pt x="862881" y="1505307"/>
                </a:lnTo>
                <a:lnTo>
                  <a:pt x="911685" y="1469850"/>
                </a:lnTo>
                <a:lnTo>
                  <a:pt x="960989" y="1432035"/>
                </a:lnTo>
                <a:lnTo>
                  <a:pt x="1010651" y="1391934"/>
                </a:lnTo>
                <a:lnTo>
                  <a:pt x="1060531" y="1349615"/>
                </a:lnTo>
                <a:lnTo>
                  <a:pt x="1110486" y="1305149"/>
                </a:lnTo>
                <a:lnTo>
                  <a:pt x="1160374" y="1258605"/>
                </a:lnTo>
                <a:lnTo>
                  <a:pt x="1210056" y="1210056"/>
                </a:lnTo>
                <a:lnTo>
                  <a:pt x="1258605" y="1160359"/>
                </a:lnTo>
                <a:lnTo>
                  <a:pt x="1305149" y="1110428"/>
                </a:lnTo>
                <a:lnTo>
                  <a:pt x="1349615" y="1060406"/>
                </a:lnTo>
                <a:lnTo>
                  <a:pt x="1391934" y="1010440"/>
                </a:lnTo>
                <a:lnTo>
                  <a:pt x="1432035" y="960675"/>
                </a:lnTo>
                <a:lnTo>
                  <a:pt x="1469850" y="911256"/>
                </a:lnTo>
                <a:lnTo>
                  <a:pt x="1505307" y="862330"/>
                </a:lnTo>
                <a:lnTo>
                  <a:pt x="1538336" y="814041"/>
                </a:lnTo>
                <a:lnTo>
                  <a:pt x="1568868" y="766536"/>
                </a:lnTo>
                <a:lnTo>
                  <a:pt x="1596832" y="719959"/>
                </a:lnTo>
                <a:lnTo>
                  <a:pt x="1622158" y="674456"/>
                </a:lnTo>
                <a:lnTo>
                  <a:pt x="1644776" y="630174"/>
                </a:lnTo>
                <a:lnTo>
                  <a:pt x="1664617" y="587256"/>
                </a:lnTo>
                <a:lnTo>
                  <a:pt x="1681608" y="545849"/>
                </a:lnTo>
                <a:lnTo>
                  <a:pt x="1695682" y="506098"/>
                </a:lnTo>
                <a:lnTo>
                  <a:pt x="1706767" y="468150"/>
                </a:lnTo>
                <a:lnTo>
                  <a:pt x="1719691" y="398240"/>
                </a:lnTo>
                <a:lnTo>
                  <a:pt x="1721389" y="366570"/>
                </a:lnTo>
                <a:lnTo>
                  <a:pt x="1719819" y="337283"/>
                </a:lnTo>
                <a:lnTo>
                  <a:pt x="1706592" y="286444"/>
                </a:lnTo>
                <a:lnTo>
                  <a:pt x="1679447" y="246887"/>
                </a:lnTo>
                <a:lnTo>
                  <a:pt x="143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50408" y="2072639"/>
            <a:ext cx="1721485" cy="1721485"/>
          </a:xfrm>
          <a:custGeom>
            <a:avLst/>
            <a:gdLst/>
            <a:ahLst/>
            <a:cxnLst/>
            <a:rect l="l" t="t" r="r" b="b"/>
            <a:pathLst>
              <a:path w="1721484" h="1721485">
                <a:moveTo>
                  <a:pt x="1679447" y="246887"/>
                </a:moveTo>
                <a:lnTo>
                  <a:pt x="1706592" y="286444"/>
                </a:lnTo>
                <a:lnTo>
                  <a:pt x="1719819" y="337283"/>
                </a:lnTo>
                <a:lnTo>
                  <a:pt x="1721389" y="366570"/>
                </a:lnTo>
                <a:lnTo>
                  <a:pt x="1719691" y="398240"/>
                </a:lnTo>
                <a:lnTo>
                  <a:pt x="1706767" y="468150"/>
                </a:lnTo>
                <a:lnTo>
                  <a:pt x="1695682" y="506098"/>
                </a:lnTo>
                <a:lnTo>
                  <a:pt x="1681608" y="545849"/>
                </a:lnTo>
                <a:lnTo>
                  <a:pt x="1664617" y="587256"/>
                </a:lnTo>
                <a:lnTo>
                  <a:pt x="1644776" y="630174"/>
                </a:lnTo>
                <a:lnTo>
                  <a:pt x="1622158" y="674456"/>
                </a:lnTo>
                <a:lnTo>
                  <a:pt x="1596832" y="719959"/>
                </a:lnTo>
                <a:lnTo>
                  <a:pt x="1568868" y="766536"/>
                </a:lnTo>
                <a:lnTo>
                  <a:pt x="1538336" y="814041"/>
                </a:lnTo>
                <a:lnTo>
                  <a:pt x="1505307" y="862330"/>
                </a:lnTo>
                <a:lnTo>
                  <a:pt x="1469850" y="911256"/>
                </a:lnTo>
                <a:lnTo>
                  <a:pt x="1432035" y="960675"/>
                </a:lnTo>
                <a:lnTo>
                  <a:pt x="1391934" y="1010440"/>
                </a:lnTo>
                <a:lnTo>
                  <a:pt x="1349615" y="1060406"/>
                </a:lnTo>
                <a:lnTo>
                  <a:pt x="1305149" y="1110428"/>
                </a:lnTo>
                <a:lnTo>
                  <a:pt x="1258605" y="1160359"/>
                </a:lnTo>
                <a:lnTo>
                  <a:pt x="1210056" y="1210056"/>
                </a:lnTo>
                <a:lnTo>
                  <a:pt x="1160374" y="1258605"/>
                </a:lnTo>
                <a:lnTo>
                  <a:pt x="1110486" y="1305149"/>
                </a:lnTo>
                <a:lnTo>
                  <a:pt x="1060531" y="1349615"/>
                </a:lnTo>
                <a:lnTo>
                  <a:pt x="1010651" y="1391934"/>
                </a:lnTo>
                <a:lnTo>
                  <a:pt x="960989" y="1432035"/>
                </a:lnTo>
                <a:lnTo>
                  <a:pt x="911685" y="1469850"/>
                </a:lnTo>
                <a:lnTo>
                  <a:pt x="862881" y="1505307"/>
                </a:lnTo>
                <a:lnTo>
                  <a:pt x="814719" y="1538336"/>
                </a:lnTo>
                <a:lnTo>
                  <a:pt x="767339" y="1568868"/>
                </a:lnTo>
                <a:lnTo>
                  <a:pt x="720885" y="1596832"/>
                </a:lnTo>
                <a:lnTo>
                  <a:pt x="675497" y="1622158"/>
                </a:lnTo>
                <a:lnTo>
                  <a:pt x="631316" y="1644777"/>
                </a:lnTo>
                <a:lnTo>
                  <a:pt x="588486" y="1664617"/>
                </a:lnTo>
                <a:lnTo>
                  <a:pt x="547145" y="1681608"/>
                </a:lnTo>
                <a:lnTo>
                  <a:pt x="507438" y="1695682"/>
                </a:lnTo>
                <a:lnTo>
                  <a:pt x="469504" y="1706767"/>
                </a:lnTo>
                <a:lnTo>
                  <a:pt x="399526" y="1719691"/>
                </a:lnTo>
                <a:lnTo>
                  <a:pt x="367763" y="1721389"/>
                </a:lnTo>
                <a:lnTo>
                  <a:pt x="338342" y="1719819"/>
                </a:lnTo>
                <a:lnTo>
                  <a:pt x="287085" y="1706592"/>
                </a:lnTo>
                <a:lnTo>
                  <a:pt x="246887" y="1679448"/>
                </a:lnTo>
                <a:lnTo>
                  <a:pt x="0" y="1432560"/>
                </a:lnTo>
                <a:lnTo>
                  <a:pt x="1432560" y="0"/>
                </a:lnTo>
                <a:lnTo>
                  <a:pt x="1679447" y="24688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574535" y="3166872"/>
            <a:ext cx="448309" cy="451484"/>
          </a:xfrm>
          <a:custGeom>
            <a:avLst/>
            <a:gdLst/>
            <a:ahLst/>
            <a:cxnLst/>
            <a:rect l="l" t="t" r="r" b="b"/>
            <a:pathLst>
              <a:path w="448309" h="451485">
                <a:moveTo>
                  <a:pt x="207264" y="0"/>
                </a:moveTo>
                <a:lnTo>
                  <a:pt x="0" y="185927"/>
                </a:lnTo>
                <a:lnTo>
                  <a:pt x="240792" y="451103"/>
                </a:lnTo>
                <a:lnTo>
                  <a:pt x="448056" y="265175"/>
                </a:lnTo>
                <a:lnTo>
                  <a:pt x="2072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574535" y="3118104"/>
            <a:ext cx="448309" cy="451484"/>
          </a:xfrm>
          <a:custGeom>
            <a:avLst/>
            <a:gdLst/>
            <a:ahLst/>
            <a:cxnLst/>
            <a:rect l="l" t="t" r="r" b="b"/>
            <a:pathLst>
              <a:path w="448309" h="451485">
                <a:moveTo>
                  <a:pt x="207264" y="0"/>
                </a:moveTo>
                <a:lnTo>
                  <a:pt x="0" y="185928"/>
                </a:lnTo>
                <a:lnTo>
                  <a:pt x="240792" y="451104"/>
                </a:lnTo>
                <a:lnTo>
                  <a:pt x="448056" y="262128"/>
                </a:lnTo>
                <a:lnTo>
                  <a:pt x="2072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574535" y="3118104"/>
            <a:ext cx="448309" cy="451484"/>
          </a:xfrm>
          <a:custGeom>
            <a:avLst/>
            <a:gdLst/>
            <a:ahLst/>
            <a:cxnLst/>
            <a:rect l="l" t="t" r="r" b="b"/>
            <a:pathLst>
              <a:path w="448309" h="451485">
                <a:moveTo>
                  <a:pt x="0" y="185928"/>
                </a:moveTo>
                <a:lnTo>
                  <a:pt x="240792" y="451104"/>
                </a:lnTo>
                <a:lnTo>
                  <a:pt x="448056" y="262128"/>
                </a:lnTo>
                <a:lnTo>
                  <a:pt x="207264" y="0"/>
                </a:lnTo>
                <a:lnTo>
                  <a:pt x="0" y="1859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07223" y="413004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34111" y="0"/>
                </a:moveTo>
                <a:lnTo>
                  <a:pt x="0" y="149351"/>
                </a:lnTo>
                <a:lnTo>
                  <a:pt x="176783" y="310896"/>
                </a:lnTo>
                <a:lnTo>
                  <a:pt x="310896" y="164592"/>
                </a:lnTo>
                <a:lnTo>
                  <a:pt x="134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07223" y="4130040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0" y="149351"/>
                </a:moveTo>
                <a:lnTo>
                  <a:pt x="176783" y="310896"/>
                </a:lnTo>
                <a:lnTo>
                  <a:pt x="310896" y="164592"/>
                </a:lnTo>
                <a:lnTo>
                  <a:pt x="134111" y="0"/>
                </a:lnTo>
                <a:lnTo>
                  <a:pt x="0" y="1493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49567" y="3706367"/>
            <a:ext cx="45720" cy="52069"/>
          </a:xfrm>
          <a:custGeom>
            <a:avLst/>
            <a:gdLst/>
            <a:ahLst/>
            <a:cxnLst/>
            <a:rect l="l" t="t" r="r" b="b"/>
            <a:pathLst>
              <a:path w="45720" h="52070">
                <a:moveTo>
                  <a:pt x="24384" y="0"/>
                </a:moveTo>
                <a:lnTo>
                  <a:pt x="14144" y="2143"/>
                </a:lnTo>
                <a:lnTo>
                  <a:pt x="6477" y="8000"/>
                </a:lnTo>
                <a:lnTo>
                  <a:pt x="1666" y="16716"/>
                </a:lnTo>
                <a:lnTo>
                  <a:pt x="0" y="27432"/>
                </a:lnTo>
                <a:lnTo>
                  <a:pt x="1666" y="36385"/>
                </a:lnTo>
                <a:lnTo>
                  <a:pt x="6477" y="44196"/>
                </a:lnTo>
                <a:lnTo>
                  <a:pt x="14144" y="49720"/>
                </a:lnTo>
                <a:lnTo>
                  <a:pt x="24384" y="51816"/>
                </a:lnTo>
                <a:lnTo>
                  <a:pt x="32861" y="49720"/>
                </a:lnTo>
                <a:lnTo>
                  <a:pt x="39624" y="44196"/>
                </a:lnTo>
                <a:lnTo>
                  <a:pt x="44100" y="36385"/>
                </a:lnTo>
                <a:lnTo>
                  <a:pt x="45720" y="27432"/>
                </a:lnTo>
                <a:lnTo>
                  <a:pt x="44100" y="16716"/>
                </a:lnTo>
                <a:lnTo>
                  <a:pt x="39624" y="8000"/>
                </a:lnTo>
                <a:lnTo>
                  <a:pt x="32861" y="2143"/>
                </a:lnTo>
                <a:lnTo>
                  <a:pt x="24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49567" y="3706367"/>
            <a:ext cx="45720" cy="52069"/>
          </a:xfrm>
          <a:custGeom>
            <a:avLst/>
            <a:gdLst/>
            <a:ahLst/>
            <a:cxnLst/>
            <a:rect l="l" t="t" r="r" b="b"/>
            <a:pathLst>
              <a:path w="45720" h="52070">
                <a:moveTo>
                  <a:pt x="24384" y="0"/>
                </a:moveTo>
                <a:lnTo>
                  <a:pt x="14144" y="2143"/>
                </a:lnTo>
                <a:lnTo>
                  <a:pt x="6477" y="8000"/>
                </a:lnTo>
                <a:lnTo>
                  <a:pt x="1666" y="16716"/>
                </a:lnTo>
                <a:lnTo>
                  <a:pt x="0" y="27432"/>
                </a:lnTo>
                <a:lnTo>
                  <a:pt x="1666" y="36385"/>
                </a:lnTo>
                <a:lnTo>
                  <a:pt x="6477" y="44196"/>
                </a:lnTo>
                <a:lnTo>
                  <a:pt x="14144" y="49720"/>
                </a:lnTo>
                <a:lnTo>
                  <a:pt x="24384" y="51816"/>
                </a:lnTo>
                <a:lnTo>
                  <a:pt x="32861" y="49720"/>
                </a:lnTo>
                <a:lnTo>
                  <a:pt x="39624" y="44196"/>
                </a:lnTo>
                <a:lnTo>
                  <a:pt x="44100" y="36385"/>
                </a:lnTo>
                <a:lnTo>
                  <a:pt x="45720" y="27432"/>
                </a:lnTo>
                <a:lnTo>
                  <a:pt x="44100" y="16716"/>
                </a:lnTo>
                <a:lnTo>
                  <a:pt x="39624" y="8000"/>
                </a:lnTo>
                <a:lnTo>
                  <a:pt x="32861" y="2143"/>
                </a:lnTo>
                <a:lnTo>
                  <a:pt x="243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5726684" y="5217667"/>
            <a:ext cx="26593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hand-held</a:t>
            </a:r>
            <a:r>
              <a:rPr sz="2000" spc="-8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scanner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1" name="object 9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16</a:t>
            </a:fld>
            <a:r>
              <a:rPr spc="-10" dirty="0"/>
              <a:t>/58</a:t>
            </a:r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965708" y="779780"/>
            <a:ext cx="6783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Two Common Types </a:t>
            </a:r>
            <a:r>
              <a:rPr sz="2400" dirty="0"/>
              <a:t>of Image</a:t>
            </a:r>
            <a:r>
              <a:rPr sz="2400" spc="20" dirty="0"/>
              <a:t> </a:t>
            </a:r>
            <a:r>
              <a:rPr sz="2400" spc="-5" dirty="0"/>
              <a:t>Scanners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16" y="673099"/>
            <a:ext cx="4568190" cy="492443"/>
          </a:xfrm>
        </p:spPr>
        <p:txBody>
          <a:bodyPr/>
          <a:lstStyle/>
          <a:p>
            <a:r>
              <a:rPr lang="en-GB" dirty="0" smtClean="0"/>
              <a:t>Flatbed Scanner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64866"/>
            <a:ext cx="6714344" cy="6617196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kern="1200" spc="-5" dirty="0">
                <a:latin typeface="Verdana"/>
                <a:cs typeface="Verdana"/>
              </a:rPr>
              <a:t>Rectangular in </a:t>
            </a:r>
            <a:r>
              <a:rPr lang="en-GB" sz="2000" kern="1200" spc="-5" dirty="0" smtClean="0">
                <a:latin typeface="Verdana"/>
                <a:cs typeface="Verdana"/>
              </a:rPr>
              <a:t>shape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kern="1200" spc="-5" dirty="0" smtClean="0">
                <a:latin typeface="Verdana"/>
                <a:cs typeface="Verdana"/>
              </a:rPr>
              <a:t>Consists of a flat glass surface covered by a Lid(Cover).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GB" sz="2000" kern="1200" spc="-5" dirty="0" smtClean="0">
              <a:latin typeface="Verdana"/>
              <a:cs typeface="Verdana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kern="1200" spc="-5" dirty="0" smtClean="0">
                <a:latin typeface="Verdana"/>
                <a:cs typeface="Verdana"/>
              </a:rPr>
              <a:t>A light source beneath the glass surface moves from left to right in order to scan the document.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GB" sz="2000" kern="1200" spc="-5" dirty="0" smtClean="0">
              <a:latin typeface="Verdana"/>
              <a:cs typeface="Verdana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kern="1200" spc="-5" dirty="0" smtClean="0">
                <a:latin typeface="Verdana"/>
                <a:cs typeface="Verdana"/>
              </a:rPr>
              <a:t>Documents are placed upside down on the glass surface in order to be scanned by the  scanner.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GB" sz="2000" kern="1200" spc="-5" dirty="0" smtClean="0">
              <a:latin typeface="Verdana"/>
              <a:cs typeface="Verdana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kern="1200" spc="-5" dirty="0" smtClean="0">
                <a:latin typeface="Verdana"/>
                <a:cs typeface="Verdana"/>
              </a:rPr>
              <a:t>Size is usually 8.5 x 14 inches</a:t>
            </a:r>
          </a:p>
          <a:p>
            <a:endParaRPr lang="en-GB" sz="2000" kern="1200" spc="-5" dirty="0">
              <a:latin typeface="Verdana"/>
              <a:cs typeface="Verdana"/>
            </a:endParaRPr>
          </a:p>
          <a:p>
            <a:endParaRPr lang="en-GB" sz="2000" kern="1200" spc="-5" dirty="0" smtClean="0">
              <a:latin typeface="Verdana"/>
              <a:cs typeface="Verdana"/>
            </a:endParaRPr>
          </a:p>
          <a:p>
            <a:endParaRPr lang="en-GB" sz="2000" kern="1200" spc="-5" dirty="0">
              <a:latin typeface="Verdana"/>
              <a:cs typeface="Verdana"/>
            </a:endParaRPr>
          </a:p>
          <a:p>
            <a:endParaRPr lang="en-GB" sz="2000" kern="1200" spc="-5" dirty="0" smtClean="0">
              <a:latin typeface="Verdana"/>
              <a:cs typeface="Verdana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GB" sz="2000" kern="1200" spc="-5" dirty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47800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16" y="673099"/>
            <a:ext cx="4568190" cy="492443"/>
          </a:xfrm>
        </p:spPr>
        <p:txBody>
          <a:bodyPr/>
          <a:lstStyle/>
          <a:p>
            <a:r>
              <a:rPr lang="en-GB" dirty="0" smtClean="0"/>
              <a:t>Handheld Scanner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64866"/>
            <a:ext cx="8686800" cy="3169394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Consists of a set of LED lights closed in a hard casing.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During the scanning process, the lights are focused on the surface.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Handheld scanners are small and less expensive.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Handheld scanner is moved by hand over the document being scanned.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Rely on the user’s movement to move across the paper.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400"/>
            <a:ext cx="21431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7010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Handheld Scanner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1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838200"/>
            <a:ext cx="8096250" cy="75148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 smtClean="0"/>
              <a:t>Optical</a:t>
            </a:r>
            <a:r>
              <a:rPr sz="2400" spc="-70" dirty="0" smtClean="0"/>
              <a:t> </a:t>
            </a:r>
            <a:r>
              <a:rPr sz="2400" spc="-5" dirty="0" smtClean="0"/>
              <a:t>Character</a:t>
            </a:r>
            <a:r>
              <a:rPr lang="en-GB" sz="2400" dirty="0" smtClean="0">
                <a:solidFill>
                  <a:srgbClr val="FFFFFF"/>
                </a:solidFill>
              </a:rPr>
              <a:t>Recognition (OCR)</a:t>
            </a:r>
            <a:r>
              <a:rPr lang="en-GB" sz="2400" spc="-15" dirty="0" smtClean="0">
                <a:solidFill>
                  <a:srgbClr val="FFFFFF"/>
                </a:solidFill>
              </a:rPr>
              <a:t> </a:t>
            </a:r>
            <a:r>
              <a:rPr lang="en-GB" sz="2400" dirty="0" smtClean="0">
                <a:solidFill>
                  <a:srgbClr val="FFFFFF"/>
                </a:solidFill>
              </a:rPr>
              <a:t>Device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spc="-5" dirty="0" smtClean="0"/>
              <a:t> 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838200" y="1314952"/>
            <a:ext cx="8096250" cy="5899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798830" marR="155575" indent="-344805" algn="just">
              <a:lnSpc>
                <a:spcPct val="150000"/>
              </a:lnSpc>
              <a:buClr>
                <a:srgbClr val="FF0000"/>
              </a:buClr>
              <a:buFont typeface="Wingdings"/>
              <a:buChar char=""/>
              <a:tabLst>
                <a:tab pos="79946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Scanner equipped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recognition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software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(called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OCR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software)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that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converts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bit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map images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characters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equivalent ASCII</a:t>
            </a:r>
            <a:r>
              <a:rPr sz="2000" spc="-7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codes</a:t>
            </a:r>
            <a:endParaRPr sz="2000" dirty="0">
              <a:latin typeface="Verdana"/>
              <a:cs typeface="Verdana"/>
            </a:endParaRPr>
          </a:p>
          <a:p>
            <a:pPr marL="798830" marR="5080" indent="-344805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798830" algn="l"/>
                <a:tab pos="79946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Enables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word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processing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input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text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requires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less storage 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storing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document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as text rather than  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image</a:t>
            </a:r>
            <a:endParaRPr sz="2000" dirty="0">
              <a:latin typeface="Verdana"/>
              <a:cs typeface="Verdana"/>
            </a:endParaRPr>
          </a:p>
          <a:p>
            <a:pPr marL="798830" marR="39370" indent="-344805">
              <a:lnSpc>
                <a:spcPct val="15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798830" algn="l"/>
                <a:tab pos="79946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OCR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software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extremely complex because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difficult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make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computer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recognize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 unlimited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number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typefaces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fonts</a:t>
            </a:r>
            <a:endParaRPr sz="2000" dirty="0">
              <a:latin typeface="Verdana"/>
              <a:cs typeface="Verdana"/>
            </a:endParaRPr>
          </a:p>
          <a:p>
            <a:pPr marL="798830" marR="35560" indent="-344805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798830" algn="l"/>
                <a:tab pos="79946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Two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standard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OCR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fonts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OCR-A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(American standard) 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OCR-B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(European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standard)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4302" y="1745995"/>
            <a:ext cx="7599384" cy="395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333333"/>
                </a:solidFill>
                <a:latin typeface="Verdana"/>
                <a:cs typeface="Verdana"/>
              </a:rPr>
              <a:t>In this chapter you will learn</a:t>
            </a:r>
            <a:r>
              <a:rPr sz="2200" b="1" spc="-5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200" b="1" dirty="0">
                <a:solidFill>
                  <a:srgbClr val="333333"/>
                </a:solidFill>
                <a:latin typeface="Verdana"/>
                <a:cs typeface="Verdana"/>
              </a:rPr>
              <a:t>about:</a:t>
            </a:r>
            <a:endParaRPr sz="2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Input/Output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(I/O)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devices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Other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concepts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related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I/O</a:t>
            </a:r>
            <a:r>
              <a:rPr sz="2000" spc="-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148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92516" y="7066854"/>
            <a:ext cx="94234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fld id="{81D60167-4931-47E6-BA6A-407CBD079E47}" type="slidenum"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2</a:t>
            </a:fld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/58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4852" y="688339"/>
            <a:ext cx="45694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Learning </a:t>
            </a:r>
            <a:r>
              <a:rPr spc="-5" dirty="0"/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63" y="4775916"/>
            <a:ext cx="3009900" cy="1524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3996" y="779780"/>
            <a:ext cx="471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Optical Mark </a:t>
            </a:r>
            <a:r>
              <a:rPr sz="2400" spc="-10" dirty="0"/>
              <a:t>Reader</a:t>
            </a:r>
            <a:r>
              <a:rPr sz="2400" spc="-55" dirty="0"/>
              <a:t> </a:t>
            </a:r>
            <a:r>
              <a:rPr sz="2400" spc="-5" dirty="0"/>
              <a:t>(OMR)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20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5800" y="1733804"/>
            <a:ext cx="7790180" cy="48846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95300" indent="-344805">
              <a:lnSpc>
                <a:spcPct val="15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Scanner capable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recognizing a pre-specified type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mark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pencil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or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pen</a:t>
            </a:r>
            <a:endParaRPr sz="2000" dirty="0">
              <a:latin typeface="Verdana"/>
              <a:cs typeface="Verdana"/>
            </a:endParaRPr>
          </a:p>
          <a:p>
            <a:pPr marL="356870" marR="680085" indent="-344805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Very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useful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grading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tests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objective type  questions,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any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input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that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choice</a:t>
            </a:r>
            <a:r>
              <a:rPr sz="2000" spc="-1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or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selection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nature</a:t>
            </a:r>
            <a:endParaRPr sz="2000" dirty="0">
              <a:latin typeface="Verdana"/>
              <a:cs typeface="Verdana"/>
            </a:endParaRPr>
          </a:p>
          <a:p>
            <a:pPr marL="356870" marR="5080" indent="-344805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Technique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for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recognition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marks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involves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focusing  a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light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the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page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being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scanned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detecting the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reflected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light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pattern from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20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marks</a:t>
            </a: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508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lang="en-GB" sz="2000" spc="-5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5080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2763" y="612774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Optical Mark Reader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1312" y="1520952"/>
            <a:ext cx="5447030" cy="4157979"/>
          </a:xfrm>
          <a:prstGeom prst="rect">
            <a:avLst/>
          </a:prstGeom>
          <a:ln w="27431">
            <a:solidFill>
              <a:srgbClr val="000000"/>
            </a:solidFill>
          </a:ln>
        </p:spPr>
        <p:txBody>
          <a:bodyPr vert="horz" wrap="square" lIns="0" tIns="61594" rIns="0" bIns="0" rtlCol="0">
            <a:spAutoFit/>
          </a:bodyPr>
          <a:lstStyle/>
          <a:p>
            <a:pPr marL="106045" marR="289560">
              <a:lnSpc>
                <a:spcPct val="99400"/>
              </a:lnSpc>
              <a:spcBef>
                <a:spcPts val="484"/>
              </a:spcBef>
            </a:pP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each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question,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four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options are </a:t>
            </a:r>
            <a:r>
              <a:rPr sz="1200" i="1" spc="-10" dirty="0">
                <a:solidFill>
                  <a:srgbClr val="333333"/>
                </a:solidFill>
                <a:latin typeface="Verdana"/>
                <a:cs typeface="Verdana"/>
              </a:rPr>
              <a:t>given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out of which </a:t>
            </a:r>
            <a:r>
              <a:rPr sz="1200" i="1" spc="-10" dirty="0">
                <a:solidFill>
                  <a:srgbClr val="333333"/>
                </a:solidFill>
                <a:latin typeface="Verdana"/>
                <a:cs typeface="Verdana"/>
              </a:rPr>
              <a:t>only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one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is 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correct. Choose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correct option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mark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your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choice </a:t>
            </a:r>
            <a:r>
              <a:rPr sz="1200" i="1" spc="-10" dirty="0">
                <a:solidFill>
                  <a:srgbClr val="333333"/>
                </a:solidFill>
                <a:latin typeface="Verdana"/>
                <a:cs typeface="Verdana"/>
              </a:rPr>
              <a:t>against 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corresponding question number </a:t>
            </a:r>
            <a:r>
              <a:rPr sz="1200" i="1" spc="-15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the given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answer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sheet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by 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darkening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corresponding circle with </a:t>
            </a:r>
            <a:r>
              <a:rPr sz="1200" i="1" dirty="0">
                <a:solidFill>
                  <a:srgbClr val="333333"/>
                </a:solidFill>
                <a:latin typeface="Verdana"/>
                <a:cs typeface="Verdana"/>
              </a:rPr>
              <a:t>a lead</a:t>
            </a:r>
            <a:r>
              <a:rPr sz="1200" i="1" spc="7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333333"/>
                </a:solidFill>
                <a:latin typeface="Verdana"/>
                <a:cs typeface="Verdana"/>
              </a:rPr>
              <a:t>pencil.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368300" marR="2169795" indent="-368300">
              <a:lnSpc>
                <a:spcPct val="100000"/>
              </a:lnSpc>
              <a:buAutoNum type="arabicPeriod"/>
              <a:tabLst>
                <a:tab pos="368300" algn="l"/>
              </a:tabLst>
            </a:pP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binary equivalent of </a:t>
            </a:r>
            <a:r>
              <a:rPr sz="1200" spc="-10" dirty="0">
                <a:solidFill>
                  <a:srgbClr val="333333"/>
                </a:solidFill>
                <a:latin typeface="Verdana"/>
                <a:cs typeface="Verdana"/>
              </a:rPr>
              <a:t>decimal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4 </a:t>
            </a:r>
            <a:r>
              <a:rPr sz="1200" spc="5" dirty="0">
                <a:solidFill>
                  <a:srgbClr val="333333"/>
                </a:solidFill>
                <a:latin typeface="Verdana"/>
                <a:cs typeface="Verdana"/>
              </a:rPr>
              <a:t>is:  </a:t>
            </a: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a)</a:t>
            </a:r>
            <a:r>
              <a:rPr sz="1200" spc="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101</a:t>
            </a:r>
            <a:endParaRPr sz="1200">
              <a:latin typeface="Verdana"/>
              <a:cs typeface="Verdana"/>
            </a:endParaRPr>
          </a:p>
          <a:p>
            <a:pPr marL="679450">
              <a:lnSpc>
                <a:spcPct val="100000"/>
              </a:lnSpc>
            </a:pP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b)</a:t>
            </a:r>
            <a:r>
              <a:rPr sz="1200" spc="-8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111</a:t>
            </a:r>
            <a:endParaRPr sz="1200">
              <a:latin typeface="Verdana"/>
              <a:cs typeface="Verdana"/>
            </a:endParaRPr>
          </a:p>
          <a:p>
            <a:pPr marL="679450">
              <a:lnSpc>
                <a:spcPct val="100000"/>
              </a:lnSpc>
            </a:pP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c)</a:t>
            </a:r>
            <a:r>
              <a:rPr sz="1200" spc="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001</a:t>
            </a:r>
            <a:endParaRPr sz="1200">
              <a:latin typeface="Verdana"/>
              <a:cs typeface="Verdana"/>
            </a:endParaRPr>
          </a:p>
          <a:p>
            <a:pPr marL="679450">
              <a:lnSpc>
                <a:spcPct val="100000"/>
              </a:lnSpc>
            </a:pP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d)</a:t>
            </a:r>
            <a:r>
              <a:rPr sz="1200" spc="-8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100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347980" indent="-242570">
              <a:lnSpc>
                <a:spcPts val="1430"/>
              </a:lnSpc>
              <a:buFont typeface="Times New Roman"/>
              <a:buAutoNum type="arabicPeriod" startAt="2"/>
              <a:tabLst>
                <a:tab pos="348615" algn="l"/>
              </a:tabLst>
            </a:pP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full form of </a:t>
            </a:r>
            <a:r>
              <a:rPr sz="1200" spc="-15" dirty="0">
                <a:solidFill>
                  <a:srgbClr val="333333"/>
                </a:solidFill>
                <a:latin typeface="Verdana"/>
                <a:cs typeface="Verdana"/>
              </a:rPr>
              <a:t>CPU</a:t>
            </a:r>
            <a:r>
              <a:rPr sz="12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spc="5" dirty="0">
                <a:solidFill>
                  <a:srgbClr val="333333"/>
                </a:solidFill>
                <a:latin typeface="Verdana"/>
                <a:cs typeface="Verdana"/>
              </a:rPr>
              <a:t>is:</a:t>
            </a:r>
            <a:endParaRPr sz="1200">
              <a:latin typeface="Verdana"/>
              <a:cs typeface="Verdana"/>
            </a:endParaRPr>
          </a:p>
          <a:p>
            <a:pPr marL="899160" lvl="1" indent="-220345">
              <a:lnSpc>
                <a:spcPts val="1430"/>
              </a:lnSpc>
              <a:buAutoNum type="alphaLcParenR"/>
              <a:tabLst>
                <a:tab pos="899794" algn="l"/>
              </a:tabLst>
            </a:pP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Cursor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Positioning</a:t>
            </a:r>
            <a:r>
              <a:rPr sz="12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Unit</a:t>
            </a:r>
            <a:endParaRPr sz="1200">
              <a:latin typeface="Verdana"/>
              <a:cs typeface="Verdana"/>
            </a:endParaRPr>
          </a:p>
          <a:p>
            <a:pPr marL="899160" lvl="1" indent="-220345">
              <a:lnSpc>
                <a:spcPct val="100000"/>
              </a:lnSpc>
              <a:buAutoNum type="alphaLcParenR"/>
              <a:tabLst>
                <a:tab pos="899794" algn="l"/>
              </a:tabLst>
            </a:pP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Central Power</a:t>
            </a:r>
            <a:r>
              <a:rPr sz="1200" spc="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Unit</a:t>
            </a:r>
            <a:endParaRPr sz="1200">
              <a:latin typeface="Verdana"/>
              <a:cs typeface="Verdana"/>
            </a:endParaRPr>
          </a:p>
          <a:p>
            <a:pPr marL="899160" lvl="1" indent="-220345">
              <a:lnSpc>
                <a:spcPct val="100000"/>
              </a:lnSpc>
              <a:buAutoNum type="alphaLcParenR"/>
              <a:tabLst>
                <a:tab pos="899794" algn="l"/>
              </a:tabLst>
            </a:pP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Central Processing</a:t>
            </a:r>
            <a:r>
              <a:rPr sz="1200" spc="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Unit</a:t>
            </a:r>
            <a:endParaRPr sz="1200">
              <a:latin typeface="Verdana"/>
              <a:cs typeface="Verdana"/>
            </a:endParaRPr>
          </a:p>
          <a:p>
            <a:pPr marL="899160" lvl="1" indent="-220345">
              <a:lnSpc>
                <a:spcPct val="100000"/>
              </a:lnSpc>
              <a:buAutoNum type="alphaLcParenR"/>
              <a:tabLst>
                <a:tab pos="899794" algn="l"/>
              </a:tabLst>
            </a:pP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None of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1200" spc="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above</a:t>
            </a:r>
            <a:endParaRPr sz="12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333333"/>
              </a:buClr>
              <a:buFont typeface="Verdana"/>
              <a:buAutoNum type="alphaLcParenR"/>
            </a:pPr>
            <a:endParaRPr sz="1250">
              <a:latin typeface="Times New Roman"/>
              <a:cs typeface="Times New Roman"/>
            </a:endParaRPr>
          </a:p>
          <a:p>
            <a:pPr marL="347980" indent="-242570">
              <a:lnSpc>
                <a:spcPct val="100000"/>
              </a:lnSpc>
              <a:buFont typeface="Times New Roman"/>
              <a:buAutoNum type="arabicPeriod" startAt="2"/>
              <a:tabLst>
                <a:tab pos="348615" algn="l"/>
              </a:tabLst>
            </a:pP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Which </a:t>
            </a:r>
            <a:r>
              <a:rPr sz="12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the largest </a:t>
            </a: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unit of storage among </a:t>
            </a: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12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Verdana"/>
                <a:cs typeface="Verdana"/>
              </a:rPr>
              <a:t>following:</a:t>
            </a:r>
            <a:endParaRPr sz="1200">
              <a:latin typeface="Verdana"/>
              <a:cs typeface="Verdana"/>
            </a:endParaRPr>
          </a:p>
          <a:p>
            <a:pPr marL="899160" lvl="1" indent="-220345">
              <a:lnSpc>
                <a:spcPct val="100000"/>
              </a:lnSpc>
              <a:buAutoNum type="alphaLcParenR"/>
              <a:tabLst>
                <a:tab pos="899794" algn="l"/>
              </a:tabLst>
            </a:pP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Terabyte</a:t>
            </a:r>
            <a:endParaRPr sz="1200">
              <a:latin typeface="Verdana"/>
              <a:cs typeface="Verdana"/>
            </a:endParaRPr>
          </a:p>
          <a:p>
            <a:pPr marL="899160" lvl="1" indent="-220345">
              <a:lnSpc>
                <a:spcPct val="100000"/>
              </a:lnSpc>
              <a:buAutoNum type="alphaLcParenR"/>
              <a:tabLst>
                <a:tab pos="899794" algn="l"/>
              </a:tabLst>
            </a:pP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Kilobyte</a:t>
            </a:r>
            <a:endParaRPr sz="1200">
              <a:latin typeface="Verdana"/>
              <a:cs typeface="Verdana"/>
            </a:endParaRPr>
          </a:p>
          <a:p>
            <a:pPr marL="899160" lvl="1" indent="-220345">
              <a:lnSpc>
                <a:spcPts val="1430"/>
              </a:lnSpc>
              <a:buAutoNum type="alphaLcParenR"/>
              <a:tabLst>
                <a:tab pos="899794" algn="l"/>
              </a:tabLst>
            </a:pP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Megabyte</a:t>
            </a:r>
            <a:endParaRPr sz="1200">
              <a:latin typeface="Verdana"/>
              <a:cs typeface="Verdana"/>
            </a:endParaRPr>
          </a:p>
          <a:p>
            <a:pPr marL="899160" lvl="1" indent="-220345">
              <a:lnSpc>
                <a:spcPts val="1430"/>
              </a:lnSpc>
              <a:buAutoNum type="alphaLcParenR"/>
              <a:tabLst>
                <a:tab pos="899794" algn="l"/>
              </a:tabLst>
            </a:pPr>
            <a:r>
              <a:rPr sz="1200" dirty="0">
                <a:solidFill>
                  <a:srgbClr val="333333"/>
                </a:solidFill>
                <a:latin typeface="Verdana"/>
                <a:cs typeface="Verdana"/>
              </a:rPr>
              <a:t>Gigabyte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700" y="5715711"/>
            <a:ext cx="7055484" cy="72644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spc="-5" dirty="0">
                <a:latin typeface="Verdana"/>
                <a:cs typeface="Verdana"/>
              </a:rPr>
              <a:t>(a) </a:t>
            </a:r>
            <a:r>
              <a:rPr sz="1600" dirty="0">
                <a:latin typeface="Verdana"/>
                <a:cs typeface="Verdana"/>
              </a:rPr>
              <a:t>Question </a:t>
            </a:r>
            <a:r>
              <a:rPr sz="1600" spc="-5" dirty="0">
                <a:latin typeface="Verdana"/>
                <a:cs typeface="Verdana"/>
              </a:rPr>
              <a:t>sheet</a:t>
            </a:r>
            <a:endParaRPr sz="1600">
              <a:latin typeface="Verdana"/>
              <a:cs typeface="Verdana"/>
            </a:endParaRPr>
          </a:p>
          <a:p>
            <a:pPr marL="36830">
              <a:lnSpc>
                <a:spcPct val="100000"/>
              </a:lnSpc>
              <a:spcBef>
                <a:spcPts val="840"/>
              </a:spcBef>
            </a:pPr>
            <a:r>
              <a:rPr sz="1600" spc="5" dirty="0">
                <a:latin typeface="Verdana"/>
                <a:cs typeface="Verdana"/>
              </a:rPr>
              <a:t>A </a:t>
            </a:r>
            <a:r>
              <a:rPr sz="1600" dirty="0">
                <a:latin typeface="Verdana"/>
                <a:cs typeface="Verdana"/>
              </a:rPr>
              <a:t>sample use </a:t>
            </a:r>
            <a:r>
              <a:rPr sz="1600" spc="-10" dirty="0">
                <a:latin typeface="Verdana"/>
                <a:cs typeface="Verdana"/>
              </a:rPr>
              <a:t>of </a:t>
            </a:r>
            <a:r>
              <a:rPr sz="1600" spc="-5" dirty="0">
                <a:latin typeface="Verdana"/>
                <a:cs typeface="Verdana"/>
              </a:rPr>
              <a:t>OMR </a:t>
            </a:r>
            <a:r>
              <a:rPr sz="1600" dirty="0">
                <a:latin typeface="Verdana"/>
                <a:cs typeface="Verdana"/>
              </a:rPr>
              <a:t>for </a:t>
            </a:r>
            <a:r>
              <a:rPr sz="1600" spc="-5" dirty="0">
                <a:latin typeface="Verdana"/>
                <a:cs typeface="Verdana"/>
              </a:rPr>
              <a:t>grading tests with objective </a:t>
            </a:r>
            <a:r>
              <a:rPr sz="1600" spc="-10" dirty="0">
                <a:latin typeface="Verdana"/>
                <a:cs typeface="Verdana"/>
              </a:rPr>
              <a:t>type</a:t>
            </a:r>
            <a:r>
              <a:rPr sz="1600" spc="9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questions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99123" y="5333491"/>
            <a:ext cx="29876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(b)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Pre-printed answer</a:t>
            </a:r>
            <a:r>
              <a:rPr sz="16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sheet</a:t>
            </a:r>
            <a:endParaRPr sz="1600">
              <a:latin typeface="Verdana"/>
              <a:cs typeface="Verdan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65164" y="3845052"/>
          <a:ext cx="1783080" cy="13990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265"/>
                <a:gridCol w="312420"/>
                <a:gridCol w="364490"/>
                <a:gridCol w="357505"/>
                <a:gridCol w="254000"/>
                <a:gridCol w="152400"/>
              </a:tblGrid>
              <a:tr h="243840">
                <a:tc>
                  <a:txBody>
                    <a:bodyPr/>
                    <a:lstStyle/>
                    <a:p>
                      <a:pPr marR="88900" algn="r">
                        <a:lnSpc>
                          <a:spcPts val="1115"/>
                        </a:lnSpc>
                        <a:spcBef>
                          <a:spcPts val="705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1.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4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18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ts val="118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18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185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R="88900" algn="r">
                        <a:lnSpc>
                          <a:spcPts val="116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2.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R="88900" algn="r">
                        <a:lnSpc>
                          <a:spcPts val="1160"/>
                        </a:lnSpc>
                        <a:spcBef>
                          <a:spcPts val="540"/>
                        </a:spcBef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3.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285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b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c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" algn="r">
                        <a:lnSpc>
                          <a:spcPts val="1140"/>
                        </a:lnSpc>
                      </a:pPr>
                      <a:r>
                        <a:rPr sz="1000" dirty="0">
                          <a:latin typeface="Times New Roman"/>
                          <a:cs typeface="Times New Roman"/>
                        </a:rPr>
                        <a:t>d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6658356" y="3970020"/>
            <a:ext cx="134112" cy="137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3259" y="3970020"/>
            <a:ext cx="137160" cy="137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5971" y="3970020"/>
            <a:ext cx="137160" cy="137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55635" y="3970020"/>
            <a:ext cx="137160" cy="13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8356" y="4421123"/>
            <a:ext cx="134112" cy="137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33259" y="4421123"/>
            <a:ext cx="137160" cy="137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5971" y="4421123"/>
            <a:ext cx="137160" cy="137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86116" y="4421123"/>
            <a:ext cx="137160" cy="137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58356" y="4878323"/>
            <a:ext cx="134112" cy="1371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3259" y="4878323"/>
            <a:ext cx="137160" cy="137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5971" y="4878323"/>
            <a:ext cx="137160" cy="137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86116" y="4878323"/>
            <a:ext cx="137160" cy="137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78955" y="3486404"/>
            <a:ext cx="16459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latin typeface="Times New Roman"/>
                <a:cs typeface="Times New Roman"/>
              </a:rPr>
              <a:t>Indicates direction </a:t>
            </a:r>
            <a:r>
              <a:rPr sz="1000" spc="-10" dirty="0">
                <a:latin typeface="Times New Roman"/>
                <a:cs typeface="Times New Roman"/>
              </a:rPr>
              <a:t>in which </a:t>
            </a:r>
            <a:r>
              <a:rPr sz="1000" dirty="0">
                <a:latin typeface="Times New Roman"/>
                <a:cs typeface="Times New Roman"/>
              </a:rPr>
              <a:t>the  </a:t>
            </a:r>
            <a:r>
              <a:rPr sz="1000" spc="-5" dirty="0">
                <a:latin typeface="Times New Roman"/>
                <a:cs typeface="Times New Roman"/>
              </a:rPr>
              <a:t>sheet should </a:t>
            </a:r>
            <a:r>
              <a:rPr sz="1000" spc="-10" dirty="0">
                <a:latin typeface="Times New Roman"/>
                <a:cs typeface="Times New Roman"/>
              </a:rPr>
              <a:t>be </a:t>
            </a:r>
            <a:r>
              <a:rPr sz="1000" spc="-5" dirty="0">
                <a:latin typeface="Times New Roman"/>
                <a:cs typeface="Times New Roman"/>
              </a:rPr>
              <a:t>fed </a:t>
            </a:r>
            <a:r>
              <a:rPr sz="1000" spc="5" dirty="0">
                <a:latin typeface="Times New Roman"/>
                <a:cs typeface="Times New Roman"/>
              </a:rPr>
              <a:t>to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OMR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91856" y="3645408"/>
            <a:ext cx="158750" cy="335280"/>
          </a:xfrm>
          <a:custGeom>
            <a:avLst/>
            <a:gdLst/>
            <a:ahLst/>
            <a:cxnLst/>
            <a:rect l="l" t="t" r="r" b="b"/>
            <a:pathLst>
              <a:path w="158750" h="335279">
                <a:moveTo>
                  <a:pt x="82296" y="249936"/>
                </a:moveTo>
                <a:lnTo>
                  <a:pt x="0" y="301751"/>
                </a:lnTo>
                <a:lnTo>
                  <a:pt x="91440" y="335279"/>
                </a:lnTo>
                <a:lnTo>
                  <a:pt x="88500" y="307847"/>
                </a:lnTo>
                <a:lnTo>
                  <a:pt x="73151" y="307847"/>
                </a:lnTo>
                <a:lnTo>
                  <a:pt x="70103" y="280415"/>
                </a:lnTo>
                <a:lnTo>
                  <a:pt x="77724" y="278891"/>
                </a:lnTo>
                <a:lnTo>
                  <a:pt x="84655" y="271960"/>
                </a:lnTo>
                <a:lnTo>
                  <a:pt x="82296" y="249936"/>
                </a:lnTo>
                <a:close/>
              </a:path>
              <a:path w="158750" h="335279">
                <a:moveTo>
                  <a:pt x="85238" y="277403"/>
                </a:moveTo>
                <a:lnTo>
                  <a:pt x="76200" y="280415"/>
                </a:lnTo>
                <a:lnTo>
                  <a:pt x="70103" y="280415"/>
                </a:lnTo>
                <a:lnTo>
                  <a:pt x="73151" y="307847"/>
                </a:lnTo>
                <a:lnTo>
                  <a:pt x="88178" y="304842"/>
                </a:lnTo>
                <a:lnTo>
                  <a:pt x="85561" y="280415"/>
                </a:lnTo>
                <a:lnTo>
                  <a:pt x="76200" y="280415"/>
                </a:lnTo>
                <a:lnTo>
                  <a:pt x="77724" y="278891"/>
                </a:lnTo>
                <a:lnTo>
                  <a:pt x="85398" y="278891"/>
                </a:lnTo>
                <a:lnTo>
                  <a:pt x="85238" y="277403"/>
                </a:lnTo>
                <a:close/>
              </a:path>
              <a:path w="158750" h="335279">
                <a:moveTo>
                  <a:pt x="88178" y="304842"/>
                </a:moveTo>
                <a:lnTo>
                  <a:pt x="73151" y="307847"/>
                </a:lnTo>
                <a:lnTo>
                  <a:pt x="88500" y="307847"/>
                </a:lnTo>
                <a:lnTo>
                  <a:pt x="88178" y="304842"/>
                </a:lnTo>
                <a:close/>
              </a:path>
              <a:path w="158750" h="335279">
                <a:moveTo>
                  <a:pt x="119379" y="277367"/>
                </a:moveTo>
                <a:lnTo>
                  <a:pt x="85344" y="277367"/>
                </a:lnTo>
                <a:lnTo>
                  <a:pt x="88178" y="304842"/>
                </a:lnTo>
                <a:lnTo>
                  <a:pt x="88392" y="304800"/>
                </a:lnTo>
                <a:lnTo>
                  <a:pt x="94488" y="304800"/>
                </a:lnTo>
                <a:lnTo>
                  <a:pt x="94488" y="301751"/>
                </a:lnTo>
                <a:lnTo>
                  <a:pt x="103632" y="295655"/>
                </a:lnTo>
                <a:lnTo>
                  <a:pt x="106679" y="295655"/>
                </a:lnTo>
                <a:lnTo>
                  <a:pt x="106679" y="292607"/>
                </a:lnTo>
                <a:lnTo>
                  <a:pt x="119379" y="277367"/>
                </a:lnTo>
                <a:close/>
              </a:path>
              <a:path w="158750" h="335279">
                <a:moveTo>
                  <a:pt x="85237" y="277389"/>
                </a:moveTo>
                <a:lnTo>
                  <a:pt x="77724" y="278891"/>
                </a:lnTo>
                <a:lnTo>
                  <a:pt x="76200" y="280415"/>
                </a:lnTo>
                <a:lnTo>
                  <a:pt x="85238" y="277403"/>
                </a:lnTo>
                <a:close/>
              </a:path>
              <a:path w="158750" h="335279">
                <a:moveTo>
                  <a:pt x="84655" y="271960"/>
                </a:moveTo>
                <a:lnTo>
                  <a:pt x="77724" y="278891"/>
                </a:lnTo>
                <a:lnTo>
                  <a:pt x="85168" y="277403"/>
                </a:lnTo>
                <a:lnTo>
                  <a:pt x="84655" y="271960"/>
                </a:lnTo>
                <a:close/>
              </a:path>
              <a:path w="158750" h="335279">
                <a:moveTo>
                  <a:pt x="85344" y="271271"/>
                </a:moveTo>
                <a:lnTo>
                  <a:pt x="84655" y="271960"/>
                </a:lnTo>
                <a:lnTo>
                  <a:pt x="85237" y="277389"/>
                </a:lnTo>
                <a:lnTo>
                  <a:pt x="119379" y="277367"/>
                </a:lnTo>
                <a:lnTo>
                  <a:pt x="121920" y="274319"/>
                </a:lnTo>
                <a:lnTo>
                  <a:pt x="85344" y="274319"/>
                </a:lnTo>
                <a:lnTo>
                  <a:pt x="85344" y="271271"/>
                </a:lnTo>
                <a:close/>
              </a:path>
              <a:path w="158750" h="335279">
                <a:moveTo>
                  <a:pt x="100584" y="256031"/>
                </a:moveTo>
                <a:lnTo>
                  <a:pt x="85344" y="274319"/>
                </a:lnTo>
                <a:lnTo>
                  <a:pt x="124968" y="274319"/>
                </a:lnTo>
                <a:lnTo>
                  <a:pt x="132588" y="259079"/>
                </a:lnTo>
                <a:lnTo>
                  <a:pt x="100584" y="259079"/>
                </a:lnTo>
                <a:lnTo>
                  <a:pt x="100584" y="256031"/>
                </a:lnTo>
                <a:close/>
              </a:path>
              <a:path w="158750" h="335279">
                <a:moveTo>
                  <a:pt x="121920" y="213359"/>
                </a:moveTo>
                <a:lnTo>
                  <a:pt x="112775" y="237743"/>
                </a:lnTo>
                <a:lnTo>
                  <a:pt x="100584" y="259079"/>
                </a:lnTo>
                <a:lnTo>
                  <a:pt x="132588" y="259079"/>
                </a:lnTo>
                <a:lnTo>
                  <a:pt x="137160" y="249936"/>
                </a:lnTo>
                <a:lnTo>
                  <a:pt x="140208" y="249936"/>
                </a:lnTo>
                <a:lnTo>
                  <a:pt x="149351" y="225551"/>
                </a:lnTo>
                <a:lnTo>
                  <a:pt x="149351" y="222503"/>
                </a:lnTo>
                <a:lnTo>
                  <a:pt x="150571" y="216407"/>
                </a:lnTo>
                <a:lnTo>
                  <a:pt x="121920" y="216407"/>
                </a:lnTo>
                <a:lnTo>
                  <a:pt x="121920" y="213359"/>
                </a:lnTo>
                <a:close/>
              </a:path>
              <a:path w="158750" h="335279">
                <a:moveTo>
                  <a:pt x="150706" y="106679"/>
                </a:moveTo>
                <a:lnTo>
                  <a:pt x="121920" y="106679"/>
                </a:lnTo>
                <a:lnTo>
                  <a:pt x="128016" y="134112"/>
                </a:lnTo>
                <a:lnTo>
                  <a:pt x="128016" y="149351"/>
                </a:lnTo>
                <a:lnTo>
                  <a:pt x="131064" y="161543"/>
                </a:lnTo>
                <a:lnTo>
                  <a:pt x="128016" y="176783"/>
                </a:lnTo>
                <a:lnTo>
                  <a:pt x="128016" y="188975"/>
                </a:lnTo>
                <a:lnTo>
                  <a:pt x="121920" y="216407"/>
                </a:lnTo>
                <a:lnTo>
                  <a:pt x="150571" y="216407"/>
                </a:lnTo>
                <a:lnTo>
                  <a:pt x="158496" y="176783"/>
                </a:lnTo>
                <a:lnTo>
                  <a:pt x="158496" y="143255"/>
                </a:lnTo>
                <a:lnTo>
                  <a:pt x="155448" y="128015"/>
                </a:lnTo>
                <a:lnTo>
                  <a:pt x="150706" y="106679"/>
                </a:lnTo>
                <a:close/>
              </a:path>
              <a:path w="158750" h="335279">
                <a:moveTo>
                  <a:pt x="133676" y="64007"/>
                </a:moveTo>
                <a:lnTo>
                  <a:pt x="100584" y="64007"/>
                </a:lnTo>
                <a:lnTo>
                  <a:pt x="112775" y="85343"/>
                </a:lnTo>
                <a:lnTo>
                  <a:pt x="121920" y="109727"/>
                </a:lnTo>
                <a:lnTo>
                  <a:pt x="121920" y="106679"/>
                </a:lnTo>
                <a:lnTo>
                  <a:pt x="150706" y="106679"/>
                </a:lnTo>
                <a:lnTo>
                  <a:pt x="149351" y="100583"/>
                </a:lnTo>
                <a:lnTo>
                  <a:pt x="149351" y="97536"/>
                </a:lnTo>
                <a:lnTo>
                  <a:pt x="140208" y="73151"/>
                </a:lnTo>
                <a:lnTo>
                  <a:pt x="137160" y="73151"/>
                </a:lnTo>
                <a:lnTo>
                  <a:pt x="137160" y="70103"/>
                </a:lnTo>
                <a:lnTo>
                  <a:pt x="133676" y="64007"/>
                </a:lnTo>
                <a:close/>
              </a:path>
              <a:path w="158750" h="335279">
                <a:moveTo>
                  <a:pt x="106679" y="27431"/>
                </a:moveTo>
                <a:lnTo>
                  <a:pt x="45720" y="27431"/>
                </a:lnTo>
                <a:lnTo>
                  <a:pt x="54864" y="30479"/>
                </a:lnTo>
                <a:lnTo>
                  <a:pt x="60960" y="33527"/>
                </a:lnTo>
                <a:lnTo>
                  <a:pt x="70103" y="39624"/>
                </a:lnTo>
                <a:lnTo>
                  <a:pt x="79248" y="42671"/>
                </a:lnTo>
                <a:lnTo>
                  <a:pt x="85344" y="48767"/>
                </a:lnTo>
                <a:lnTo>
                  <a:pt x="100584" y="67055"/>
                </a:lnTo>
                <a:lnTo>
                  <a:pt x="100584" y="64007"/>
                </a:lnTo>
                <a:lnTo>
                  <a:pt x="133676" y="64007"/>
                </a:lnTo>
                <a:lnTo>
                  <a:pt x="124968" y="48767"/>
                </a:lnTo>
                <a:lnTo>
                  <a:pt x="121920" y="48767"/>
                </a:lnTo>
                <a:lnTo>
                  <a:pt x="106679" y="30479"/>
                </a:lnTo>
                <a:lnTo>
                  <a:pt x="106679" y="27431"/>
                </a:lnTo>
                <a:close/>
              </a:path>
              <a:path w="158750" h="335279">
                <a:moveTo>
                  <a:pt x="45720" y="0"/>
                </a:moveTo>
                <a:lnTo>
                  <a:pt x="36575" y="0"/>
                </a:lnTo>
                <a:lnTo>
                  <a:pt x="33527" y="27431"/>
                </a:lnTo>
                <a:lnTo>
                  <a:pt x="103632" y="27431"/>
                </a:lnTo>
                <a:lnTo>
                  <a:pt x="94488" y="18287"/>
                </a:lnTo>
                <a:lnTo>
                  <a:pt x="70103" y="6095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09559" y="3858767"/>
            <a:ext cx="152400" cy="243840"/>
          </a:xfrm>
          <a:custGeom>
            <a:avLst/>
            <a:gdLst/>
            <a:ahLst/>
            <a:cxnLst/>
            <a:rect l="l" t="t" r="r" b="b"/>
            <a:pathLst>
              <a:path w="152400" h="243839">
                <a:moveTo>
                  <a:pt x="0" y="0"/>
                </a:moveTo>
                <a:lnTo>
                  <a:pt x="152400" y="24384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83996" y="776731"/>
            <a:ext cx="391985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5" dirty="0"/>
              <a:t>Sample </a:t>
            </a:r>
            <a:r>
              <a:rPr sz="2800" dirty="0"/>
              <a:t>Use </a:t>
            </a:r>
            <a:r>
              <a:rPr sz="2800" spc="-5" dirty="0"/>
              <a:t>of</a:t>
            </a:r>
            <a:r>
              <a:rPr sz="2800" spc="-55" dirty="0"/>
              <a:t> </a:t>
            </a:r>
            <a:r>
              <a:rPr sz="2800" dirty="0"/>
              <a:t>OMR</a:t>
            </a:r>
            <a:endParaRPr sz="2800"/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21</a:t>
            </a:fld>
            <a:r>
              <a:rPr spc="-10" dirty="0"/>
              <a:t>/58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3516" y="718820"/>
            <a:ext cx="38284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Bar-code</a:t>
            </a:r>
            <a:r>
              <a:rPr spc="-65" dirty="0"/>
              <a:t> </a:t>
            </a:r>
            <a:r>
              <a:rPr spc="-5" dirty="0"/>
              <a:t>Reader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22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859" y="1486587"/>
            <a:ext cx="7467600" cy="505138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388620" indent="-344805" algn="just">
              <a:lnSpc>
                <a:spcPct val="15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Scanner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reading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(decoding)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bar-coded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</a:t>
            </a:r>
            <a:endParaRPr sz="2000" dirty="0">
              <a:latin typeface="Verdana"/>
              <a:cs typeface="Verdana"/>
            </a:endParaRPr>
          </a:p>
          <a:p>
            <a:pPr marL="356870" marR="5080" indent="-344805" algn="just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Bar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codes represent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alphanumeric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by a  combination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adjacent vertical lines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(bars)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by  varying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their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width and the spacing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between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them</a:t>
            </a:r>
            <a:endParaRPr sz="2000" dirty="0">
              <a:latin typeface="Verdana"/>
              <a:cs typeface="Verdana"/>
            </a:endParaRPr>
          </a:p>
          <a:p>
            <a:pPr marL="356870" marR="25400" indent="-344805" algn="just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Scanner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laser-beam to stroke across pattern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bar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code.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Different patterns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bars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reflect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beam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different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ways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sensed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light-sensitive  detector</a:t>
            </a:r>
            <a:endParaRPr sz="2000" dirty="0">
              <a:latin typeface="Verdana"/>
              <a:cs typeface="Verdana"/>
            </a:endParaRPr>
          </a:p>
          <a:p>
            <a:pPr marL="356870" marR="234315" indent="-344805" algn="just">
              <a:lnSpc>
                <a:spcPct val="15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Universal Product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Code (UPC)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most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widely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known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bar coding</a:t>
            </a:r>
            <a:r>
              <a:rPr sz="2000" spc="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59" y="4876800"/>
            <a:ext cx="1905000" cy="124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0184" y="1807464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0"/>
                </a:moveTo>
                <a:lnTo>
                  <a:pt x="0" y="20665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240" y="1807464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0"/>
                </a:moveTo>
                <a:lnTo>
                  <a:pt x="0" y="206654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3064" y="1807464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0"/>
                </a:moveTo>
                <a:lnTo>
                  <a:pt x="0" y="206654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8991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86528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3688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2559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7152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44311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0135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97296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97879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3703" y="1807464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0"/>
                </a:moveTo>
                <a:lnTo>
                  <a:pt x="0" y="20665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0759" y="1807464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0"/>
                </a:moveTo>
                <a:lnTo>
                  <a:pt x="0" y="20665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7815" y="1807464"/>
            <a:ext cx="0" cy="2066925"/>
          </a:xfrm>
          <a:custGeom>
            <a:avLst/>
            <a:gdLst/>
            <a:ahLst/>
            <a:cxnLst/>
            <a:rect l="l" t="t" r="r" b="b"/>
            <a:pathLst>
              <a:path h="2066925">
                <a:moveTo>
                  <a:pt x="0" y="0"/>
                </a:moveTo>
                <a:lnTo>
                  <a:pt x="0" y="20665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17920" y="1789176"/>
            <a:ext cx="0" cy="1853564"/>
          </a:xfrm>
          <a:custGeom>
            <a:avLst/>
            <a:gdLst/>
            <a:ahLst/>
            <a:cxnLst/>
            <a:rect l="l" t="t" r="r" b="b"/>
            <a:pathLst>
              <a:path h="1853564">
                <a:moveTo>
                  <a:pt x="0" y="0"/>
                </a:moveTo>
                <a:lnTo>
                  <a:pt x="0" y="185318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81928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34911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01968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6664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0776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89647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23759" y="1807464"/>
            <a:ext cx="0" cy="1856739"/>
          </a:xfrm>
          <a:custGeom>
            <a:avLst/>
            <a:gdLst/>
            <a:ahLst/>
            <a:cxnLst/>
            <a:rect l="l" t="t" r="r" b="b"/>
            <a:pathLst>
              <a:path h="1856739">
                <a:moveTo>
                  <a:pt x="0" y="0"/>
                </a:moveTo>
                <a:lnTo>
                  <a:pt x="0" y="1856232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57871" y="1807464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15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76743" y="1807464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152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26095" y="1807464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15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93152" y="1807464"/>
            <a:ext cx="0" cy="1978660"/>
          </a:xfrm>
          <a:custGeom>
            <a:avLst/>
            <a:gdLst/>
            <a:ahLst/>
            <a:cxnLst/>
            <a:rect l="l" t="t" r="r" b="b"/>
            <a:pathLst>
              <a:path h="1978660">
                <a:moveTo>
                  <a:pt x="0" y="0"/>
                </a:moveTo>
                <a:lnTo>
                  <a:pt x="0" y="197815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20640" y="4218432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05400" y="4178808"/>
            <a:ext cx="810895" cy="0"/>
          </a:xfrm>
          <a:custGeom>
            <a:avLst/>
            <a:gdLst/>
            <a:ahLst/>
            <a:cxnLst/>
            <a:rect l="l" t="t" r="r" b="b"/>
            <a:pathLst>
              <a:path w="810895">
                <a:moveTo>
                  <a:pt x="0" y="0"/>
                </a:moveTo>
                <a:lnTo>
                  <a:pt x="81076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41391" y="3989832"/>
            <a:ext cx="79375" cy="243840"/>
          </a:xfrm>
          <a:custGeom>
            <a:avLst/>
            <a:gdLst/>
            <a:ahLst/>
            <a:cxnLst/>
            <a:rect l="l" t="t" r="r" b="b"/>
            <a:pathLst>
              <a:path w="79375" h="243839">
                <a:moveTo>
                  <a:pt x="0" y="0"/>
                </a:moveTo>
                <a:lnTo>
                  <a:pt x="79248" y="24383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91784" y="4005071"/>
            <a:ext cx="88900" cy="213360"/>
          </a:xfrm>
          <a:custGeom>
            <a:avLst/>
            <a:gdLst/>
            <a:ahLst/>
            <a:cxnLst/>
            <a:rect l="l" t="t" r="r" b="b"/>
            <a:pathLst>
              <a:path w="88900" h="213360">
                <a:moveTo>
                  <a:pt x="0" y="213360"/>
                </a:moveTo>
                <a:lnTo>
                  <a:pt x="8839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12991" y="4239767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97752" y="4200144"/>
            <a:ext cx="814069" cy="0"/>
          </a:xfrm>
          <a:custGeom>
            <a:avLst/>
            <a:gdLst/>
            <a:ahLst/>
            <a:cxnLst/>
            <a:rect l="l" t="t" r="r" b="b"/>
            <a:pathLst>
              <a:path w="814070">
                <a:moveTo>
                  <a:pt x="0" y="0"/>
                </a:moveTo>
                <a:lnTo>
                  <a:pt x="8138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33744" y="4008120"/>
            <a:ext cx="79375" cy="243840"/>
          </a:xfrm>
          <a:custGeom>
            <a:avLst/>
            <a:gdLst/>
            <a:ahLst/>
            <a:cxnLst/>
            <a:rect l="l" t="t" r="r" b="b"/>
            <a:pathLst>
              <a:path w="79375" h="243839">
                <a:moveTo>
                  <a:pt x="0" y="0"/>
                </a:moveTo>
                <a:lnTo>
                  <a:pt x="79247" y="2438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84135" y="4023359"/>
            <a:ext cx="88900" cy="216535"/>
          </a:xfrm>
          <a:custGeom>
            <a:avLst/>
            <a:gdLst/>
            <a:ahLst/>
            <a:cxnLst/>
            <a:rect l="l" t="t" r="r" b="b"/>
            <a:pathLst>
              <a:path w="88900" h="216535">
                <a:moveTo>
                  <a:pt x="0" y="216407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168900" y="3806444"/>
            <a:ext cx="6686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2</a:t>
            </a:r>
            <a:r>
              <a:rPr sz="1600" spc="10" dirty="0">
                <a:solidFill>
                  <a:srgbClr val="333333"/>
                </a:solidFill>
                <a:latin typeface="Verdana"/>
                <a:cs typeface="Verdana"/>
              </a:rPr>
              <a:t>1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000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79540" y="3824732"/>
            <a:ext cx="6686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6</a:t>
            </a:r>
            <a:r>
              <a:rPr sz="1600" spc="10" dirty="0">
                <a:solidFill>
                  <a:srgbClr val="333333"/>
                </a:solidFill>
                <a:latin typeface="Verdana"/>
                <a:cs typeface="Verdana"/>
              </a:rPr>
              <a:t>7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520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944111" y="2432304"/>
            <a:ext cx="0" cy="859790"/>
          </a:xfrm>
          <a:custGeom>
            <a:avLst/>
            <a:gdLst/>
            <a:ahLst/>
            <a:cxnLst/>
            <a:rect l="l" t="t" r="r" b="b"/>
            <a:pathLst>
              <a:path h="859789">
                <a:moveTo>
                  <a:pt x="0" y="85953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07535" y="2404872"/>
            <a:ext cx="0" cy="905510"/>
          </a:xfrm>
          <a:custGeom>
            <a:avLst/>
            <a:gdLst/>
            <a:ahLst/>
            <a:cxnLst/>
            <a:rect l="l" t="t" r="r" b="b"/>
            <a:pathLst>
              <a:path h="905510">
                <a:moveTo>
                  <a:pt x="0" y="90525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36847" y="3291840"/>
            <a:ext cx="219710" cy="88900"/>
          </a:xfrm>
          <a:custGeom>
            <a:avLst/>
            <a:gdLst/>
            <a:ahLst/>
            <a:cxnLst/>
            <a:rect l="l" t="t" r="r" b="b"/>
            <a:pathLst>
              <a:path w="219710" h="88900">
                <a:moveTo>
                  <a:pt x="0" y="88392"/>
                </a:moveTo>
                <a:lnTo>
                  <a:pt x="2194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49040" y="2331720"/>
            <a:ext cx="195580" cy="100965"/>
          </a:xfrm>
          <a:custGeom>
            <a:avLst/>
            <a:gdLst/>
            <a:ahLst/>
            <a:cxnLst/>
            <a:rect l="l" t="t" r="r" b="b"/>
            <a:pathLst>
              <a:path w="195579" h="100964">
                <a:moveTo>
                  <a:pt x="195072" y="10058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62400" y="287426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52932" y="2097734"/>
            <a:ext cx="2944495" cy="1220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6205" indent="45720">
              <a:lnSpc>
                <a:spcPct val="145000"/>
              </a:lnSpc>
              <a:spcBef>
                <a:spcPts val="95"/>
              </a:spcBef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Product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category 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character  </a:t>
            </a: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0 –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grocery</a:t>
            </a:r>
            <a:r>
              <a:rPr sz="1600" spc="-5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products</a:t>
            </a:r>
            <a:endParaRPr sz="1600">
              <a:latin typeface="Verdana"/>
              <a:cs typeface="Verdana"/>
            </a:endParaRPr>
          </a:p>
          <a:p>
            <a:pPr marL="441959" marR="5080" indent="-429895">
              <a:lnSpc>
                <a:spcPct val="100000"/>
              </a:lnSpc>
            </a:pP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3 –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drugs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and health</a:t>
            </a:r>
            <a:r>
              <a:rPr sz="1600" spc="-6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related 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products,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etc.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913379" y="4595876"/>
            <a:ext cx="2282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anu</a:t>
            </a:r>
            <a:r>
              <a:rPr sz="1600" spc="10" dirty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tu</a:t>
            </a: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/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u</a:t>
            </a:r>
            <a:r>
              <a:rPr sz="1600" spc="10" dirty="0">
                <a:solidFill>
                  <a:srgbClr val="333333"/>
                </a:solidFill>
                <a:latin typeface="Verdana"/>
                <a:cs typeface="Verdana"/>
              </a:rPr>
              <a:t>pp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li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er 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identification</a:t>
            </a:r>
            <a:r>
              <a:rPr sz="16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number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05932" y="4775708"/>
            <a:ext cx="22098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Specific product</a:t>
            </a:r>
            <a:r>
              <a:rPr sz="1600" spc="-8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code  number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553711" y="4294632"/>
            <a:ext cx="841375" cy="271780"/>
          </a:xfrm>
          <a:custGeom>
            <a:avLst/>
            <a:gdLst/>
            <a:ahLst/>
            <a:cxnLst/>
            <a:rect l="l" t="t" r="r" b="b"/>
            <a:pathLst>
              <a:path w="841375" h="271779">
                <a:moveTo>
                  <a:pt x="36575" y="198119"/>
                </a:moveTo>
                <a:lnTo>
                  <a:pt x="0" y="249935"/>
                </a:lnTo>
                <a:lnTo>
                  <a:pt x="57912" y="271271"/>
                </a:lnTo>
                <a:lnTo>
                  <a:pt x="49911" y="243839"/>
                </a:lnTo>
                <a:lnTo>
                  <a:pt x="36575" y="243839"/>
                </a:lnTo>
                <a:lnTo>
                  <a:pt x="30479" y="240791"/>
                </a:lnTo>
                <a:lnTo>
                  <a:pt x="33527" y="234695"/>
                </a:lnTo>
                <a:lnTo>
                  <a:pt x="46164" y="230996"/>
                </a:lnTo>
                <a:lnTo>
                  <a:pt x="36575" y="198119"/>
                </a:lnTo>
                <a:close/>
              </a:path>
              <a:path w="841375" h="271779">
                <a:moveTo>
                  <a:pt x="46164" y="230996"/>
                </a:moveTo>
                <a:lnTo>
                  <a:pt x="33527" y="234695"/>
                </a:lnTo>
                <a:lnTo>
                  <a:pt x="30479" y="240791"/>
                </a:lnTo>
                <a:lnTo>
                  <a:pt x="36575" y="243839"/>
                </a:lnTo>
                <a:lnTo>
                  <a:pt x="48861" y="240242"/>
                </a:lnTo>
                <a:lnTo>
                  <a:pt x="46164" y="230996"/>
                </a:lnTo>
                <a:close/>
              </a:path>
              <a:path w="841375" h="271779">
                <a:moveTo>
                  <a:pt x="48861" y="240242"/>
                </a:moveTo>
                <a:lnTo>
                  <a:pt x="36575" y="243839"/>
                </a:lnTo>
                <a:lnTo>
                  <a:pt x="49911" y="243839"/>
                </a:lnTo>
                <a:lnTo>
                  <a:pt x="48861" y="240242"/>
                </a:lnTo>
                <a:close/>
              </a:path>
              <a:path w="841375" h="271779">
                <a:moveTo>
                  <a:pt x="835151" y="0"/>
                </a:moveTo>
                <a:lnTo>
                  <a:pt x="46164" y="230996"/>
                </a:lnTo>
                <a:lnTo>
                  <a:pt x="48861" y="240242"/>
                </a:lnTo>
                <a:lnTo>
                  <a:pt x="838200" y="9143"/>
                </a:lnTo>
                <a:lnTo>
                  <a:pt x="841248" y="3047"/>
                </a:lnTo>
                <a:lnTo>
                  <a:pt x="835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1800" y="4331208"/>
            <a:ext cx="896619" cy="396240"/>
          </a:xfrm>
          <a:custGeom>
            <a:avLst/>
            <a:gdLst/>
            <a:ahLst/>
            <a:cxnLst/>
            <a:rect l="l" t="t" r="r" b="b"/>
            <a:pathLst>
              <a:path w="896620" h="396239">
                <a:moveTo>
                  <a:pt x="847812" y="363885"/>
                </a:moveTo>
                <a:lnTo>
                  <a:pt x="835151" y="396239"/>
                </a:lnTo>
                <a:lnTo>
                  <a:pt x="896111" y="380999"/>
                </a:lnTo>
                <a:lnTo>
                  <a:pt x="888661" y="368807"/>
                </a:lnTo>
                <a:lnTo>
                  <a:pt x="859535" y="368807"/>
                </a:lnTo>
                <a:lnTo>
                  <a:pt x="847812" y="363885"/>
                </a:lnTo>
                <a:close/>
              </a:path>
              <a:path w="896620" h="396239">
                <a:moveTo>
                  <a:pt x="850306" y="357512"/>
                </a:moveTo>
                <a:lnTo>
                  <a:pt x="847812" y="363885"/>
                </a:lnTo>
                <a:lnTo>
                  <a:pt x="859535" y="368807"/>
                </a:lnTo>
                <a:lnTo>
                  <a:pt x="865631" y="368807"/>
                </a:lnTo>
                <a:lnTo>
                  <a:pt x="862583" y="362711"/>
                </a:lnTo>
                <a:lnTo>
                  <a:pt x="850306" y="357512"/>
                </a:lnTo>
                <a:close/>
              </a:path>
              <a:path w="896620" h="396239">
                <a:moveTo>
                  <a:pt x="862583" y="326135"/>
                </a:moveTo>
                <a:lnTo>
                  <a:pt x="850306" y="357512"/>
                </a:lnTo>
                <a:lnTo>
                  <a:pt x="862583" y="362711"/>
                </a:lnTo>
                <a:lnTo>
                  <a:pt x="865631" y="368807"/>
                </a:lnTo>
                <a:lnTo>
                  <a:pt x="888661" y="368807"/>
                </a:lnTo>
                <a:lnTo>
                  <a:pt x="862583" y="326135"/>
                </a:lnTo>
                <a:close/>
              </a:path>
              <a:path w="896620" h="396239">
                <a:moveTo>
                  <a:pt x="6096" y="0"/>
                </a:moveTo>
                <a:lnTo>
                  <a:pt x="0" y="3047"/>
                </a:lnTo>
                <a:lnTo>
                  <a:pt x="3048" y="9143"/>
                </a:lnTo>
                <a:lnTo>
                  <a:pt x="847812" y="363885"/>
                </a:lnTo>
                <a:lnTo>
                  <a:pt x="850306" y="357512"/>
                </a:lnTo>
                <a:lnTo>
                  <a:pt x="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239259" y="273050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23</a:t>
            </a:fld>
            <a:r>
              <a:rPr spc="-10" dirty="0"/>
              <a:t>/58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987044" y="679196"/>
            <a:ext cx="65544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An </a:t>
            </a:r>
            <a:r>
              <a:rPr spc="-5" dirty="0"/>
              <a:t>Example </a:t>
            </a:r>
            <a:r>
              <a:rPr dirty="0"/>
              <a:t>of UPC </a:t>
            </a:r>
            <a:r>
              <a:rPr spc="-15" dirty="0"/>
              <a:t>Bar</a:t>
            </a:r>
            <a:r>
              <a:rPr spc="-20" dirty="0"/>
              <a:t> </a:t>
            </a:r>
            <a:r>
              <a:rPr dirty="0"/>
              <a:t>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1803" y="791971"/>
            <a:ext cx="7570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Magnetic-Ink </a:t>
            </a:r>
            <a:r>
              <a:rPr sz="2400" spc="-5" dirty="0"/>
              <a:t>Character </a:t>
            </a:r>
            <a:r>
              <a:rPr sz="2400" dirty="0"/>
              <a:t>Recognition</a:t>
            </a:r>
            <a:r>
              <a:rPr sz="2400" spc="-30" dirty="0"/>
              <a:t> </a:t>
            </a:r>
            <a:r>
              <a:rPr sz="2400" spc="-5" dirty="0"/>
              <a:t>(MICR)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57200" y="1750335"/>
            <a:ext cx="7528559" cy="47179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73990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MICR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banking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industry for faster processing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large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volume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sz="2000" spc="-7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cheques</a:t>
            </a:r>
            <a:endParaRPr sz="2000" dirty="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Bank’s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identification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code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(name, branch, etc.), account  number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cheque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number are pre-printed (encoded)  using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from a special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set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all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cheques</a:t>
            </a:r>
            <a:endParaRPr sz="2000" dirty="0">
              <a:latin typeface="Verdana"/>
              <a:cs typeface="Verdana"/>
            </a:endParaRPr>
          </a:p>
          <a:p>
            <a:pPr marL="356870" marR="9969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Special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ink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that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contains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magnetizable particles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iron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oxide</a:t>
            </a:r>
            <a:endParaRPr sz="2000" dirty="0">
              <a:latin typeface="Verdana"/>
              <a:cs typeface="Verdana"/>
            </a:endParaRPr>
          </a:p>
          <a:p>
            <a:pPr marL="356870" marR="45275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MICR reader-sorter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reads data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cheques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sorts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them for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distribution to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other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banks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further 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processing</a:t>
            </a: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45275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lang="en-GB" sz="2000" spc="-5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45275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sz="2000" dirty="0">
              <a:latin typeface="Verdana"/>
              <a:cs typeface="Verdan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6" y="5638800"/>
            <a:ext cx="6104744" cy="1818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71" y="5352232"/>
            <a:ext cx="2899729" cy="210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0675" y="5114035"/>
            <a:ext cx="7846059" cy="10922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6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consists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numerals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0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9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and four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special</a:t>
            </a:r>
            <a:r>
              <a:rPr sz="18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endParaRPr sz="18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96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10" dirty="0">
                <a:solidFill>
                  <a:srgbClr val="333333"/>
                </a:solidFill>
                <a:latin typeface="Verdana"/>
                <a:cs typeface="Verdana"/>
              </a:rPr>
              <a:t>MICR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is not adopted by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other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industries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because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it supports only 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14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symbols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37119" y="1688592"/>
            <a:ext cx="0" cy="3252470"/>
          </a:xfrm>
          <a:custGeom>
            <a:avLst/>
            <a:gdLst/>
            <a:ahLst/>
            <a:cxnLst/>
            <a:rect l="l" t="t" r="r" b="b"/>
            <a:pathLst>
              <a:path h="3252470">
                <a:moveTo>
                  <a:pt x="0" y="0"/>
                </a:moveTo>
                <a:lnTo>
                  <a:pt x="0" y="32522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9464" y="1691639"/>
            <a:ext cx="0" cy="3252470"/>
          </a:xfrm>
          <a:custGeom>
            <a:avLst/>
            <a:gdLst/>
            <a:ahLst/>
            <a:cxnLst/>
            <a:rect l="l" t="t" r="r" b="b"/>
            <a:pathLst>
              <a:path h="3252470">
                <a:moveTo>
                  <a:pt x="0" y="0"/>
                </a:moveTo>
                <a:lnTo>
                  <a:pt x="0" y="32522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69464" y="169163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69464" y="176783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9464" y="184403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2679" y="1923288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5">
                <a:moveTo>
                  <a:pt x="0" y="0"/>
                </a:moveTo>
                <a:lnTo>
                  <a:pt x="131978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8176" y="1923288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2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1923288"/>
            <a:ext cx="2216150" cy="0"/>
          </a:xfrm>
          <a:custGeom>
            <a:avLst/>
            <a:gdLst/>
            <a:ahLst/>
            <a:cxnLst/>
            <a:rect l="l" t="t" r="r" b="b"/>
            <a:pathLst>
              <a:path w="2216150">
                <a:moveTo>
                  <a:pt x="0" y="0"/>
                </a:moveTo>
                <a:lnTo>
                  <a:pt x="221589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9464" y="1923288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02679" y="1999488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5">
                <a:moveTo>
                  <a:pt x="0" y="0"/>
                </a:moveTo>
                <a:lnTo>
                  <a:pt x="131978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8176" y="1999488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2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57344" y="1999488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5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92296" y="1999488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9464" y="1999488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2679" y="2078735"/>
            <a:ext cx="1320165" cy="0"/>
          </a:xfrm>
          <a:custGeom>
            <a:avLst/>
            <a:gdLst/>
            <a:ahLst/>
            <a:cxnLst/>
            <a:rect l="l" t="t" r="r" b="b"/>
            <a:pathLst>
              <a:path w="1320165">
                <a:moveTo>
                  <a:pt x="0" y="0"/>
                </a:moveTo>
                <a:lnTo>
                  <a:pt x="131978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8176" y="2078735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2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57344" y="2078735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5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2296" y="2078735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01695" y="2078735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96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9464" y="2078735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02679" y="2154935"/>
            <a:ext cx="1325880" cy="0"/>
          </a:xfrm>
          <a:custGeom>
            <a:avLst/>
            <a:gdLst/>
            <a:ahLst/>
            <a:cxnLst/>
            <a:rect l="l" t="t" r="r" b="b"/>
            <a:pathLst>
              <a:path w="1325879">
                <a:moveTo>
                  <a:pt x="0" y="0"/>
                </a:moveTo>
                <a:lnTo>
                  <a:pt x="13258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8176" y="2154935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2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57344" y="2154935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5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92296" y="2154935"/>
            <a:ext cx="673735" cy="0"/>
          </a:xfrm>
          <a:custGeom>
            <a:avLst/>
            <a:gdLst/>
            <a:ahLst/>
            <a:cxnLst/>
            <a:rect l="l" t="t" r="r" b="b"/>
            <a:pathLst>
              <a:path w="673735">
                <a:moveTo>
                  <a:pt x="0" y="0"/>
                </a:moveTo>
                <a:lnTo>
                  <a:pt x="67360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01695" y="2154935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96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5560" y="2154935"/>
            <a:ext cx="216535" cy="0"/>
          </a:xfrm>
          <a:custGeom>
            <a:avLst/>
            <a:gdLst/>
            <a:ahLst/>
            <a:cxnLst/>
            <a:rect l="l" t="t" r="r" b="b"/>
            <a:pathLst>
              <a:path w="216535">
                <a:moveTo>
                  <a:pt x="0" y="0"/>
                </a:moveTo>
                <a:lnTo>
                  <a:pt x="21640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53783" y="2231135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8176" y="2231135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2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76215" y="223113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92296" y="223113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>
                <a:moveTo>
                  <a:pt x="0" y="0"/>
                </a:moveTo>
                <a:lnTo>
                  <a:pt x="3444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1695" y="2231135"/>
            <a:ext cx="554990" cy="0"/>
          </a:xfrm>
          <a:custGeom>
            <a:avLst/>
            <a:gdLst/>
            <a:ahLst/>
            <a:cxnLst/>
            <a:rect l="l" t="t" r="r" b="b"/>
            <a:pathLst>
              <a:path w="554989">
                <a:moveTo>
                  <a:pt x="0" y="0"/>
                </a:moveTo>
                <a:lnTo>
                  <a:pt x="55473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69464" y="2231135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79192" y="1691639"/>
            <a:ext cx="0" cy="3252470"/>
          </a:xfrm>
          <a:custGeom>
            <a:avLst/>
            <a:gdLst/>
            <a:ahLst/>
            <a:cxnLst/>
            <a:rect l="l" t="t" r="r" b="b"/>
            <a:pathLst>
              <a:path h="3252470">
                <a:moveTo>
                  <a:pt x="0" y="0"/>
                </a:moveTo>
                <a:lnTo>
                  <a:pt x="0" y="32522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91967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91967" y="1996439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0"/>
                </a:moveTo>
                <a:lnTo>
                  <a:pt x="0" y="29870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91967" y="260908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91967" y="2990088"/>
            <a:ext cx="0" cy="1472565"/>
          </a:xfrm>
          <a:custGeom>
            <a:avLst/>
            <a:gdLst/>
            <a:ahLst/>
            <a:cxnLst/>
            <a:rect l="l" t="t" r="r" b="b"/>
            <a:pathLst>
              <a:path h="1472564">
                <a:moveTo>
                  <a:pt x="0" y="0"/>
                </a:moveTo>
                <a:lnTo>
                  <a:pt x="0" y="147218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91967" y="4773167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01695" y="1691639"/>
            <a:ext cx="0" cy="603885"/>
          </a:xfrm>
          <a:custGeom>
            <a:avLst/>
            <a:gdLst/>
            <a:ahLst/>
            <a:cxnLst/>
            <a:rect l="l" t="t" r="r" b="b"/>
            <a:pathLst>
              <a:path h="603885">
                <a:moveTo>
                  <a:pt x="0" y="0"/>
                </a:moveTo>
                <a:lnTo>
                  <a:pt x="0" y="60350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01695" y="260908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01695" y="2990088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0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01695" y="345033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01695" y="3688079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77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08376" y="1691639"/>
            <a:ext cx="0" cy="603885"/>
          </a:xfrm>
          <a:custGeom>
            <a:avLst/>
            <a:gdLst/>
            <a:ahLst/>
            <a:cxnLst/>
            <a:rect l="l" t="t" r="r" b="b"/>
            <a:pathLst>
              <a:path h="603885">
                <a:moveTo>
                  <a:pt x="0" y="0"/>
                </a:moveTo>
                <a:lnTo>
                  <a:pt x="0" y="60350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08376" y="2609088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08376" y="2990088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0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08376" y="345033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08376" y="3688079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77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1151" y="1691639"/>
            <a:ext cx="0" cy="1685925"/>
          </a:xfrm>
          <a:custGeom>
            <a:avLst/>
            <a:gdLst/>
            <a:ahLst/>
            <a:cxnLst/>
            <a:rect l="l" t="t" r="r" b="b"/>
            <a:pathLst>
              <a:path h="1685925">
                <a:moveTo>
                  <a:pt x="0" y="0"/>
                </a:moveTo>
                <a:lnTo>
                  <a:pt x="0" y="168554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21151" y="345033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21151" y="3688079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77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30879" y="1691639"/>
            <a:ext cx="0" cy="1685925"/>
          </a:xfrm>
          <a:custGeom>
            <a:avLst/>
            <a:gdLst/>
            <a:ahLst/>
            <a:cxnLst/>
            <a:rect l="l" t="t" r="r" b="b"/>
            <a:pathLst>
              <a:path h="1685925">
                <a:moveTo>
                  <a:pt x="0" y="0"/>
                </a:moveTo>
                <a:lnTo>
                  <a:pt x="0" y="168554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230879" y="345033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30879" y="3688079"/>
            <a:ext cx="0" cy="1256030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77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40608" y="1691639"/>
            <a:ext cx="0" cy="2304415"/>
          </a:xfrm>
          <a:custGeom>
            <a:avLst/>
            <a:gdLst/>
            <a:ahLst/>
            <a:cxnLst/>
            <a:rect l="l" t="t" r="r" b="b"/>
            <a:pathLst>
              <a:path h="2304415">
                <a:moveTo>
                  <a:pt x="0" y="0"/>
                </a:moveTo>
                <a:lnTo>
                  <a:pt x="0" y="230428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40608" y="4322064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50335" y="1691639"/>
            <a:ext cx="0" cy="3252470"/>
          </a:xfrm>
          <a:custGeom>
            <a:avLst/>
            <a:gdLst/>
            <a:ahLst/>
            <a:cxnLst/>
            <a:rect l="l" t="t" r="r" b="b"/>
            <a:pathLst>
              <a:path h="3252470">
                <a:moveTo>
                  <a:pt x="0" y="0"/>
                </a:moveTo>
                <a:lnTo>
                  <a:pt x="0" y="32522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63111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63111" y="1920239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63111" y="2606039"/>
            <a:ext cx="0" cy="2338070"/>
          </a:xfrm>
          <a:custGeom>
            <a:avLst/>
            <a:gdLst/>
            <a:ahLst/>
            <a:cxnLst/>
            <a:rect l="l" t="t" r="r" b="b"/>
            <a:pathLst>
              <a:path h="2338070">
                <a:moveTo>
                  <a:pt x="0" y="0"/>
                </a:moveTo>
                <a:lnTo>
                  <a:pt x="0" y="23378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72840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72840" y="1920239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72840" y="22981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72840" y="2606039"/>
            <a:ext cx="0" cy="2338070"/>
          </a:xfrm>
          <a:custGeom>
            <a:avLst/>
            <a:gdLst/>
            <a:ahLst/>
            <a:cxnLst/>
            <a:rect l="l" t="t" r="r" b="b"/>
            <a:pathLst>
              <a:path h="2338070">
                <a:moveTo>
                  <a:pt x="0" y="0"/>
                </a:moveTo>
                <a:lnTo>
                  <a:pt x="0" y="23378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82567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82567" y="1920239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82567" y="2298192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82567" y="2606039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08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782567" y="2999232"/>
            <a:ext cx="0" cy="1945005"/>
          </a:xfrm>
          <a:custGeom>
            <a:avLst/>
            <a:gdLst/>
            <a:ahLst/>
            <a:cxnLst/>
            <a:rect l="l" t="t" r="r" b="b"/>
            <a:pathLst>
              <a:path h="1945004">
                <a:moveTo>
                  <a:pt x="0" y="0"/>
                </a:moveTo>
                <a:lnTo>
                  <a:pt x="0" y="194462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92296" y="169163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92296" y="2999232"/>
            <a:ext cx="0" cy="1945005"/>
          </a:xfrm>
          <a:custGeom>
            <a:avLst/>
            <a:gdLst/>
            <a:ahLst/>
            <a:cxnLst/>
            <a:rect l="l" t="t" r="r" b="b"/>
            <a:pathLst>
              <a:path h="1945004">
                <a:moveTo>
                  <a:pt x="0" y="0"/>
                </a:moveTo>
                <a:lnTo>
                  <a:pt x="0" y="194462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005071" y="169163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005071" y="2999232"/>
            <a:ext cx="0" cy="1945005"/>
          </a:xfrm>
          <a:custGeom>
            <a:avLst/>
            <a:gdLst/>
            <a:ahLst/>
            <a:cxnLst/>
            <a:rect l="l" t="t" r="r" b="b"/>
            <a:pathLst>
              <a:path h="1945004">
                <a:moveTo>
                  <a:pt x="0" y="0"/>
                </a:moveTo>
                <a:lnTo>
                  <a:pt x="0" y="194462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169163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999232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607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3374135"/>
            <a:ext cx="0" cy="1569720"/>
          </a:xfrm>
          <a:custGeom>
            <a:avLst/>
            <a:gdLst/>
            <a:ahLst/>
            <a:cxnLst/>
            <a:rect l="l" t="t" r="r" b="b"/>
            <a:pathLst>
              <a:path h="1569720">
                <a:moveTo>
                  <a:pt x="0" y="0"/>
                </a:moveTo>
                <a:lnTo>
                  <a:pt x="0" y="156972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24528" y="1691639"/>
            <a:ext cx="0" cy="3252470"/>
          </a:xfrm>
          <a:custGeom>
            <a:avLst/>
            <a:gdLst/>
            <a:ahLst/>
            <a:cxnLst/>
            <a:rect l="l" t="t" r="r" b="b"/>
            <a:pathLst>
              <a:path h="3252470">
                <a:moveTo>
                  <a:pt x="0" y="0"/>
                </a:moveTo>
                <a:lnTo>
                  <a:pt x="0" y="32522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34255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34255" y="1923288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175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34255" y="2286000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34255" y="2606039"/>
            <a:ext cx="0" cy="2338070"/>
          </a:xfrm>
          <a:custGeom>
            <a:avLst/>
            <a:gdLst/>
            <a:ahLst/>
            <a:cxnLst/>
            <a:rect l="l" t="t" r="r" b="b"/>
            <a:pathLst>
              <a:path h="2338070">
                <a:moveTo>
                  <a:pt x="0" y="0"/>
                </a:moveTo>
                <a:lnTo>
                  <a:pt x="0" y="23378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43984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43984" y="1923288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175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443984" y="2286000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43984" y="2606039"/>
            <a:ext cx="0" cy="1402080"/>
          </a:xfrm>
          <a:custGeom>
            <a:avLst/>
            <a:gdLst/>
            <a:ahLst/>
            <a:cxnLst/>
            <a:rect l="l" t="t" r="r" b="b"/>
            <a:pathLst>
              <a:path h="1402079">
                <a:moveTo>
                  <a:pt x="0" y="0"/>
                </a:moveTo>
                <a:lnTo>
                  <a:pt x="0" y="1402079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43984" y="4453128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0"/>
                </a:moveTo>
                <a:lnTo>
                  <a:pt x="0" y="49072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56759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56759" y="1923288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175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54473" y="2286000"/>
            <a:ext cx="0" cy="238125"/>
          </a:xfrm>
          <a:custGeom>
            <a:avLst/>
            <a:gdLst/>
            <a:ahLst/>
            <a:cxnLst/>
            <a:rect l="l" t="t" r="r" b="b"/>
            <a:pathLst>
              <a:path h="238125">
                <a:moveTo>
                  <a:pt x="0" y="0"/>
                </a:moveTo>
                <a:lnTo>
                  <a:pt x="0" y="237743"/>
                </a:lnTo>
              </a:path>
            </a:pathLst>
          </a:custGeom>
          <a:ln w="4572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56759" y="2606039"/>
            <a:ext cx="0" cy="1402080"/>
          </a:xfrm>
          <a:custGeom>
            <a:avLst/>
            <a:gdLst/>
            <a:ahLst/>
            <a:cxnLst/>
            <a:rect l="l" t="t" r="r" b="b"/>
            <a:pathLst>
              <a:path h="1402079">
                <a:moveTo>
                  <a:pt x="0" y="0"/>
                </a:moveTo>
                <a:lnTo>
                  <a:pt x="0" y="1402079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56759" y="4453128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0"/>
                </a:moveTo>
                <a:lnTo>
                  <a:pt x="0" y="49072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66488" y="1691639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66488" y="2606039"/>
            <a:ext cx="0" cy="695325"/>
          </a:xfrm>
          <a:custGeom>
            <a:avLst/>
            <a:gdLst/>
            <a:ahLst/>
            <a:cxnLst/>
            <a:rect l="l" t="t" r="r" b="b"/>
            <a:pathLst>
              <a:path h="695325">
                <a:moveTo>
                  <a:pt x="0" y="0"/>
                </a:moveTo>
                <a:lnTo>
                  <a:pt x="0" y="69494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66488" y="3691128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72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76215" y="1691639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24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71644" y="3297935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6096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776215" y="3691128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72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885944" y="1691639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24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85944" y="2983992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699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85944" y="3374135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85944" y="3691128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72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998720" y="1691639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24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98720" y="2983992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699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998720" y="3374135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98720" y="3691128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72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05400" y="1691639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24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05400" y="2983992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699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05400" y="3374135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26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05400" y="3691128"/>
            <a:ext cx="0" cy="454659"/>
          </a:xfrm>
          <a:custGeom>
            <a:avLst/>
            <a:gdLst/>
            <a:ahLst/>
            <a:cxnLst/>
            <a:rect l="l" t="t" r="r" b="b"/>
            <a:pathLst>
              <a:path h="454660">
                <a:moveTo>
                  <a:pt x="0" y="0"/>
                </a:moveTo>
                <a:lnTo>
                  <a:pt x="0" y="45415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105400" y="4693920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49935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18176" y="1691639"/>
            <a:ext cx="0" cy="122237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24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13603" y="329945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218176" y="3691128"/>
            <a:ext cx="0" cy="454659"/>
          </a:xfrm>
          <a:custGeom>
            <a:avLst/>
            <a:gdLst/>
            <a:ahLst/>
            <a:cxnLst/>
            <a:rect l="l" t="t" r="r" b="b"/>
            <a:pathLst>
              <a:path h="454660">
                <a:moveTo>
                  <a:pt x="0" y="0"/>
                </a:moveTo>
                <a:lnTo>
                  <a:pt x="0" y="45415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18176" y="4693920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49935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27903" y="1691639"/>
            <a:ext cx="0" cy="749935"/>
          </a:xfrm>
          <a:custGeom>
            <a:avLst/>
            <a:gdLst/>
            <a:ahLst/>
            <a:cxnLst/>
            <a:rect l="l" t="t" r="r" b="b"/>
            <a:pathLst>
              <a:path h="749935">
                <a:moveTo>
                  <a:pt x="0" y="0"/>
                </a:moveTo>
                <a:lnTo>
                  <a:pt x="0" y="74980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27903" y="2520695"/>
            <a:ext cx="0" cy="2423160"/>
          </a:xfrm>
          <a:custGeom>
            <a:avLst/>
            <a:gdLst/>
            <a:ahLst/>
            <a:cxnLst/>
            <a:rect l="l" t="t" r="r" b="b"/>
            <a:pathLst>
              <a:path h="2423160">
                <a:moveTo>
                  <a:pt x="0" y="0"/>
                </a:moveTo>
                <a:lnTo>
                  <a:pt x="0" y="242316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37632" y="1691639"/>
            <a:ext cx="0" cy="749935"/>
          </a:xfrm>
          <a:custGeom>
            <a:avLst/>
            <a:gdLst/>
            <a:ahLst/>
            <a:cxnLst/>
            <a:rect l="l" t="t" r="r" b="b"/>
            <a:pathLst>
              <a:path h="749935">
                <a:moveTo>
                  <a:pt x="0" y="0"/>
                </a:moveTo>
                <a:lnTo>
                  <a:pt x="0" y="74980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37632" y="2520695"/>
            <a:ext cx="0" cy="2423160"/>
          </a:xfrm>
          <a:custGeom>
            <a:avLst/>
            <a:gdLst/>
            <a:ahLst/>
            <a:cxnLst/>
            <a:rect l="l" t="t" r="r" b="b"/>
            <a:pathLst>
              <a:path h="2423160">
                <a:moveTo>
                  <a:pt x="0" y="0"/>
                </a:moveTo>
                <a:lnTo>
                  <a:pt x="0" y="242316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550408" y="1691639"/>
            <a:ext cx="0" cy="2307590"/>
          </a:xfrm>
          <a:custGeom>
            <a:avLst/>
            <a:gdLst/>
            <a:ahLst/>
            <a:cxnLst/>
            <a:rect l="l" t="t" r="r" b="b"/>
            <a:pathLst>
              <a:path h="2307590">
                <a:moveTo>
                  <a:pt x="0" y="0"/>
                </a:moveTo>
                <a:lnTo>
                  <a:pt x="0" y="230733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50408" y="4306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50408" y="4767071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660135" y="1691639"/>
            <a:ext cx="0" cy="603885"/>
          </a:xfrm>
          <a:custGeom>
            <a:avLst/>
            <a:gdLst/>
            <a:ahLst/>
            <a:cxnLst/>
            <a:rect l="l" t="t" r="r" b="b"/>
            <a:pathLst>
              <a:path h="603885">
                <a:moveTo>
                  <a:pt x="0" y="0"/>
                </a:moveTo>
                <a:lnTo>
                  <a:pt x="0" y="60350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60135" y="2599944"/>
            <a:ext cx="0" cy="1399540"/>
          </a:xfrm>
          <a:custGeom>
            <a:avLst/>
            <a:gdLst/>
            <a:ahLst/>
            <a:cxnLst/>
            <a:rect l="l" t="t" r="r" b="b"/>
            <a:pathLst>
              <a:path h="1399539">
                <a:moveTo>
                  <a:pt x="0" y="0"/>
                </a:moveTo>
                <a:lnTo>
                  <a:pt x="0" y="139903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60135" y="4306823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60135" y="4767071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4">
                <a:moveTo>
                  <a:pt x="0" y="0"/>
                </a:moveTo>
                <a:lnTo>
                  <a:pt x="0" y="17678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69864" y="1691639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15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69864" y="2993135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60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69864" y="3377184"/>
            <a:ext cx="0" cy="1567180"/>
          </a:xfrm>
          <a:custGeom>
            <a:avLst/>
            <a:gdLst/>
            <a:ahLst/>
            <a:cxnLst/>
            <a:rect l="l" t="t" r="r" b="b"/>
            <a:pathLst>
              <a:path h="1567179">
                <a:moveTo>
                  <a:pt x="0" y="0"/>
                </a:moveTo>
                <a:lnTo>
                  <a:pt x="0" y="156667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79591" y="1691639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15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79591" y="2993135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60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79591" y="3377184"/>
            <a:ext cx="0" cy="1567180"/>
          </a:xfrm>
          <a:custGeom>
            <a:avLst/>
            <a:gdLst/>
            <a:ahLst/>
            <a:cxnLst/>
            <a:rect l="l" t="t" r="r" b="b"/>
            <a:pathLst>
              <a:path h="1567179">
                <a:moveTo>
                  <a:pt x="0" y="0"/>
                </a:moveTo>
                <a:lnTo>
                  <a:pt x="0" y="156667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92367" y="1691639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15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992367" y="2993135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60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92367" y="3377184"/>
            <a:ext cx="0" cy="1567180"/>
          </a:xfrm>
          <a:custGeom>
            <a:avLst/>
            <a:gdLst/>
            <a:ahLst/>
            <a:cxnLst/>
            <a:rect l="l" t="t" r="r" b="b"/>
            <a:pathLst>
              <a:path h="1567179">
                <a:moveTo>
                  <a:pt x="0" y="0"/>
                </a:moveTo>
                <a:lnTo>
                  <a:pt x="0" y="156667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02096" y="1691639"/>
            <a:ext cx="0" cy="1216660"/>
          </a:xfrm>
          <a:custGeom>
            <a:avLst/>
            <a:gdLst/>
            <a:ahLst/>
            <a:cxnLst/>
            <a:rect l="l" t="t" r="r" b="b"/>
            <a:pathLst>
              <a:path h="1216660">
                <a:moveTo>
                  <a:pt x="0" y="0"/>
                </a:moveTo>
                <a:lnTo>
                  <a:pt x="0" y="121615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02096" y="2993135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608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02096" y="3377184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659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02096" y="4617720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35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11823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211823" y="1926335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211823" y="22860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211823" y="260603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175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11061" y="2993135"/>
            <a:ext cx="0" cy="292735"/>
          </a:xfrm>
          <a:custGeom>
            <a:avLst/>
            <a:gdLst/>
            <a:ahLst/>
            <a:cxnLst/>
            <a:rect l="l" t="t" r="r" b="b"/>
            <a:pathLst>
              <a:path h="292735">
                <a:moveTo>
                  <a:pt x="0" y="0"/>
                </a:moveTo>
                <a:lnTo>
                  <a:pt x="0" y="292608"/>
                </a:lnTo>
              </a:path>
            </a:pathLst>
          </a:custGeom>
          <a:ln w="7620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11823" y="3685032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74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11823" y="4617720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35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21552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21552" y="1926335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21552" y="22860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21552" y="2606039"/>
            <a:ext cx="0" cy="2338070"/>
          </a:xfrm>
          <a:custGeom>
            <a:avLst/>
            <a:gdLst/>
            <a:ahLst/>
            <a:cxnLst/>
            <a:rect l="l" t="t" r="r" b="b"/>
            <a:pathLst>
              <a:path h="2338070">
                <a:moveTo>
                  <a:pt x="0" y="0"/>
                </a:moveTo>
                <a:lnTo>
                  <a:pt x="0" y="23378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31279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31279" y="1926335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31279" y="22860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31279" y="2606039"/>
            <a:ext cx="0" cy="2338070"/>
          </a:xfrm>
          <a:custGeom>
            <a:avLst/>
            <a:gdLst/>
            <a:ahLst/>
            <a:cxnLst/>
            <a:rect l="l" t="t" r="r" b="b"/>
            <a:pathLst>
              <a:path h="2338070">
                <a:moveTo>
                  <a:pt x="0" y="0"/>
                </a:moveTo>
                <a:lnTo>
                  <a:pt x="0" y="23378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541007" y="1691639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541007" y="1926335"/>
            <a:ext cx="0" cy="287020"/>
          </a:xfrm>
          <a:custGeom>
            <a:avLst/>
            <a:gdLst/>
            <a:ahLst/>
            <a:cxnLst/>
            <a:rect l="l" t="t" r="r" b="b"/>
            <a:pathLst>
              <a:path h="287019">
                <a:moveTo>
                  <a:pt x="0" y="0"/>
                </a:moveTo>
                <a:lnTo>
                  <a:pt x="0" y="28651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541007" y="228600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79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541007" y="2606039"/>
            <a:ext cx="0" cy="1697989"/>
          </a:xfrm>
          <a:custGeom>
            <a:avLst/>
            <a:gdLst/>
            <a:ahLst/>
            <a:cxnLst/>
            <a:rect l="l" t="t" r="r" b="b"/>
            <a:pathLst>
              <a:path h="1697989">
                <a:moveTo>
                  <a:pt x="0" y="0"/>
                </a:moveTo>
                <a:lnTo>
                  <a:pt x="0" y="169773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541007" y="4617720"/>
            <a:ext cx="0" cy="326390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35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653783" y="1691639"/>
            <a:ext cx="0" cy="3252470"/>
          </a:xfrm>
          <a:custGeom>
            <a:avLst/>
            <a:gdLst/>
            <a:ahLst/>
            <a:cxnLst/>
            <a:rect l="l" t="t" r="r" b="b"/>
            <a:pathLst>
              <a:path h="3252470">
                <a:moveTo>
                  <a:pt x="0" y="0"/>
                </a:moveTo>
                <a:lnTo>
                  <a:pt x="0" y="325221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763511" y="169163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763511" y="2990088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763511" y="3685032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0" y="125882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73240" y="169163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73240" y="2990088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873240" y="3685032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0" y="125882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986016" y="169163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986016" y="2990088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86016" y="3685032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0" y="125882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095743" y="169163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095743" y="2990088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095743" y="3685032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0" y="125882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205471" y="169163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205471" y="2990088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05471" y="3685032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0" y="125882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315200" y="1691639"/>
            <a:ext cx="0" cy="1225550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6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315200" y="2990088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315200" y="3685032"/>
            <a:ext cx="0" cy="1259205"/>
          </a:xfrm>
          <a:custGeom>
            <a:avLst/>
            <a:gdLst/>
            <a:ahLst/>
            <a:cxnLst/>
            <a:rect l="l" t="t" r="r" b="b"/>
            <a:pathLst>
              <a:path h="1259204">
                <a:moveTo>
                  <a:pt x="0" y="0"/>
                </a:moveTo>
                <a:lnTo>
                  <a:pt x="0" y="1258823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218176" y="2295144"/>
            <a:ext cx="2304415" cy="0"/>
          </a:xfrm>
          <a:custGeom>
            <a:avLst/>
            <a:gdLst/>
            <a:ahLst/>
            <a:cxnLst/>
            <a:rect l="l" t="t" r="r" b="b"/>
            <a:pathLst>
              <a:path w="2304415">
                <a:moveTo>
                  <a:pt x="0" y="0"/>
                </a:moveTo>
                <a:lnTo>
                  <a:pt x="23042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776215" y="2295144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17976" y="2295144"/>
            <a:ext cx="939165" cy="0"/>
          </a:xfrm>
          <a:custGeom>
            <a:avLst/>
            <a:gdLst/>
            <a:ahLst/>
            <a:cxnLst/>
            <a:rect l="l" t="t" r="r" b="b"/>
            <a:pathLst>
              <a:path w="939164">
                <a:moveTo>
                  <a:pt x="0" y="0"/>
                </a:moveTo>
                <a:lnTo>
                  <a:pt x="93878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569464" y="2295144"/>
            <a:ext cx="890269" cy="0"/>
          </a:xfrm>
          <a:custGeom>
            <a:avLst/>
            <a:gdLst/>
            <a:ahLst/>
            <a:cxnLst/>
            <a:rect l="l" t="t" r="r" b="b"/>
            <a:pathLst>
              <a:path w="890270">
                <a:moveTo>
                  <a:pt x="0" y="0"/>
                </a:moveTo>
                <a:lnTo>
                  <a:pt x="890015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53783" y="2371344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8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769864" y="2371344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218176" y="2371344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776215" y="2371344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17976" y="2371344"/>
            <a:ext cx="939165" cy="0"/>
          </a:xfrm>
          <a:custGeom>
            <a:avLst/>
            <a:gdLst/>
            <a:ahLst/>
            <a:cxnLst/>
            <a:rect l="l" t="t" r="r" b="b"/>
            <a:pathLst>
              <a:path w="939164">
                <a:moveTo>
                  <a:pt x="0" y="0"/>
                </a:moveTo>
                <a:lnTo>
                  <a:pt x="93878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121151" y="2371344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569464" y="2371344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53783" y="2447544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>
                <a:moveTo>
                  <a:pt x="0" y="0"/>
                </a:moveTo>
                <a:lnTo>
                  <a:pt x="86868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769864" y="2447544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1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776215" y="2447544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617976" y="2447544"/>
            <a:ext cx="939165" cy="0"/>
          </a:xfrm>
          <a:custGeom>
            <a:avLst/>
            <a:gdLst/>
            <a:ahLst/>
            <a:cxnLst/>
            <a:rect l="l" t="t" r="r" b="b"/>
            <a:pathLst>
              <a:path w="939164">
                <a:moveTo>
                  <a:pt x="0" y="0"/>
                </a:moveTo>
                <a:lnTo>
                  <a:pt x="93878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121151" y="2447544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569464" y="2447544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69864" y="2526792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0" y="0"/>
                </a:moveTo>
                <a:lnTo>
                  <a:pt x="17526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892296" y="2526792"/>
            <a:ext cx="1658620" cy="0"/>
          </a:xfrm>
          <a:custGeom>
            <a:avLst/>
            <a:gdLst/>
            <a:ahLst/>
            <a:cxnLst/>
            <a:rect l="l" t="t" r="r" b="b"/>
            <a:pathLst>
              <a:path w="1658620">
                <a:moveTo>
                  <a:pt x="0" y="0"/>
                </a:moveTo>
                <a:lnTo>
                  <a:pt x="165811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121151" y="2526792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569464" y="2526792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21151" y="2602992"/>
            <a:ext cx="4401820" cy="0"/>
          </a:xfrm>
          <a:custGeom>
            <a:avLst/>
            <a:gdLst/>
            <a:ahLst/>
            <a:cxnLst/>
            <a:rect l="l" t="t" r="r" b="b"/>
            <a:pathLst>
              <a:path w="4401820">
                <a:moveTo>
                  <a:pt x="0" y="0"/>
                </a:moveTo>
                <a:lnTo>
                  <a:pt x="440131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569464" y="2602992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569464" y="268223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75560" y="275843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9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69464" y="283463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18503" y="2913888"/>
            <a:ext cx="1203960" cy="0"/>
          </a:xfrm>
          <a:custGeom>
            <a:avLst/>
            <a:gdLst/>
            <a:ahLst/>
            <a:cxnLst/>
            <a:rect l="l" t="t" r="r" b="b"/>
            <a:pathLst>
              <a:path w="1203959">
                <a:moveTo>
                  <a:pt x="0" y="0"/>
                </a:moveTo>
                <a:lnTo>
                  <a:pt x="120396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569464" y="2913888"/>
            <a:ext cx="3091180" cy="0"/>
          </a:xfrm>
          <a:custGeom>
            <a:avLst/>
            <a:gdLst/>
            <a:ahLst/>
            <a:cxnLst/>
            <a:rect l="l" t="t" r="r" b="b"/>
            <a:pathLst>
              <a:path w="3091179">
                <a:moveTo>
                  <a:pt x="0" y="0"/>
                </a:moveTo>
                <a:lnTo>
                  <a:pt x="309067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434071" y="2990088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763511" y="2990088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18503" y="2990088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227320" y="2990088"/>
            <a:ext cx="988060" cy="0"/>
          </a:xfrm>
          <a:custGeom>
            <a:avLst/>
            <a:gdLst/>
            <a:ahLst/>
            <a:cxnLst/>
            <a:rect l="l" t="t" r="r" b="b"/>
            <a:pathLst>
              <a:path w="988060">
                <a:moveTo>
                  <a:pt x="0" y="0"/>
                </a:moveTo>
                <a:lnTo>
                  <a:pt x="98755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782311" y="2990088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224528" y="2990088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96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569464" y="2990088"/>
            <a:ext cx="1103630" cy="0"/>
          </a:xfrm>
          <a:custGeom>
            <a:avLst/>
            <a:gdLst/>
            <a:ahLst/>
            <a:cxnLst/>
            <a:rect l="l" t="t" r="r" b="b"/>
            <a:pathLst>
              <a:path w="1103629">
                <a:moveTo>
                  <a:pt x="0" y="0"/>
                </a:moveTo>
                <a:lnTo>
                  <a:pt x="110337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434071" y="306933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763511" y="3069335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18503" y="3069335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69864" y="306933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227320" y="306933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782311" y="30693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221479" y="306933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785615" y="3069335"/>
            <a:ext cx="335280" cy="0"/>
          </a:xfrm>
          <a:custGeom>
            <a:avLst/>
            <a:gdLst/>
            <a:ahLst/>
            <a:cxnLst/>
            <a:rect l="l" t="t" r="r" b="b"/>
            <a:pathLst>
              <a:path w="335279">
                <a:moveTo>
                  <a:pt x="0" y="0"/>
                </a:moveTo>
                <a:lnTo>
                  <a:pt x="33528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115055" y="3069335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>
                <a:moveTo>
                  <a:pt x="0" y="0"/>
                </a:moveTo>
                <a:lnTo>
                  <a:pt x="557783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788920" y="3069335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569464" y="306933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434071" y="314553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763511" y="3145535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18503" y="3145535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769864" y="314553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227320" y="314553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782311" y="31455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221479" y="314553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788920" y="3145535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29">
                <a:moveTo>
                  <a:pt x="0" y="0"/>
                </a:moveTo>
                <a:lnTo>
                  <a:pt x="133197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569464" y="314553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434071" y="322173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763511" y="3221735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318503" y="3221735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769864" y="322173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227320" y="322173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782311" y="3221735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221479" y="3221735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788920" y="3221735"/>
            <a:ext cx="1332230" cy="0"/>
          </a:xfrm>
          <a:custGeom>
            <a:avLst/>
            <a:gdLst/>
            <a:ahLst/>
            <a:cxnLst/>
            <a:rect l="l" t="t" r="r" b="b"/>
            <a:pathLst>
              <a:path w="1332229">
                <a:moveTo>
                  <a:pt x="0" y="0"/>
                </a:moveTo>
                <a:lnTo>
                  <a:pt x="133197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569464" y="3221735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434071" y="330098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763511" y="3300984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318503" y="3300984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130040" y="3300984"/>
            <a:ext cx="1530350" cy="0"/>
          </a:xfrm>
          <a:custGeom>
            <a:avLst/>
            <a:gdLst/>
            <a:ahLst/>
            <a:cxnLst/>
            <a:rect l="l" t="t" r="r" b="b"/>
            <a:pathLst>
              <a:path w="1530350">
                <a:moveTo>
                  <a:pt x="0" y="0"/>
                </a:moveTo>
                <a:lnTo>
                  <a:pt x="153009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788920" y="3300984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60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569464" y="3300984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434071" y="3377184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48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763511" y="3377184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330952" y="3377184"/>
            <a:ext cx="1325880" cy="0"/>
          </a:xfrm>
          <a:custGeom>
            <a:avLst/>
            <a:gdLst/>
            <a:ahLst/>
            <a:cxnLst/>
            <a:rect l="l" t="t" r="r" b="b"/>
            <a:pathLst>
              <a:path w="1325879">
                <a:moveTo>
                  <a:pt x="0" y="0"/>
                </a:moveTo>
                <a:lnTo>
                  <a:pt x="13258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88408" y="337718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788920" y="3377184"/>
            <a:ext cx="1767839" cy="0"/>
          </a:xfrm>
          <a:custGeom>
            <a:avLst/>
            <a:gdLst/>
            <a:ahLst/>
            <a:cxnLst/>
            <a:rect l="l" t="t" r="r" b="b"/>
            <a:pathLst>
              <a:path w="1767839">
                <a:moveTo>
                  <a:pt x="0" y="0"/>
                </a:moveTo>
                <a:lnTo>
                  <a:pt x="176784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575560" y="3377184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434071" y="345643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763511" y="3456432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318503" y="3456432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330952" y="3456432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788408" y="3456432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005071" y="3456432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334511" y="3456432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788920" y="3456432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569464" y="345643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434071" y="353263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763511" y="3532632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18503" y="3532632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330952" y="3532632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788408" y="3532632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005071" y="3532632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334511" y="3532632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788920" y="3532632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569464" y="353263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763511" y="3608832"/>
            <a:ext cx="759460" cy="0"/>
          </a:xfrm>
          <a:custGeom>
            <a:avLst/>
            <a:gdLst/>
            <a:ahLst/>
            <a:cxnLst/>
            <a:rect l="l" t="t" r="r" b="b"/>
            <a:pathLst>
              <a:path w="759459">
                <a:moveTo>
                  <a:pt x="0" y="0"/>
                </a:moveTo>
                <a:lnTo>
                  <a:pt x="75895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318503" y="3608832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330952" y="3608832"/>
            <a:ext cx="774700" cy="0"/>
          </a:xfrm>
          <a:custGeom>
            <a:avLst/>
            <a:gdLst/>
            <a:ahLst/>
            <a:cxnLst/>
            <a:rect l="l" t="t" r="r" b="b"/>
            <a:pathLst>
              <a:path w="774700">
                <a:moveTo>
                  <a:pt x="0" y="0"/>
                </a:moveTo>
                <a:lnTo>
                  <a:pt x="7741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005071" y="3608832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334511" y="3608832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788920" y="3608832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569464" y="360883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569464" y="368807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569464" y="376427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569464" y="3840479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569464" y="3919728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575560" y="3995928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9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766815" y="4075176"/>
            <a:ext cx="1755775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64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666488" y="4075176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453384" y="4075176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2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569464" y="4075176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766815" y="4151376"/>
            <a:ext cx="1755775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64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224271" y="415137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666488" y="415137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453384" y="4151376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2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569464" y="4151376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766815" y="4227576"/>
            <a:ext cx="1755775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64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224271" y="4227576"/>
            <a:ext cx="21336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666488" y="4227576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453384" y="4227576"/>
            <a:ext cx="883919" cy="0"/>
          </a:xfrm>
          <a:custGeom>
            <a:avLst/>
            <a:gdLst/>
            <a:ahLst/>
            <a:cxnLst/>
            <a:rect l="l" t="t" r="r" b="b"/>
            <a:pathLst>
              <a:path w="883920">
                <a:moveTo>
                  <a:pt x="0" y="0"/>
                </a:moveTo>
                <a:lnTo>
                  <a:pt x="88392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569464" y="4227576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4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224271" y="4306823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19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666488" y="4306823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221479" y="4306823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005071" y="4306823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453384" y="4306823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44805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121151" y="4306823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2775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569464" y="4306823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96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873240" y="4386071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647688" y="438607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315455" y="4386071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224271" y="4386071"/>
            <a:ext cx="871855" cy="0"/>
          </a:xfrm>
          <a:custGeom>
            <a:avLst/>
            <a:gdLst/>
            <a:ahLst/>
            <a:cxnLst/>
            <a:rect l="l" t="t" r="r" b="b"/>
            <a:pathLst>
              <a:path w="871854">
                <a:moveTo>
                  <a:pt x="0" y="0"/>
                </a:moveTo>
                <a:lnTo>
                  <a:pt x="8717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666488" y="4386071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3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221479" y="438607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005071" y="438607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121151" y="4386071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569464" y="4386071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96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73240" y="4462271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647688" y="4462271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315455" y="4462271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224271" y="4462271"/>
            <a:ext cx="871855" cy="0"/>
          </a:xfrm>
          <a:custGeom>
            <a:avLst/>
            <a:gdLst/>
            <a:ahLst/>
            <a:cxnLst/>
            <a:rect l="l" t="t" r="r" b="b"/>
            <a:pathLst>
              <a:path w="871854">
                <a:moveTo>
                  <a:pt x="0" y="0"/>
                </a:moveTo>
                <a:lnTo>
                  <a:pt x="87172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221479" y="4462271"/>
            <a:ext cx="78359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0" y="0"/>
                </a:moveTo>
                <a:lnTo>
                  <a:pt x="78333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005071" y="446227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121151" y="4462271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69464" y="4462271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96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73240" y="4541520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647688" y="454152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315455" y="454152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277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772911" y="4541520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224271" y="4541520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4221479" y="4541520"/>
            <a:ext cx="78359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0" y="0"/>
                </a:moveTo>
                <a:lnTo>
                  <a:pt x="78333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4005071" y="454152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121151" y="4541520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895600" y="454152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569464" y="454152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772911" y="4617720"/>
            <a:ext cx="1755775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64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224271" y="4617720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455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221479" y="4617720"/>
            <a:ext cx="78359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0" y="0"/>
                </a:moveTo>
                <a:lnTo>
                  <a:pt x="783336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005071" y="461772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121151" y="4617720"/>
            <a:ext cx="780415" cy="0"/>
          </a:xfrm>
          <a:custGeom>
            <a:avLst/>
            <a:gdLst/>
            <a:ahLst/>
            <a:cxnLst/>
            <a:rect l="l" t="t" r="r" b="b"/>
            <a:pathLst>
              <a:path w="780414">
                <a:moveTo>
                  <a:pt x="0" y="0"/>
                </a:moveTo>
                <a:lnTo>
                  <a:pt x="78028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895600" y="4617720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5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75560" y="461772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772911" y="4693920"/>
            <a:ext cx="1750060" cy="0"/>
          </a:xfrm>
          <a:custGeom>
            <a:avLst/>
            <a:gdLst/>
            <a:ahLst/>
            <a:cxnLst/>
            <a:rect l="l" t="t" r="r" b="b"/>
            <a:pathLst>
              <a:path w="1750059">
                <a:moveTo>
                  <a:pt x="0" y="0"/>
                </a:moveTo>
                <a:lnTo>
                  <a:pt x="1749552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221479" y="4693920"/>
            <a:ext cx="1222375" cy="0"/>
          </a:xfrm>
          <a:custGeom>
            <a:avLst/>
            <a:gdLst/>
            <a:ahLst/>
            <a:cxnLst/>
            <a:rect l="l" t="t" r="r" b="b"/>
            <a:pathLst>
              <a:path w="1222375">
                <a:moveTo>
                  <a:pt x="0" y="0"/>
                </a:moveTo>
                <a:lnTo>
                  <a:pt x="122224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005071" y="469392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95600" y="4693920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39">
                <a:moveTo>
                  <a:pt x="0" y="0"/>
                </a:moveTo>
                <a:lnTo>
                  <a:pt x="100583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569464" y="4693920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569464" y="4773167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300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575560" y="4864608"/>
            <a:ext cx="4953000" cy="0"/>
          </a:xfrm>
          <a:custGeom>
            <a:avLst/>
            <a:gdLst/>
            <a:ahLst/>
            <a:cxnLst/>
            <a:rect l="l" t="t" r="r" b="b"/>
            <a:pathLst>
              <a:path w="4953000">
                <a:moveTo>
                  <a:pt x="0" y="0"/>
                </a:moveTo>
                <a:lnTo>
                  <a:pt x="495299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569464" y="4956047"/>
            <a:ext cx="4956175" cy="0"/>
          </a:xfrm>
          <a:custGeom>
            <a:avLst/>
            <a:gdLst/>
            <a:ahLst/>
            <a:cxnLst/>
            <a:rect l="l" t="t" r="r" b="b"/>
            <a:pathLst>
              <a:path w="4956175">
                <a:moveTo>
                  <a:pt x="0" y="0"/>
                </a:moveTo>
                <a:lnTo>
                  <a:pt x="495604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337303" y="4008120"/>
            <a:ext cx="329565" cy="445134"/>
          </a:xfrm>
          <a:custGeom>
            <a:avLst/>
            <a:gdLst/>
            <a:ahLst/>
            <a:cxnLst/>
            <a:rect l="l" t="t" r="r" b="b"/>
            <a:pathLst>
              <a:path w="329564" h="445135">
                <a:moveTo>
                  <a:pt x="0" y="445008"/>
                </a:moveTo>
                <a:lnTo>
                  <a:pt x="329184" y="445008"/>
                </a:lnTo>
                <a:lnTo>
                  <a:pt x="329184" y="0"/>
                </a:lnTo>
                <a:lnTo>
                  <a:pt x="0" y="0"/>
                </a:lnTo>
                <a:lnTo>
                  <a:pt x="0" y="445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337303" y="4008120"/>
            <a:ext cx="329565" cy="445134"/>
          </a:xfrm>
          <a:custGeom>
            <a:avLst/>
            <a:gdLst/>
            <a:ahLst/>
            <a:cxnLst/>
            <a:rect l="l" t="t" r="r" b="b"/>
            <a:pathLst>
              <a:path w="329564" h="445135">
                <a:moveTo>
                  <a:pt x="0" y="445008"/>
                </a:moveTo>
                <a:lnTo>
                  <a:pt x="329184" y="445008"/>
                </a:lnTo>
                <a:lnTo>
                  <a:pt x="329184" y="0"/>
                </a:lnTo>
                <a:lnTo>
                  <a:pt x="0" y="0"/>
                </a:lnTo>
                <a:lnTo>
                  <a:pt x="0" y="4450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111752" y="4227576"/>
            <a:ext cx="109855" cy="548640"/>
          </a:xfrm>
          <a:custGeom>
            <a:avLst/>
            <a:gdLst/>
            <a:ahLst/>
            <a:cxnLst/>
            <a:rect l="l" t="t" r="r" b="b"/>
            <a:pathLst>
              <a:path w="109854" h="548639">
                <a:moveTo>
                  <a:pt x="0" y="548640"/>
                </a:moveTo>
                <a:lnTo>
                  <a:pt x="109727" y="548640"/>
                </a:lnTo>
                <a:lnTo>
                  <a:pt x="109727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111752" y="4227576"/>
            <a:ext cx="109855" cy="548640"/>
          </a:xfrm>
          <a:custGeom>
            <a:avLst/>
            <a:gdLst/>
            <a:ahLst/>
            <a:cxnLst/>
            <a:rect l="l" t="t" r="r" b="b"/>
            <a:pathLst>
              <a:path w="109854" h="548639">
                <a:moveTo>
                  <a:pt x="0" y="548640"/>
                </a:moveTo>
                <a:lnTo>
                  <a:pt x="109727" y="548640"/>
                </a:lnTo>
                <a:lnTo>
                  <a:pt x="109727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901440" y="4227576"/>
            <a:ext cx="104139" cy="539750"/>
          </a:xfrm>
          <a:custGeom>
            <a:avLst/>
            <a:gdLst/>
            <a:ahLst/>
            <a:cxnLst/>
            <a:rect l="l" t="t" r="r" b="b"/>
            <a:pathLst>
              <a:path w="104139" h="539750">
                <a:moveTo>
                  <a:pt x="0" y="539496"/>
                </a:moveTo>
                <a:lnTo>
                  <a:pt x="103632" y="539496"/>
                </a:lnTo>
                <a:lnTo>
                  <a:pt x="103632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901440" y="4227576"/>
            <a:ext cx="104139" cy="539750"/>
          </a:xfrm>
          <a:custGeom>
            <a:avLst/>
            <a:gdLst/>
            <a:ahLst/>
            <a:cxnLst/>
            <a:rect l="l" t="t" r="r" b="b"/>
            <a:pathLst>
              <a:path w="104139" h="539750">
                <a:moveTo>
                  <a:pt x="0" y="539496"/>
                </a:moveTo>
                <a:lnTo>
                  <a:pt x="103632" y="539496"/>
                </a:lnTo>
                <a:lnTo>
                  <a:pt x="103632" y="0"/>
                </a:lnTo>
                <a:lnTo>
                  <a:pt x="0" y="0"/>
                </a:lnTo>
                <a:lnTo>
                  <a:pt x="0" y="5394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004815" y="4145279"/>
            <a:ext cx="219710" cy="548640"/>
          </a:xfrm>
          <a:custGeom>
            <a:avLst/>
            <a:gdLst/>
            <a:ahLst/>
            <a:cxnLst/>
            <a:rect l="l" t="t" r="r" b="b"/>
            <a:pathLst>
              <a:path w="219710" h="548639">
                <a:moveTo>
                  <a:pt x="0" y="548640"/>
                </a:moveTo>
                <a:lnTo>
                  <a:pt x="219456" y="548640"/>
                </a:lnTo>
                <a:lnTo>
                  <a:pt x="219456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004815" y="4145279"/>
            <a:ext cx="219710" cy="548640"/>
          </a:xfrm>
          <a:custGeom>
            <a:avLst/>
            <a:gdLst/>
            <a:ahLst/>
            <a:cxnLst/>
            <a:rect l="l" t="t" r="r" b="b"/>
            <a:pathLst>
              <a:path w="219710" h="548639">
                <a:moveTo>
                  <a:pt x="0" y="548640"/>
                </a:moveTo>
                <a:lnTo>
                  <a:pt x="219456" y="548640"/>
                </a:lnTo>
                <a:lnTo>
                  <a:pt x="219456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437632" y="3998976"/>
            <a:ext cx="329565" cy="307975"/>
          </a:xfrm>
          <a:custGeom>
            <a:avLst/>
            <a:gdLst/>
            <a:ahLst/>
            <a:cxnLst/>
            <a:rect l="l" t="t" r="r" b="b"/>
            <a:pathLst>
              <a:path w="329564" h="307975">
                <a:moveTo>
                  <a:pt x="0" y="307848"/>
                </a:moveTo>
                <a:lnTo>
                  <a:pt x="329184" y="307848"/>
                </a:lnTo>
                <a:lnTo>
                  <a:pt x="32918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437632" y="3998976"/>
            <a:ext cx="329565" cy="307975"/>
          </a:xfrm>
          <a:custGeom>
            <a:avLst/>
            <a:gdLst/>
            <a:ahLst/>
            <a:cxnLst/>
            <a:rect l="l" t="t" r="r" b="b"/>
            <a:pathLst>
              <a:path w="329564" h="307975">
                <a:moveTo>
                  <a:pt x="0" y="307848"/>
                </a:moveTo>
                <a:lnTo>
                  <a:pt x="329184" y="307848"/>
                </a:lnTo>
                <a:lnTo>
                  <a:pt x="32918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096000" y="4303776"/>
            <a:ext cx="219710" cy="314325"/>
          </a:xfrm>
          <a:custGeom>
            <a:avLst/>
            <a:gdLst/>
            <a:ahLst/>
            <a:cxnLst/>
            <a:rect l="l" t="t" r="r" b="b"/>
            <a:pathLst>
              <a:path w="219710" h="314325">
                <a:moveTo>
                  <a:pt x="0" y="313944"/>
                </a:moveTo>
                <a:lnTo>
                  <a:pt x="219455" y="313944"/>
                </a:lnTo>
                <a:lnTo>
                  <a:pt x="219455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096000" y="4303776"/>
            <a:ext cx="219710" cy="314325"/>
          </a:xfrm>
          <a:custGeom>
            <a:avLst/>
            <a:gdLst/>
            <a:ahLst/>
            <a:cxnLst/>
            <a:rect l="l" t="t" r="r" b="b"/>
            <a:pathLst>
              <a:path w="219710" h="314325">
                <a:moveTo>
                  <a:pt x="0" y="313944"/>
                </a:moveTo>
                <a:lnTo>
                  <a:pt x="219455" y="313944"/>
                </a:lnTo>
                <a:lnTo>
                  <a:pt x="219455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428232" y="4303776"/>
            <a:ext cx="219710" cy="314325"/>
          </a:xfrm>
          <a:custGeom>
            <a:avLst/>
            <a:gdLst/>
            <a:ahLst/>
            <a:cxnLst/>
            <a:rect l="l" t="t" r="r" b="b"/>
            <a:pathLst>
              <a:path w="219709" h="314325">
                <a:moveTo>
                  <a:pt x="0" y="313944"/>
                </a:moveTo>
                <a:lnTo>
                  <a:pt x="219456" y="313944"/>
                </a:lnTo>
                <a:lnTo>
                  <a:pt x="219456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428232" y="4303776"/>
            <a:ext cx="219710" cy="314325"/>
          </a:xfrm>
          <a:custGeom>
            <a:avLst/>
            <a:gdLst/>
            <a:ahLst/>
            <a:cxnLst/>
            <a:rect l="l" t="t" r="r" b="b"/>
            <a:pathLst>
              <a:path w="219709" h="314325">
                <a:moveTo>
                  <a:pt x="0" y="313944"/>
                </a:moveTo>
                <a:lnTo>
                  <a:pt x="219456" y="313944"/>
                </a:lnTo>
                <a:lnTo>
                  <a:pt x="219456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763511" y="4303776"/>
            <a:ext cx="109855" cy="314325"/>
          </a:xfrm>
          <a:custGeom>
            <a:avLst/>
            <a:gdLst/>
            <a:ahLst/>
            <a:cxnLst/>
            <a:rect l="l" t="t" r="r" b="b"/>
            <a:pathLst>
              <a:path w="109854" h="314325">
                <a:moveTo>
                  <a:pt x="0" y="313944"/>
                </a:moveTo>
                <a:lnTo>
                  <a:pt x="109727" y="313944"/>
                </a:lnTo>
                <a:lnTo>
                  <a:pt x="109727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763511" y="4303776"/>
            <a:ext cx="109855" cy="314325"/>
          </a:xfrm>
          <a:custGeom>
            <a:avLst/>
            <a:gdLst/>
            <a:ahLst/>
            <a:cxnLst/>
            <a:rect l="l" t="t" r="r" b="b"/>
            <a:pathLst>
              <a:path w="109854" h="314325">
                <a:moveTo>
                  <a:pt x="0" y="313944"/>
                </a:moveTo>
                <a:lnTo>
                  <a:pt x="109727" y="313944"/>
                </a:lnTo>
                <a:lnTo>
                  <a:pt x="109727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233927" y="3995928"/>
            <a:ext cx="219710" cy="326390"/>
          </a:xfrm>
          <a:custGeom>
            <a:avLst/>
            <a:gdLst/>
            <a:ahLst/>
            <a:cxnLst/>
            <a:rect l="l" t="t" r="r" b="b"/>
            <a:pathLst>
              <a:path w="219710" h="326389">
                <a:moveTo>
                  <a:pt x="0" y="326136"/>
                </a:moveTo>
                <a:lnTo>
                  <a:pt x="219455" y="326136"/>
                </a:lnTo>
                <a:lnTo>
                  <a:pt x="219455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233927" y="3995928"/>
            <a:ext cx="219710" cy="326390"/>
          </a:xfrm>
          <a:custGeom>
            <a:avLst/>
            <a:gdLst/>
            <a:ahLst/>
            <a:cxnLst/>
            <a:rect l="l" t="t" r="r" b="b"/>
            <a:pathLst>
              <a:path w="219710" h="326389">
                <a:moveTo>
                  <a:pt x="0" y="326136"/>
                </a:moveTo>
                <a:lnTo>
                  <a:pt x="219455" y="326136"/>
                </a:lnTo>
                <a:lnTo>
                  <a:pt x="219455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011423" y="4224528"/>
            <a:ext cx="109855" cy="460375"/>
          </a:xfrm>
          <a:custGeom>
            <a:avLst/>
            <a:gdLst/>
            <a:ahLst/>
            <a:cxnLst/>
            <a:rect l="l" t="t" r="r" b="b"/>
            <a:pathLst>
              <a:path w="109855" h="460375">
                <a:moveTo>
                  <a:pt x="0" y="460248"/>
                </a:moveTo>
                <a:lnTo>
                  <a:pt x="109727" y="460248"/>
                </a:lnTo>
                <a:lnTo>
                  <a:pt x="109727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011423" y="4224528"/>
            <a:ext cx="109855" cy="460375"/>
          </a:xfrm>
          <a:custGeom>
            <a:avLst/>
            <a:gdLst/>
            <a:ahLst/>
            <a:cxnLst/>
            <a:rect l="l" t="t" r="r" b="b"/>
            <a:pathLst>
              <a:path w="109855" h="460375">
                <a:moveTo>
                  <a:pt x="0" y="460248"/>
                </a:moveTo>
                <a:lnTo>
                  <a:pt x="109727" y="460248"/>
                </a:lnTo>
                <a:lnTo>
                  <a:pt x="109727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679192" y="4462271"/>
            <a:ext cx="216535" cy="311150"/>
          </a:xfrm>
          <a:custGeom>
            <a:avLst/>
            <a:gdLst/>
            <a:ahLst/>
            <a:cxnLst/>
            <a:rect l="l" t="t" r="r" b="b"/>
            <a:pathLst>
              <a:path w="216535" h="311150">
                <a:moveTo>
                  <a:pt x="0" y="310895"/>
                </a:moveTo>
                <a:lnTo>
                  <a:pt x="216407" y="310895"/>
                </a:lnTo>
                <a:lnTo>
                  <a:pt x="216407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679192" y="4462271"/>
            <a:ext cx="216535" cy="311150"/>
          </a:xfrm>
          <a:custGeom>
            <a:avLst/>
            <a:gdLst/>
            <a:ahLst/>
            <a:cxnLst/>
            <a:rect l="l" t="t" r="r" b="b"/>
            <a:pathLst>
              <a:path w="216535" h="311150">
                <a:moveTo>
                  <a:pt x="0" y="310895"/>
                </a:moveTo>
                <a:lnTo>
                  <a:pt x="216407" y="310895"/>
                </a:lnTo>
                <a:lnTo>
                  <a:pt x="216407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3672840" y="2916935"/>
            <a:ext cx="113030" cy="226060"/>
          </a:xfrm>
          <a:custGeom>
            <a:avLst/>
            <a:gdLst/>
            <a:ahLst/>
            <a:cxnLst/>
            <a:rect l="l" t="t" r="r" b="b"/>
            <a:pathLst>
              <a:path w="113029" h="226060">
                <a:moveTo>
                  <a:pt x="0" y="225551"/>
                </a:moveTo>
                <a:lnTo>
                  <a:pt x="112775" y="225551"/>
                </a:lnTo>
                <a:lnTo>
                  <a:pt x="112775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3672840" y="2916935"/>
            <a:ext cx="113030" cy="226060"/>
          </a:xfrm>
          <a:custGeom>
            <a:avLst/>
            <a:gdLst/>
            <a:ahLst/>
            <a:cxnLst/>
            <a:rect l="l" t="t" r="r" b="b"/>
            <a:pathLst>
              <a:path w="113029" h="226060">
                <a:moveTo>
                  <a:pt x="0" y="225551"/>
                </a:moveTo>
                <a:lnTo>
                  <a:pt x="112775" y="225551"/>
                </a:lnTo>
                <a:lnTo>
                  <a:pt x="112775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776471" y="2958083"/>
            <a:ext cx="448309" cy="0"/>
          </a:xfrm>
          <a:custGeom>
            <a:avLst/>
            <a:gdLst/>
            <a:ahLst/>
            <a:cxnLst/>
            <a:rect l="l" t="t" r="r" b="b"/>
            <a:pathLst>
              <a:path w="448310">
                <a:moveTo>
                  <a:pt x="0" y="0"/>
                </a:moveTo>
                <a:lnTo>
                  <a:pt x="448055" y="0"/>
                </a:lnTo>
              </a:path>
            </a:pathLst>
          </a:custGeom>
          <a:ln w="8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776471" y="2916935"/>
            <a:ext cx="448309" cy="82550"/>
          </a:xfrm>
          <a:custGeom>
            <a:avLst/>
            <a:gdLst/>
            <a:ahLst/>
            <a:cxnLst/>
            <a:rect l="l" t="t" r="r" b="b"/>
            <a:pathLst>
              <a:path w="448310" h="82550">
                <a:moveTo>
                  <a:pt x="0" y="82296"/>
                </a:moveTo>
                <a:lnTo>
                  <a:pt x="448055" y="82296"/>
                </a:lnTo>
                <a:lnTo>
                  <a:pt x="448055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120896" y="2999232"/>
            <a:ext cx="100965" cy="299085"/>
          </a:xfrm>
          <a:custGeom>
            <a:avLst/>
            <a:gdLst/>
            <a:ahLst/>
            <a:cxnLst/>
            <a:rect l="l" t="t" r="r" b="b"/>
            <a:pathLst>
              <a:path w="100964" h="299085">
                <a:moveTo>
                  <a:pt x="0" y="298703"/>
                </a:moveTo>
                <a:lnTo>
                  <a:pt x="100584" y="298703"/>
                </a:lnTo>
                <a:lnTo>
                  <a:pt x="100584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120896" y="2999232"/>
            <a:ext cx="100965" cy="299085"/>
          </a:xfrm>
          <a:custGeom>
            <a:avLst/>
            <a:gdLst/>
            <a:ahLst/>
            <a:cxnLst/>
            <a:rect l="l" t="t" r="r" b="b"/>
            <a:pathLst>
              <a:path w="100964" h="299085">
                <a:moveTo>
                  <a:pt x="0" y="298703"/>
                </a:moveTo>
                <a:lnTo>
                  <a:pt x="100584" y="298703"/>
                </a:lnTo>
                <a:lnTo>
                  <a:pt x="100584" y="0"/>
                </a:lnTo>
                <a:lnTo>
                  <a:pt x="0" y="0"/>
                </a:lnTo>
                <a:lnTo>
                  <a:pt x="0" y="29870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005071" y="3332988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>
                <a:moveTo>
                  <a:pt x="0" y="0"/>
                </a:moveTo>
                <a:lnTo>
                  <a:pt x="124967" y="0"/>
                </a:lnTo>
              </a:path>
            </a:pathLst>
          </a:custGeom>
          <a:ln w="8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005071" y="3291840"/>
            <a:ext cx="125095" cy="82550"/>
          </a:xfrm>
          <a:custGeom>
            <a:avLst/>
            <a:gdLst/>
            <a:ahLst/>
            <a:cxnLst/>
            <a:rect l="l" t="t" r="r" b="b"/>
            <a:pathLst>
              <a:path w="125095" h="82550">
                <a:moveTo>
                  <a:pt x="0" y="82296"/>
                </a:moveTo>
                <a:lnTo>
                  <a:pt x="124967" y="82296"/>
                </a:lnTo>
                <a:lnTo>
                  <a:pt x="124967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895344" y="3380232"/>
            <a:ext cx="109855" cy="307975"/>
          </a:xfrm>
          <a:custGeom>
            <a:avLst/>
            <a:gdLst/>
            <a:ahLst/>
            <a:cxnLst/>
            <a:rect l="l" t="t" r="r" b="b"/>
            <a:pathLst>
              <a:path w="109854" h="307975">
                <a:moveTo>
                  <a:pt x="0" y="307848"/>
                </a:moveTo>
                <a:lnTo>
                  <a:pt x="109727" y="307848"/>
                </a:lnTo>
                <a:lnTo>
                  <a:pt x="109727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895344" y="3380232"/>
            <a:ext cx="109855" cy="307975"/>
          </a:xfrm>
          <a:custGeom>
            <a:avLst/>
            <a:gdLst/>
            <a:ahLst/>
            <a:cxnLst/>
            <a:rect l="l" t="t" r="r" b="b"/>
            <a:pathLst>
              <a:path w="109854" h="307975">
                <a:moveTo>
                  <a:pt x="0" y="307848"/>
                </a:moveTo>
                <a:lnTo>
                  <a:pt x="109727" y="307848"/>
                </a:lnTo>
                <a:lnTo>
                  <a:pt x="109727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782311" y="2948939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39" y="0"/>
                </a:lnTo>
              </a:path>
            </a:pathLst>
          </a:custGeom>
          <a:ln w="70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760976" y="2913888"/>
            <a:ext cx="375285" cy="70485"/>
          </a:xfrm>
          <a:custGeom>
            <a:avLst/>
            <a:gdLst/>
            <a:ahLst/>
            <a:cxnLst/>
            <a:rect l="l" t="t" r="r" b="b"/>
            <a:pathLst>
              <a:path w="375285" h="70485">
                <a:moveTo>
                  <a:pt x="0" y="70103"/>
                </a:moveTo>
                <a:lnTo>
                  <a:pt x="374903" y="70103"/>
                </a:lnTo>
                <a:lnTo>
                  <a:pt x="374903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666488" y="2913888"/>
            <a:ext cx="116205" cy="384175"/>
          </a:xfrm>
          <a:custGeom>
            <a:avLst/>
            <a:gdLst/>
            <a:ahLst/>
            <a:cxnLst/>
            <a:rect l="l" t="t" r="r" b="b"/>
            <a:pathLst>
              <a:path w="116204" h="384175">
                <a:moveTo>
                  <a:pt x="0" y="384048"/>
                </a:moveTo>
                <a:lnTo>
                  <a:pt x="115824" y="384048"/>
                </a:lnTo>
                <a:lnTo>
                  <a:pt x="115824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666488" y="2913888"/>
            <a:ext cx="116205" cy="384175"/>
          </a:xfrm>
          <a:custGeom>
            <a:avLst/>
            <a:gdLst/>
            <a:ahLst/>
            <a:cxnLst/>
            <a:rect l="l" t="t" r="r" b="b"/>
            <a:pathLst>
              <a:path w="116204" h="384175">
                <a:moveTo>
                  <a:pt x="0" y="384048"/>
                </a:moveTo>
                <a:lnTo>
                  <a:pt x="115824" y="384048"/>
                </a:lnTo>
                <a:lnTo>
                  <a:pt x="115824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102352" y="2913888"/>
            <a:ext cx="125095" cy="384175"/>
          </a:xfrm>
          <a:custGeom>
            <a:avLst/>
            <a:gdLst/>
            <a:ahLst/>
            <a:cxnLst/>
            <a:rect l="l" t="t" r="r" b="b"/>
            <a:pathLst>
              <a:path w="125095" h="384175">
                <a:moveTo>
                  <a:pt x="0" y="384048"/>
                </a:moveTo>
                <a:lnTo>
                  <a:pt x="124967" y="384048"/>
                </a:lnTo>
                <a:lnTo>
                  <a:pt x="124967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102352" y="2913888"/>
            <a:ext cx="125095" cy="384175"/>
          </a:xfrm>
          <a:custGeom>
            <a:avLst/>
            <a:gdLst/>
            <a:ahLst/>
            <a:cxnLst/>
            <a:rect l="l" t="t" r="r" b="b"/>
            <a:pathLst>
              <a:path w="125095" h="384175">
                <a:moveTo>
                  <a:pt x="0" y="384048"/>
                </a:moveTo>
                <a:lnTo>
                  <a:pt x="124967" y="384048"/>
                </a:lnTo>
                <a:lnTo>
                  <a:pt x="124967" y="0"/>
                </a:lnTo>
                <a:lnTo>
                  <a:pt x="0" y="0"/>
                </a:lnTo>
                <a:lnTo>
                  <a:pt x="0" y="38404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788408" y="3337559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556759" y="3300984"/>
            <a:ext cx="655320" cy="73660"/>
          </a:xfrm>
          <a:custGeom>
            <a:avLst/>
            <a:gdLst/>
            <a:ahLst/>
            <a:cxnLst/>
            <a:rect l="l" t="t" r="r" b="b"/>
            <a:pathLst>
              <a:path w="655320" h="73660">
                <a:moveTo>
                  <a:pt x="0" y="73151"/>
                </a:moveTo>
                <a:lnTo>
                  <a:pt x="655320" y="73151"/>
                </a:lnTo>
                <a:lnTo>
                  <a:pt x="65532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556759" y="3581400"/>
            <a:ext cx="554990" cy="109855"/>
          </a:xfrm>
          <a:custGeom>
            <a:avLst/>
            <a:gdLst/>
            <a:ahLst/>
            <a:cxnLst/>
            <a:rect l="l" t="t" r="r" b="b"/>
            <a:pathLst>
              <a:path w="554989" h="109854">
                <a:moveTo>
                  <a:pt x="0" y="109727"/>
                </a:moveTo>
                <a:lnTo>
                  <a:pt x="554736" y="109727"/>
                </a:lnTo>
                <a:lnTo>
                  <a:pt x="554736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556759" y="3581400"/>
            <a:ext cx="588645" cy="109855"/>
          </a:xfrm>
          <a:custGeom>
            <a:avLst/>
            <a:gdLst/>
            <a:ahLst/>
            <a:cxnLst/>
            <a:rect l="l" t="t" r="r" b="b"/>
            <a:pathLst>
              <a:path w="588645" h="109854">
                <a:moveTo>
                  <a:pt x="0" y="109727"/>
                </a:moveTo>
                <a:lnTo>
                  <a:pt x="588263" y="109727"/>
                </a:lnTo>
                <a:lnTo>
                  <a:pt x="588263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556759" y="3300984"/>
            <a:ext cx="231775" cy="323215"/>
          </a:xfrm>
          <a:custGeom>
            <a:avLst/>
            <a:gdLst/>
            <a:ahLst/>
            <a:cxnLst/>
            <a:rect l="l" t="t" r="r" b="b"/>
            <a:pathLst>
              <a:path w="231775" h="323214">
                <a:moveTo>
                  <a:pt x="0" y="323088"/>
                </a:moveTo>
                <a:lnTo>
                  <a:pt x="231648" y="323088"/>
                </a:lnTo>
                <a:lnTo>
                  <a:pt x="231648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556759" y="3300984"/>
            <a:ext cx="231775" cy="323215"/>
          </a:xfrm>
          <a:custGeom>
            <a:avLst/>
            <a:gdLst/>
            <a:ahLst/>
            <a:cxnLst/>
            <a:rect l="l" t="t" r="r" b="b"/>
            <a:pathLst>
              <a:path w="231775" h="323214">
                <a:moveTo>
                  <a:pt x="0" y="323088"/>
                </a:moveTo>
                <a:lnTo>
                  <a:pt x="231648" y="323088"/>
                </a:lnTo>
                <a:lnTo>
                  <a:pt x="231648" y="0"/>
                </a:lnTo>
                <a:lnTo>
                  <a:pt x="0" y="0"/>
                </a:lnTo>
                <a:lnTo>
                  <a:pt x="0" y="3230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111496" y="3300984"/>
            <a:ext cx="219710" cy="390525"/>
          </a:xfrm>
          <a:custGeom>
            <a:avLst/>
            <a:gdLst/>
            <a:ahLst/>
            <a:cxnLst/>
            <a:rect l="l" t="t" r="r" b="b"/>
            <a:pathLst>
              <a:path w="219710" h="390525">
                <a:moveTo>
                  <a:pt x="0" y="390144"/>
                </a:moveTo>
                <a:lnTo>
                  <a:pt x="219455" y="390144"/>
                </a:lnTo>
                <a:lnTo>
                  <a:pt x="219455" y="0"/>
                </a:lnTo>
                <a:lnTo>
                  <a:pt x="0" y="0"/>
                </a:lnTo>
                <a:lnTo>
                  <a:pt x="0" y="390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111496" y="3300984"/>
            <a:ext cx="219710" cy="390525"/>
          </a:xfrm>
          <a:custGeom>
            <a:avLst/>
            <a:gdLst/>
            <a:ahLst/>
            <a:cxnLst/>
            <a:rect l="l" t="t" r="r" b="b"/>
            <a:pathLst>
              <a:path w="219710" h="390525">
                <a:moveTo>
                  <a:pt x="0" y="390144"/>
                </a:moveTo>
                <a:lnTo>
                  <a:pt x="219455" y="390144"/>
                </a:lnTo>
                <a:lnTo>
                  <a:pt x="219455" y="0"/>
                </a:lnTo>
                <a:lnTo>
                  <a:pt x="0" y="0"/>
                </a:lnTo>
                <a:lnTo>
                  <a:pt x="0" y="3901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660135" y="2950464"/>
            <a:ext cx="658495" cy="0"/>
          </a:xfrm>
          <a:custGeom>
            <a:avLst/>
            <a:gdLst/>
            <a:ahLst/>
            <a:cxnLst/>
            <a:rect l="l" t="t" r="r" b="b"/>
            <a:pathLst>
              <a:path w="658495">
                <a:moveTo>
                  <a:pt x="0" y="0"/>
                </a:moveTo>
                <a:lnTo>
                  <a:pt x="658367" y="0"/>
                </a:lnTo>
              </a:path>
            </a:pathLst>
          </a:custGeom>
          <a:ln w="85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660135" y="2907792"/>
            <a:ext cx="658495" cy="85725"/>
          </a:xfrm>
          <a:custGeom>
            <a:avLst/>
            <a:gdLst/>
            <a:ahLst/>
            <a:cxnLst/>
            <a:rect l="l" t="t" r="r" b="b"/>
            <a:pathLst>
              <a:path w="658495" h="85725">
                <a:moveTo>
                  <a:pt x="0" y="85344"/>
                </a:moveTo>
                <a:lnTo>
                  <a:pt x="658367" y="85344"/>
                </a:lnTo>
                <a:lnTo>
                  <a:pt x="658367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660135" y="2993135"/>
            <a:ext cx="109855" cy="292735"/>
          </a:xfrm>
          <a:custGeom>
            <a:avLst/>
            <a:gdLst/>
            <a:ahLst/>
            <a:cxnLst/>
            <a:rect l="l" t="t" r="r" b="b"/>
            <a:pathLst>
              <a:path w="109854" h="292735">
                <a:moveTo>
                  <a:pt x="0" y="292608"/>
                </a:moveTo>
                <a:lnTo>
                  <a:pt x="109727" y="292608"/>
                </a:lnTo>
                <a:lnTo>
                  <a:pt x="109727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660135" y="2993135"/>
            <a:ext cx="109855" cy="317500"/>
          </a:xfrm>
          <a:custGeom>
            <a:avLst/>
            <a:gdLst/>
            <a:ahLst/>
            <a:cxnLst/>
            <a:rect l="l" t="t" r="r" b="b"/>
            <a:pathLst>
              <a:path w="109854" h="317500">
                <a:moveTo>
                  <a:pt x="0" y="316991"/>
                </a:moveTo>
                <a:lnTo>
                  <a:pt x="109727" y="316991"/>
                </a:lnTo>
                <a:lnTo>
                  <a:pt x="10972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660135" y="3285744"/>
            <a:ext cx="658495" cy="91440"/>
          </a:xfrm>
          <a:custGeom>
            <a:avLst/>
            <a:gdLst/>
            <a:ahLst/>
            <a:cxnLst/>
            <a:rect l="l" t="t" r="r" b="b"/>
            <a:pathLst>
              <a:path w="658495" h="91439">
                <a:moveTo>
                  <a:pt x="0" y="91439"/>
                </a:moveTo>
                <a:lnTo>
                  <a:pt x="658367" y="91439"/>
                </a:lnTo>
                <a:lnTo>
                  <a:pt x="658367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660135" y="3285744"/>
            <a:ext cx="658495" cy="91440"/>
          </a:xfrm>
          <a:custGeom>
            <a:avLst/>
            <a:gdLst/>
            <a:ahLst/>
            <a:cxnLst/>
            <a:rect l="l" t="t" r="r" b="b"/>
            <a:pathLst>
              <a:path w="658495" h="91439">
                <a:moveTo>
                  <a:pt x="0" y="91439"/>
                </a:moveTo>
                <a:lnTo>
                  <a:pt x="658367" y="91439"/>
                </a:lnTo>
                <a:lnTo>
                  <a:pt x="658367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214871" y="2983992"/>
            <a:ext cx="104139" cy="365760"/>
          </a:xfrm>
          <a:custGeom>
            <a:avLst/>
            <a:gdLst/>
            <a:ahLst/>
            <a:cxnLst/>
            <a:rect l="l" t="t" r="r" b="b"/>
            <a:pathLst>
              <a:path w="104139" h="365760">
                <a:moveTo>
                  <a:pt x="0" y="365760"/>
                </a:moveTo>
                <a:lnTo>
                  <a:pt x="103632" y="365760"/>
                </a:lnTo>
                <a:lnTo>
                  <a:pt x="10363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214871" y="2983992"/>
            <a:ext cx="104139" cy="365760"/>
          </a:xfrm>
          <a:custGeom>
            <a:avLst/>
            <a:gdLst/>
            <a:ahLst/>
            <a:cxnLst/>
            <a:rect l="l" t="t" r="r" b="b"/>
            <a:pathLst>
              <a:path w="104139" h="365760">
                <a:moveTo>
                  <a:pt x="0" y="365760"/>
                </a:moveTo>
                <a:lnTo>
                  <a:pt x="103632" y="365760"/>
                </a:lnTo>
                <a:lnTo>
                  <a:pt x="10363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105144" y="3377184"/>
            <a:ext cx="213360" cy="307975"/>
          </a:xfrm>
          <a:custGeom>
            <a:avLst/>
            <a:gdLst/>
            <a:ahLst/>
            <a:cxnLst/>
            <a:rect l="l" t="t" r="r" b="b"/>
            <a:pathLst>
              <a:path w="213360" h="307975">
                <a:moveTo>
                  <a:pt x="0" y="307848"/>
                </a:moveTo>
                <a:lnTo>
                  <a:pt x="213360" y="307848"/>
                </a:lnTo>
                <a:lnTo>
                  <a:pt x="21336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105144" y="3377184"/>
            <a:ext cx="213360" cy="307975"/>
          </a:xfrm>
          <a:custGeom>
            <a:avLst/>
            <a:gdLst/>
            <a:ahLst/>
            <a:cxnLst/>
            <a:rect l="l" t="t" r="r" b="b"/>
            <a:pathLst>
              <a:path w="213360" h="307975">
                <a:moveTo>
                  <a:pt x="0" y="307848"/>
                </a:moveTo>
                <a:lnTo>
                  <a:pt x="213360" y="307848"/>
                </a:lnTo>
                <a:lnTo>
                  <a:pt x="213360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656831" y="2990088"/>
            <a:ext cx="106680" cy="695325"/>
          </a:xfrm>
          <a:custGeom>
            <a:avLst/>
            <a:gdLst/>
            <a:ahLst/>
            <a:cxnLst/>
            <a:rect l="l" t="t" r="r" b="b"/>
            <a:pathLst>
              <a:path w="106679" h="695325">
                <a:moveTo>
                  <a:pt x="0" y="694944"/>
                </a:moveTo>
                <a:lnTo>
                  <a:pt x="106679" y="694944"/>
                </a:lnTo>
                <a:lnTo>
                  <a:pt x="106679" y="0"/>
                </a:lnTo>
                <a:lnTo>
                  <a:pt x="0" y="0"/>
                </a:lnTo>
                <a:lnTo>
                  <a:pt x="0" y="6949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656831" y="2974848"/>
            <a:ext cx="106680" cy="710565"/>
          </a:xfrm>
          <a:custGeom>
            <a:avLst/>
            <a:gdLst/>
            <a:ahLst/>
            <a:cxnLst/>
            <a:rect l="l" t="t" r="r" b="b"/>
            <a:pathLst>
              <a:path w="106679" h="710564">
                <a:moveTo>
                  <a:pt x="0" y="710184"/>
                </a:moveTo>
                <a:lnTo>
                  <a:pt x="106679" y="710184"/>
                </a:lnTo>
                <a:lnTo>
                  <a:pt x="106679" y="0"/>
                </a:lnTo>
                <a:lnTo>
                  <a:pt x="0" y="0"/>
                </a:lnTo>
                <a:lnTo>
                  <a:pt x="0" y="7101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653783" y="2953511"/>
            <a:ext cx="661670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416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653783" y="2916935"/>
            <a:ext cx="676910" cy="73660"/>
          </a:xfrm>
          <a:custGeom>
            <a:avLst/>
            <a:gdLst/>
            <a:ahLst/>
            <a:cxnLst/>
            <a:rect l="l" t="t" r="r" b="b"/>
            <a:pathLst>
              <a:path w="676909" h="73660">
                <a:moveTo>
                  <a:pt x="0" y="73151"/>
                </a:moveTo>
                <a:lnTo>
                  <a:pt x="676655" y="73151"/>
                </a:lnTo>
                <a:lnTo>
                  <a:pt x="676655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315200" y="2913888"/>
            <a:ext cx="119380" cy="698500"/>
          </a:xfrm>
          <a:custGeom>
            <a:avLst/>
            <a:gdLst/>
            <a:ahLst/>
            <a:cxnLst/>
            <a:rect l="l" t="t" r="r" b="b"/>
            <a:pathLst>
              <a:path w="119379" h="698500">
                <a:moveTo>
                  <a:pt x="0" y="697991"/>
                </a:moveTo>
                <a:lnTo>
                  <a:pt x="118872" y="697991"/>
                </a:lnTo>
                <a:lnTo>
                  <a:pt x="118872" y="0"/>
                </a:lnTo>
                <a:lnTo>
                  <a:pt x="0" y="0"/>
                </a:lnTo>
                <a:lnTo>
                  <a:pt x="0" y="697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315200" y="2913888"/>
            <a:ext cx="119380" cy="698500"/>
          </a:xfrm>
          <a:custGeom>
            <a:avLst/>
            <a:gdLst/>
            <a:ahLst/>
            <a:cxnLst/>
            <a:rect l="l" t="t" r="r" b="b"/>
            <a:pathLst>
              <a:path w="119379" h="698500">
                <a:moveTo>
                  <a:pt x="0" y="697991"/>
                </a:moveTo>
                <a:lnTo>
                  <a:pt x="118872" y="697991"/>
                </a:lnTo>
                <a:lnTo>
                  <a:pt x="118872" y="0"/>
                </a:lnTo>
                <a:lnTo>
                  <a:pt x="0" y="0"/>
                </a:lnTo>
                <a:lnTo>
                  <a:pt x="0" y="697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739128" y="3646932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0" y="0"/>
                </a:moveTo>
                <a:lnTo>
                  <a:pt x="694944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739128" y="3608832"/>
            <a:ext cx="695325" cy="76200"/>
          </a:xfrm>
          <a:custGeom>
            <a:avLst/>
            <a:gdLst/>
            <a:ahLst/>
            <a:cxnLst/>
            <a:rect l="l" t="t" r="r" b="b"/>
            <a:pathLst>
              <a:path w="695325" h="76200">
                <a:moveTo>
                  <a:pt x="0" y="76200"/>
                </a:moveTo>
                <a:lnTo>
                  <a:pt x="694944" y="76200"/>
                </a:lnTo>
                <a:lnTo>
                  <a:pt x="694944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685288" y="2951988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4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685288" y="2913888"/>
            <a:ext cx="429895" cy="76200"/>
          </a:xfrm>
          <a:custGeom>
            <a:avLst/>
            <a:gdLst/>
            <a:ahLst/>
            <a:cxnLst/>
            <a:rect l="l" t="t" r="r" b="b"/>
            <a:pathLst>
              <a:path w="429894" h="76200">
                <a:moveTo>
                  <a:pt x="0" y="76200"/>
                </a:moveTo>
                <a:lnTo>
                  <a:pt x="429768" y="76200"/>
                </a:lnTo>
                <a:lnTo>
                  <a:pt x="429768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685288" y="2987039"/>
            <a:ext cx="104139" cy="701040"/>
          </a:xfrm>
          <a:custGeom>
            <a:avLst/>
            <a:gdLst/>
            <a:ahLst/>
            <a:cxnLst/>
            <a:rect l="l" t="t" r="r" b="b"/>
            <a:pathLst>
              <a:path w="104139" h="701039">
                <a:moveTo>
                  <a:pt x="0" y="701039"/>
                </a:moveTo>
                <a:lnTo>
                  <a:pt x="103631" y="701039"/>
                </a:lnTo>
                <a:lnTo>
                  <a:pt x="103631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685288" y="2987039"/>
            <a:ext cx="104139" cy="701040"/>
          </a:xfrm>
          <a:custGeom>
            <a:avLst/>
            <a:gdLst/>
            <a:ahLst/>
            <a:cxnLst/>
            <a:rect l="l" t="t" r="r" b="b"/>
            <a:pathLst>
              <a:path w="104139" h="701039">
                <a:moveTo>
                  <a:pt x="0" y="701039"/>
                </a:moveTo>
                <a:lnTo>
                  <a:pt x="103631" y="701039"/>
                </a:lnTo>
                <a:lnTo>
                  <a:pt x="103631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798064" y="3413759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960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798064" y="3377184"/>
            <a:ext cx="441959" cy="73660"/>
          </a:xfrm>
          <a:custGeom>
            <a:avLst/>
            <a:gdLst/>
            <a:ahLst/>
            <a:cxnLst/>
            <a:rect l="l" t="t" r="r" b="b"/>
            <a:pathLst>
              <a:path w="441960" h="73660">
                <a:moveTo>
                  <a:pt x="0" y="73151"/>
                </a:moveTo>
                <a:lnTo>
                  <a:pt x="441960" y="73151"/>
                </a:lnTo>
                <a:lnTo>
                  <a:pt x="44196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801111" y="3653028"/>
            <a:ext cx="445134" cy="0"/>
          </a:xfrm>
          <a:custGeom>
            <a:avLst/>
            <a:gdLst/>
            <a:ahLst/>
            <a:cxnLst/>
            <a:rect l="l" t="t" r="r" b="b"/>
            <a:pathLst>
              <a:path w="445135">
                <a:moveTo>
                  <a:pt x="0" y="0"/>
                </a:moveTo>
                <a:lnTo>
                  <a:pt x="445007" y="0"/>
                </a:lnTo>
              </a:path>
            </a:pathLst>
          </a:custGeom>
          <a:ln w="70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801111" y="3617976"/>
            <a:ext cx="445134" cy="70485"/>
          </a:xfrm>
          <a:custGeom>
            <a:avLst/>
            <a:gdLst/>
            <a:ahLst/>
            <a:cxnLst/>
            <a:rect l="l" t="t" r="r" b="b"/>
            <a:pathLst>
              <a:path w="445135" h="70485">
                <a:moveTo>
                  <a:pt x="0" y="70103"/>
                </a:moveTo>
                <a:lnTo>
                  <a:pt x="445007" y="70103"/>
                </a:lnTo>
                <a:lnTo>
                  <a:pt x="445007" y="0"/>
                </a:lnTo>
                <a:lnTo>
                  <a:pt x="0" y="0"/>
                </a:lnTo>
                <a:lnTo>
                  <a:pt x="0" y="7010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236976" y="3380232"/>
            <a:ext cx="97790" cy="304800"/>
          </a:xfrm>
          <a:custGeom>
            <a:avLst/>
            <a:gdLst/>
            <a:ahLst/>
            <a:cxnLst/>
            <a:rect l="l" t="t" r="r" b="b"/>
            <a:pathLst>
              <a:path w="97789" h="304800">
                <a:moveTo>
                  <a:pt x="0" y="304800"/>
                </a:moveTo>
                <a:lnTo>
                  <a:pt x="97536" y="304800"/>
                </a:lnTo>
                <a:lnTo>
                  <a:pt x="9753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236976" y="3380232"/>
            <a:ext cx="97790" cy="304800"/>
          </a:xfrm>
          <a:custGeom>
            <a:avLst/>
            <a:gdLst/>
            <a:ahLst/>
            <a:cxnLst/>
            <a:rect l="l" t="t" r="r" b="b"/>
            <a:pathLst>
              <a:path w="97789" h="304800">
                <a:moveTo>
                  <a:pt x="0" y="304800"/>
                </a:moveTo>
                <a:lnTo>
                  <a:pt x="97536" y="304800"/>
                </a:lnTo>
                <a:lnTo>
                  <a:pt x="9753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017520" y="2990088"/>
            <a:ext cx="97790" cy="158750"/>
          </a:xfrm>
          <a:custGeom>
            <a:avLst/>
            <a:gdLst/>
            <a:ahLst/>
            <a:cxnLst/>
            <a:rect l="l" t="t" r="r" b="b"/>
            <a:pathLst>
              <a:path w="97789" h="158750">
                <a:moveTo>
                  <a:pt x="0" y="158496"/>
                </a:moveTo>
                <a:lnTo>
                  <a:pt x="97536" y="158496"/>
                </a:lnTo>
                <a:lnTo>
                  <a:pt x="97536" y="0"/>
                </a:lnTo>
                <a:lnTo>
                  <a:pt x="0" y="0"/>
                </a:lnTo>
                <a:lnTo>
                  <a:pt x="0" y="158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017520" y="2990088"/>
            <a:ext cx="97790" cy="158750"/>
          </a:xfrm>
          <a:custGeom>
            <a:avLst/>
            <a:gdLst/>
            <a:ahLst/>
            <a:cxnLst/>
            <a:rect l="l" t="t" r="r" b="b"/>
            <a:pathLst>
              <a:path w="97789" h="158750">
                <a:moveTo>
                  <a:pt x="0" y="158496"/>
                </a:moveTo>
                <a:lnTo>
                  <a:pt x="97536" y="158496"/>
                </a:lnTo>
                <a:lnTo>
                  <a:pt x="97536" y="0"/>
                </a:lnTo>
                <a:lnTo>
                  <a:pt x="0" y="0"/>
                </a:lnTo>
                <a:lnTo>
                  <a:pt x="0" y="1584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685288" y="1844039"/>
            <a:ext cx="210820" cy="152400"/>
          </a:xfrm>
          <a:custGeom>
            <a:avLst/>
            <a:gdLst/>
            <a:ahLst/>
            <a:cxnLst/>
            <a:rect l="l" t="t" r="r" b="b"/>
            <a:pathLst>
              <a:path w="210819" h="152400">
                <a:moveTo>
                  <a:pt x="0" y="152400"/>
                </a:moveTo>
                <a:lnTo>
                  <a:pt x="210312" y="152400"/>
                </a:lnTo>
                <a:lnTo>
                  <a:pt x="21031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685288" y="1844039"/>
            <a:ext cx="210820" cy="152400"/>
          </a:xfrm>
          <a:custGeom>
            <a:avLst/>
            <a:gdLst/>
            <a:ahLst/>
            <a:cxnLst/>
            <a:rect l="l" t="t" r="r" b="b"/>
            <a:pathLst>
              <a:path w="210819" h="152400">
                <a:moveTo>
                  <a:pt x="0" y="152400"/>
                </a:moveTo>
                <a:lnTo>
                  <a:pt x="210312" y="152400"/>
                </a:lnTo>
                <a:lnTo>
                  <a:pt x="210312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791967" y="1996439"/>
            <a:ext cx="109855" cy="299085"/>
          </a:xfrm>
          <a:custGeom>
            <a:avLst/>
            <a:gdLst/>
            <a:ahLst/>
            <a:cxnLst/>
            <a:rect l="l" t="t" r="r" b="b"/>
            <a:pathLst>
              <a:path w="109855" h="299085">
                <a:moveTo>
                  <a:pt x="0" y="298704"/>
                </a:moveTo>
                <a:lnTo>
                  <a:pt x="109728" y="298704"/>
                </a:lnTo>
                <a:lnTo>
                  <a:pt x="109728" y="0"/>
                </a:lnTo>
                <a:lnTo>
                  <a:pt x="0" y="0"/>
                </a:lnTo>
                <a:lnTo>
                  <a:pt x="0" y="298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791967" y="1996439"/>
            <a:ext cx="109855" cy="302260"/>
          </a:xfrm>
          <a:custGeom>
            <a:avLst/>
            <a:gdLst/>
            <a:ahLst/>
            <a:cxnLst/>
            <a:rect l="l" t="t" r="r" b="b"/>
            <a:pathLst>
              <a:path w="109855" h="302260">
                <a:moveTo>
                  <a:pt x="0" y="301751"/>
                </a:moveTo>
                <a:lnTo>
                  <a:pt x="109728" y="301751"/>
                </a:lnTo>
                <a:lnTo>
                  <a:pt x="109728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679192" y="2295144"/>
            <a:ext cx="441959" cy="314325"/>
          </a:xfrm>
          <a:custGeom>
            <a:avLst/>
            <a:gdLst/>
            <a:ahLst/>
            <a:cxnLst/>
            <a:rect l="l" t="t" r="r" b="b"/>
            <a:pathLst>
              <a:path w="441960" h="314325">
                <a:moveTo>
                  <a:pt x="0" y="313943"/>
                </a:moveTo>
                <a:lnTo>
                  <a:pt x="441959" y="313943"/>
                </a:lnTo>
                <a:lnTo>
                  <a:pt x="441959" y="0"/>
                </a:lnTo>
                <a:lnTo>
                  <a:pt x="0" y="0"/>
                </a:lnTo>
                <a:lnTo>
                  <a:pt x="0" y="3139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679192" y="2295144"/>
            <a:ext cx="441959" cy="314325"/>
          </a:xfrm>
          <a:custGeom>
            <a:avLst/>
            <a:gdLst/>
            <a:ahLst/>
            <a:cxnLst/>
            <a:rect l="l" t="t" r="r" b="b"/>
            <a:pathLst>
              <a:path w="441960" h="314325">
                <a:moveTo>
                  <a:pt x="0" y="313943"/>
                </a:moveTo>
                <a:lnTo>
                  <a:pt x="441959" y="313943"/>
                </a:lnTo>
                <a:lnTo>
                  <a:pt x="441959" y="0"/>
                </a:lnTo>
                <a:lnTo>
                  <a:pt x="0" y="0"/>
                </a:lnTo>
                <a:lnTo>
                  <a:pt x="0" y="3139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788664" y="1926335"/>
            <a:ext cx="104139" cy="234950"/>
          </a:xfrm>
          <a:custGeom>
            <a:avLst/>
            <a:gdLst/>
            <a:ahLst/>
            <a:cxnLst/>
            <a:rect l="l" t="t" r="r" b="b"/>
            <a:pathLst>
              <a:path w="104139" h="234950">
                <a:moveTo>
                  <a:pt x="0" y="234695"/>
                </a:moveTo>
                <a:lnTo>
                  <a:pt x="103632" y="234695"/>
                </a:lnTo>
                <a:lnTo>
                  <a:pt x="103632" y="0"/>
                </a:lnTo>
                <a:lnTo>
                  <a:pt x="0" y="0"/>
                </a:lnTo>
                <a:lnTo>
                  <a:pt x="0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788664" y="1926335"/>
            <a:ext cx="104139" cy="247015"/>
          </a:xfrm>
          <a:custGeom>
            <a:avLst/>
            <a:gdLst/>
            <a:ahLst/>
            <a:cxnLst/>
            <a:rect l="l" t="t" r="r" b="b"/>
            <a:pathLst>
              <a:path w="104139" h="247014">
                <a:moveTo>
                  <a:pt x="0" y="246887"/>
                </a:moveTo>
                <a:lnTo>
                  <a:pt x="103632" y="246887"/>
                </a:lnTo>
                <a:lnTo>
                  <a:pt x="103632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459479" y="2298192"/>
            <a:ext cx="158750" cy="222885"/>
          </a:xfrm>
          <a:custGeom>
            <a:avLst/>
            <a:gdLst/>
            <a:ahLst/>
            <a:cxnLst/>
            <a:rect l="l" t="t" r="r" b="b"/>
            <a:pathLst>
              <a:path w="158750" h="222885">
                <a:moveTo>
                  <a:pt x="0" y="222503"/>
                </a:moveTo>
                <a:lnTo>
                  <a:pt x="158496" y="222503"/>
                </a:lnTo>
                <a:lnTo>
                  <a:pt x="158496" y="0"/>
                </a:lnTo>
                <a:lnTo>
                  <a:pt x="0" y="0"/>
                </a:lnTo>
                <a:lnTo>
                  <a:pt x="0" y="2225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459479" y="2289048"/>
            <a:ext cx="158750" cy="238125"/>
          </a:xfrm>
          <a:custGeom>
            <a:avLst/>
            <a:gdLst/>
            <a:ahLst/>
            <a:cxnLst/>
            <a:rect l="l" t="t" r="r" b="b"/>
            <a:pathLst>
              <a:path w="158750" h="238125">
                <a:moveTo>
                  <a:pt x="0" y="237743"/>
                </a:moveTo>
                <a:lnTo>
                  <a:pt x="158496" y="237743"/>
                </a:lnTo>
                <a:lnTo>
                  <a:pt x="158496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459479" y="2563367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85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459479" y="2520695"/>
            <a:ext cx="433070" cy="85725"/>
          </a:xfrm>
          <a:custGeom>
            <a:avLst/>
            <a:gdLst/>
            <a:ahLst/>
            <a:cxnLst/>
            <a:rect l="l" t="t" r="r" b="b"/>
            <a:pathLst>
              <a:path w="433070" h="85725">
                <a:moveTo>
                  <a:pt x="0" y="85344"/>
                </a:moveTo>
                <a:lnTo>
                  <a:pt x="432815" y="85344"/>
                </a:lnTo>
                <a:lnTo>
                  <a:pt x="432815" y="0"/>
                </a:lnTo>
                <a:lnTo>
                  <a:pt x="0" y="0"/>
                </a:lnTo>
                <a:lnTo>
                  <a:pt x="0" y="853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456432" y="2161032"/>
            <a:ext cx="436245" cy="137160"/>
          </a:xfrm>
          <a:custGeom>
            <a:avLst/>
            <a:gdLst/>
            <a:ahLst/>
            <a:cxnLst/>
            <a:rect l="l" t="t" r="r" b="b"/>
            <a:pathLst>
              <a:path w="436245" h="137160">
                <a:moveTo>
                  <a:pt x="0" y="137160"/>
                </a:moveTo>
                <a:lnTo>
                  <a:pt x="435863" y="137160"/>
                </a:lnTo>
                <a:lnTo>
                  <a:pt x="435863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456432" y="2161032"/>
            <a:ext cx="436245" cy="137160"/>
          </a:xfrm>
          <a:custGeom>
            <a:avLst/>
            <a:gdLst/>
            <a:ahLst/>
            <a:cxnLst/>
            <a:rect l="l" t="t" r="r" b="b"/>
            <a:pathLst>
              <a:path w="436245" h="137160">
                <a:moveTo>
                  <a:pt x="0" y="137160"/>
                </a:moveTo>
                <a:lnTo>
                  <a:pt x="435863" y="137160"/>
                </a:lnTo>
                <a:lnTo>
                  <a:pt x="435863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459479" y="1882139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459479" y="1844039"/>
            <a:ext cx="433070" cy="76200"/>
          </a:xfrm>
          <a:custGeom>
            <a:avLst/>
            <a:gdLst/>
            <a:ahLst/>
            <a:cxnLst/>
            <a:rect l="l" t="t" r="r" b="b"/>
            <a:pathLst>
              <a:path w="433070" h="76200">
                <a:moveTo>
                  <a:pt x="0" y="76200"/>
                </a:moveTo>
                <a:lnTo>
                  <a:pt x="432815" y="76200"/>
                </a:lnTo>
                <a:lnTo>
                  <a:pt x="432815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224528" y="1883664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224528" y="1844039"/>
            <a:ext cx="433070" cy="79375"/>
          </a:xfrm>
          <a:custGeom>
            <a:avLst/>
            <a:gdLst/>
            <a:ahLst/>
            <a:cxnLst/>
            <a:rect l="l" t="t" r="r" b="b"/>
            <a:pathLst>
              <a:path w="433070" h="79375">
                <a:moveTo>
                  <a:pt x="0" y="79248"/>
                </a:moveTo>
                <a:lnTo>
                  <a:pt x="432815" y="79248"/>
                </a:lnTo>
                <a:lnTo>
                  <a:pt x="432815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565903" y="1932432"/>
            <a:ext cx="91440" cy="287020"/>
          </a:xfrm>
          <a:custGeom>
            <a:avLst/>
            <a:gdLst/>
            <a:ahLst/>
            <a:cxnLst/>
            <a:rect l="l" t="t" r="r" b="b"/>
            <a:pathLst>
              <a:path w="91439" h="287019">
                <a:moveTo>
                  <a:pt x="0" y="286512"/>
                </a:moveTo>
                <a:lnTo>
                  <a:pt x="91439" y="286512"/>
                </a:lnTo>
                <a:lnTo>
                  <a:pt x="91439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565903" y="1932432"/>
            <a:ext cx="91440" cy="287020"/>
          </a:xfrm>
          <a:custGeom>
            <a:avLst/>
            <a:gdLst/>
            <a:ahLst/>
            <a:cxnLst/>
            <a:rect l="l" t="t" r="r" b="b"/>
            <a:pathLst>
              <a:path w="91439" h="287019">
                <a:moveTo>
                  <a:pt x="0" y="286512"/>
                </a:moveTo>
                <a:lnTo>
                  <a:pt x="91439" y="286512"/>
                </a:lnTo>
                <a:lnTo>
                  <a:pt x="91439" y="0"/>
                </a:lnTo>
                <a:lnTo>
                  <a:pt x="0" y="0"/>
                </a:lnTo>
                <a:lnTo>
                  <a:pt x="0" y="2865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236720" y="2255520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496" y="0"/>
                </a:lnTo>
              </a:path>
            </a:pathLst>
          </a:custGeom>
          <a:ln w="609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236720" y="2225039"/>
            <a:ext cx="539750" cy="60960"/>
          </a:xfrm>
          <a:custGeom>
            <a:avLst/>
            <a:gdLst/>
            <a:ahLst/>
            <a:cxnLst/>
            <a:rect l="l" t="t" r="r" b="b"/>
            <a:pathLst>
              <a:path w="539750" h="60960">
                <a:moveTo>
                  <a:pt x="0" y="60960"/>
                </a:moveTo>
                <a:lnTo>
                  <a:pt x="539496" y="60960"/>
                </a:lnTo>
                <a:lnTo>
                  <a:pt x="539496" y="0"/>
                </a:lnTo>
                <a:lnTo>
                  <a:pt x="0" y="0"/>
                </a:lnTo>
                <a:lnTo>
                  <a:pt x="0" y="609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224528" y="2564892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8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224528" y="2523744"/>
            <a:ext cx="551815" cy="82550"/>
          </a:xfrm>
          <a:custGeom>
            <a:avLst/>
            <a:gdLst/>
            <a:ahLst/>
            <a:cxnLst/>
            <a:rect l="l" t="t" r="r" b="b"/>
            <a:pathLst>
              <a:path w="551814" h="82550">
                <a:moveTo>
                  <a:pt x="0" y="82296"/>
                </a:moveTo>
                <a:lnTo>
                  <a:pt x="551688" y="82296"/>
                </a:lnTo>
                <a:lnTo>
                  <a:pt x="551688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556759" y="2286000"/>
            <a:ext cx="219710" cy="241300"/>
          </a:xfrm>
          <a:custGeom>
            <a:avLst/>
            <a:gdLst/>
            <a:ahLst/>
            <a:cxnLst/>
            <a:rect l="l" t="t" r="r" b="b"/>
            <a:pathLst>
              <a:path w="219710" h="241300">
                <a:moveTo>
                  <a:pt x="0" y="240791"/>
                </a:moveTo>
                <a:lnTo>
                  <a:pt x="219456" y="240791"/>
                </a:lnTo>
                <a:lnTo>
                  <a:pt x="219456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556759" y="2286000"/>
            <a:ext cx="219710" cy="241300"/>
          </a:xfrm>
          <a:custGeom>
            <a:avLst/>
            <a:gdLst/>
            <a:ahLst/>
            <a:cxnLst/>
            <a:rect l="l" t="t" r="r" b="b"/>
            <a:pathLst>
              <a:path w="219710" h="241300">
                <a:moveTo>
                  <a:pt x="0" y="240791"/>
                </a:moveTo>
                <a:lnTo>
                  <a:pt x="219456" y="240791"/>
                </a:lnTo>
                <a:lnTo>
                  <a:pt x="219456" y="0"/>
                </a:lnTo>
                <a:lnTo>
                  <a:pt x="0" y="0"/>
                </a:lnTo>
                <a:lnTo>
                  <a:pt x="0" y="2407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102096" y="1885188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735" y="0"/>
                </a:lnTo>
              </a:path>
            </a:pathLst>
          </a:custGeom>
          <a:ln w="822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102096" y="1844039"/>
            <a:ext cx="554990" cy="82550"/>
          </a:xfrm>
          <a:custGeom>
            <a:avLst/>
            <a:gdLst/>
            <a:ahLst/>
            <a:cxnLst/>
            <a:rect l="l" t="t" r="r" b="b"/>
            <a:pathLst>
              <a:path w="554990" h="82550">
                <a:moveTo>
                  <a:pt x="0" y="82296"/>
                </a:moveTo>
                <a:lnTo>
                  <a:pt x="554735" y="82296"/>
                </a:lnTo>
                <a:lnTo>
                  <a:pt x="554735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102096" y="1911095"/>
            <a:ext cx="100965" cy="302260"/>
          </a:xfrm>
          <a:custGeom>
            <a:avLst/>
            <a:gdLst/>
            <a:ahLst/>
            <a:cxnLst/>
            <a:rect l="l" t="t" r="r" b="b"/>
            <a:pathLst>
              <a:path w="100964" h="302260">
                <a:moveTo>
                  <a:pt x="0" y="301751"/>
                </a:moveTo>
                <a:lnTo>
                  <a:pt x="100584" y="301751"/>
                </a:lnTo>
                <a:lnTo>
                  <a:pt x="100584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102096" y="1911095"/>
            <a:ext cx="100965" cy="307975"/>
          </a:xfrm>
          <a:custGeom>
            <a:avLst/>
            <a:gdLst/>
            <a:ahLst/>
            <a:cxnLst/>
            <a:rect l="l" t="t" r="r" b="b"/>
            <a:pathLst>
              <a:path w="100964" h="307975">
                <a:moveTo>
                  <a:pt x="0" y="307848"/>
                </a:moveTo>
                <a:lnTo>
                  <a:pt x="100584" y="307848"/>
                </a:lnTo>
                <a:lnTo>
                  <a:pt x="10058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102096" y="2249423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102096" y="2212848"/>
            <a:ext cx="551815" cy="73660"/>
          </a:xfrm>
          <a:custGeom>
            <a:avLst/>
            <a:gdLst/>
            <a:ahLst/>
            <a:cxnLst/>
            <a:rect l="l" t="t" r="r" b="b"/>
            <a:pathLst>
              <a:path w="551815" h="73660">
                <a:moveTo>
                  <a:pt x="0" y="73151"/>
                </a:moveTo>
                <a:lnTo>
                  <a:pt x="551688" y="73151"/>
                </a:lnTo>
                <a:lnTo>
                  <a:pt x="551688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544056" y="2295144"/>
            <a:ext cx="109855" cy="226060"/>
          </a:xfrm>
          <a:custGeom>
            <a:avLst/>
            <a:gdLst/>
            <a:ahLst/>
            <a:cxnLst/>
            <a:rect l="l" t="t" r="r" b="b"/>
            <a:pathLst>
              <a:path w="109854" h="226060">
                <a:moveTo>
                  <a:pt x="0" y="225551"/>
                </a:moveTo>
                <a:lnTo>
                  <a:pt x="109727" y="225551"/>
                </a:lnTo>
                <a:lnTo>
                  <a:pt x="109727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544056" y="2295144"/>
            <a:ext cx="109855" cy="226060"/>
          </a:xfrm>
          <a:custGeom>
            <a:avLst/>
            <a:gdLst/>
            <a:ahLst/>
            <a:cxnLst/>
            <a:rect l="l" t="t" r="r" b="b"/>
            <a:pathLst>
              <a:path w="109854" h="226060">
                <a:moveTo>
                  <a:pt x="0" y="225551"/>
                </a:moveTo>
                <a:lnTo>
                  <a:pt x="109727" y="225551"/>
                </a:lnTo>
                <a:lnTo>
                  <a:pt x="109727" y="0"/>
                </a:lnTo>
                <a:lnTo>
                  <a:pt x="0" y="0"/>
                </a:lnTo>
                <a:lnTo>
                  <a:pt x="0" y="22555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102096" y="2566416"/>
            <a:ext cx="554990" cy="0"/>
          </a:xfrm>
          <a:custGeom>
            <a:avLst/>
            <a:gdLst/>
            <a:ahLst/>
            <a:cxnLst/>
            <a:rect l="l" t="t" r="r" b="b"/>
            <a:pathLst>
              <a:path w="554990">
                <a:moveTo>
                  <a:pt x="0" y="0"/>
                </a:moveTo>
                <a:lnTo>
                  <a:pt x="554735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102096" y="2526792"/>
            <a:ext cx="554990" cy="79375"/>
          </a:xfrm>
          <a:custGeom>
            <a:avLst/>
            <a:gdLst/>
            <a:ahLst/>
            <a:cxnLst/>
            <a:rect l="l" t="t" r="r" b="b"/>
            <a:pathLst>
              <a:path w="554990" h="79375">
                <a:moveTo>
                  <a:pt x="0" y="79248"/>
                </a:moveTo>
                <a:lnTo>
                  <a:pt x="554735" y="79248"/>
                </a:lnTo>
                <a:lnTo>
                  <a:pt x="554735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111496" y="1847088"/>
            <a:ext cx="106680" cy="676910"/>
          </a:xfrm>
          <a:custGeom>
            <a:avLst/>
            <a:gdLst/>
            <a:ahLst/>
            <a:cxnLst/>
            <a:rect l="l" t="t" r="r" b="b"/>
            <a:pathLst>
              <a:path w="106679" h="676910">
                <a:moveTo>
                  <a:pt x="0" y="676655"/>
                </a:moveTo>
                <a:lnTo>
                  <a:pt x="106679" y="676655"/>
                </a:lnTo>
                <a:lnTo>
                  <a:pt x="106679" y="0"/>
                </a:lnTo>
                <a:lnTo>
                  <a:pt x="0" y="0"/>
                </a:lnTo>
                <a:lnTo>
                  <a:pt x="0" y="676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111496" y="1847088"/>
            <a:ext cx="106680" cy="676910"/>
          </a:xfrm>
          <a:custGeom>
            <a:avLst/>
            <a:gdLst/>
            <a:ahLst/>
            <a:cxnLst/>
            <a:rect l="l" t="t" r="r" b="b"/>
            <a:pathLst>
              <a:path w="106679" h="676910">
                <a:moveTo>
                  <a:pt x="0" y="676655"/>
                </a:moveTo>
                <a:lnTo>
                  <a:pt x="106679" y="676655"/>
                </a:lnTo>
                <a:lnTo>
                  <a:pt x="106679" y="0"/>
                </a:lnTo>
                <a:lnTo>
                  <a:pt x="0" y="0"/>
                </a:lnTo>
                <a:lnTo>
                  <a:pt x="0" y="6766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218176" y="2481072"/>
            <a:ext cx="332740" cy="0"/>
          </a:xfrm>
          <a:custGeom>
            <a:avLst/>
            <a:gdLst/>
            <a:ahLst/>
            <a:cxnLst/>
            <a:rect l="l" t="t" r="r" b="b"/>
            <a:pathLst>
              <a:path w="332739">
                <a:moveTo>
                  <a:pt x="0" y="0"/>
                </a:moveTo>
                <a:lnTo>
                  <a:pt x="332232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218176" y="2441448"/>
            <a:ext cx="332740" cy="79375"/>
          </a:xfrm>
          <a:custGeom>
            <a:avLst/>
            <a:gdLst/>
            <a:ahLst/>
            <a:cxnLst/>
            <a:rect l="l" t="t" r="r" b="b"/>
            <a:pathLst>
              <a:path w="332739" h="79375">
                <a:moveTo>
                  <a:pt x="0" y="79248"/>
                </a:moveTo>
                <a:lnTo>
                  <a:pt x="332232" y="79248"/>
                </a:lnTo>
                <a:lnTo>
                  <a:pt x="332232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550408" y="2295144"/>
            <a:ext cx="219710" cy="304800"/>
          </a:xfrm>
          <a:custGeom>
            <a:avLst/>
            <a:gdLst/>
            <a:ahLst/>
            <a:cxnLst/>
            <a:rect l="l" t="t" r="r" b="b"/>
            <a:pathLst>
              <a:path w="219710" h="304800">
                <a:moveTo>
                  <a:pt x="0" y="304800"/>
                </a:moveTo>
                <a:lnTo>
                  <a:pt x="219456" y="304800"/>
                </a:lnTo>
                <a:lnTo>
                  <a:pt x="21945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550408" y="2295144"/>
            <a:ext cx="219710" cy="304800"/>
          </a:xfrm>
          <a:custGeom>
            <a:avLst/>
            <a:gdLst/>
            <a:ahLst/>
            <a:cxnLst/>
            <a:rect l="l" t="t" r="r" b="b"/>
            <a:pathLst>
              <a:path w="219710" h="304800">
                <a:moveTo>
                  <a:pt x="0" y="304800"/>
                </a:moveTo>
                <a:lnTo>
                  <a:pt x="219456" y="304800"/>
                </a:lnTo>
                <a:lnTo>
                  <a:pt x="219456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443728" y="4459223"/>
            <a:ext cx="329565" cy="307975"/>
          </a:xfrm>
          <a:custGeom>
            <a:avLst/>
            <a:gdLst/>
            <a:ahLst/>
            <a:cxnLst/>
            <a:rect l="l" t="t" r="r" b="b"/>
            <a:pathLst>
              <a:path w="329564" h="307975">
                <a:moveTo>
                  <a:pt x="0" y="307848"/>
                </a:moveTo>
                <a:lnTo>
                  <a:pt x="329184" y="307848"/>
                </a:lnTo>
                <a:lnTo>
                  <a:pt x="32918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443728" y="4459223"/>
            <a:ext cx="329565" cy="307975"/>
          </a:xfrm>
          <a:custGeom>
            <a:avLst/>
            <a:gdLst/>
            <a:ahLst/>
            <a:cxnLst/>
            <a:rect l="l" t="t" r="r" b="b"/>
            <a:pathLst>
              <a:path w="329564" h="307975">
                <a:moveTo>
                  <a:pt x="0" y="307848"/>
                </a:moveTo>
                <a:lnTo>
                  <a:pt x="329184" y="307848"/>
                </a:lnTo>
                <a:lnTo>
                  <a:pt x="32918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528559" y="1697735"/>
            <a:ext cx="0" cy="3264535"/>
          </a:xfrm>
          <a:custGeom>
            <a:avLst/>
            <a:gdLst/>
            <a:ahLst/>
            <a:cxnLst/>
            <a:rect l="l" t="t" r="r" b="b"/>
            <a:pathLst>
              <a:path h="3264535">
                <a:moveTo>
                  <a:pt x="0" y="0"/>
                </a:moveTo>
                <a:lnTo>
                  <a:pt x="0" y="3264407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 txBox="1">
            <a:spLocks noGrp="1"/>
          </p:cNvSpPr>
          <p:nvPr>
            <p:ph type="title"/>
          </p:nvPr>
        </p:nvSpPr>
        <p:spPr>
          <a:xfrm>
            <a:off x="977900" y="731012"/>
            <a:ext cx="64770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MICR </a:t>
            </a:r>
            <a:r>
              <a:rPr sz="2800" dirty="0"/>
              <a:t>Character </a:t>
            </a:r>
            <a:r>
              <a:rPr sz="2800" spc="5" dirty="0"/>
              <a:t>Set </a:t>
            </a:r>
            <a:r>
              <a:rPr sz="2800" dirty="0"/>
              <a:t>(E13B</a:t>
            </a:r>
            <a:r>
              <a:rPr sz="2800" spc="-50" dirty="0"/>
              <a:t> </a:t>
            </a:r>
            <a:r>
              <a:rPr sz="2800" spc="-5" dirty="0"/>
              <a:t>Font)</a:t>
            </a:r>
            <a:endParaRPr sz="2800"/>
          </a:p>
        </p:txBody>
      </p:sp>
      <p:sp>
        <p:nvSpPr>
          <p:cNvPr id="474" name="object 47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475" name="object 475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76" name="object 47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477" name="object 4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25</a:t>
            </a:fld>
            <a:r>
              <a:rPr spc="-10" dirty="0"/>
              <a:t>/58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2660" y="682244"/>
            <a:ext cx="19634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Digitizer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26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9860" y="1745995"/>
            <a:ext cx="7185659" cy="3039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Input device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converting (digitizing)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pictures,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maps and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drawings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digital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form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storage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computers</a:t>
            </a:r>
            <a:endParaRPr sz="2000">
              <a:latin typeface="Verdana"/>
              <a:cs typeface="Verdana"/>
            </a:endParaRPr>
          </a:p>
          <a:p>
            <a:pPr marL="356870" marR="208915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area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Computer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Aided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Design (CAD) by architects and engineers to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design 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cars,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buildings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medical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devices, robots,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mechanical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parts,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etc.</a:t>
            </a:r>
            <a:endParaRPr sz="2000">
              <a:latin typeface="Verdana"/>
              <a:cs typeface="Verdana"/>
            </a:endParaRPr>
          </a:p>
          <a:p>
            <a:pPr marL="356870" marR="1079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area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Geographical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Information System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(GIS) 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digitizing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maps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available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r>
              <a:rPr sz="2000" spc="-8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form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1715" y="1538731"/>
            <a:ext cx="3262629" cy="170497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Digitizing</a:t>
            </a:r>
            <a:r>
              <a:rPr sz="18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tablet</a:t>
            </a:r>
            <a:endParaRPr sz="1800">
              <a:latin typeface="Verdana"/>
              <a:cs typeface="Verdana"/>
            </a:endParaRPr>
          </a:p>
          <a:p>
            <a:pPr marL="1012190" marR="5080">
              <a:lnSpc>
                <a:spcPct val="100000"/>
              </a:lnSpc>
              <a:spcBef>
                <a:spcPts val="770"/>
              </a:spcBef>
            </a:pP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Stylus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form 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cross-hair</a:t>
            </a:r>
            <a:r>
              <a:rPr sz="1800" spc="-1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cursor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1670685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Table</a:t>
            </a:r>
            <a:r>
              <a:rPr sz="18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333333"/>
                </a:solidFill>
                <a:latin typeface="Verdana"/>
                <a:cs typeface="Verdana"/>
              </a:rPr>
              <a:t>top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75104" y="1786127"/>
            <a:ext cx="5273040" cy="3895725"/>
          </a:xfrm>
          <a:custGeom>
            <a:avLst/>
            <a:gdLst/>
            <a:ahLst/>
            <a:cxnLst/>
            <a:rect l="l" t="t" r="r" b="b"/>
            <a:pathLst>
              <a:path w="5273040" h="3895725">
                <a:moveTo>
                  <a:pt x="2636520" y="0"/>
                </a:moveTo>
                <a:lnTo>
                  <a:pt x="0" y="1947672"/>
                </a:lnTo>
                <a:lnTo>
                  <a:pt x="2636520" y="3895344"/>
                </a:lnTo>
                <a:lnTo>
                  <a:pt x="5273040" y="1947672"/>
                </a:lnTo>
                <a:lnTo>
                  <a:pt x="2636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5104" y="1786127"/>
            <a:ext cx="5273040" cy="3895725"/>
          </a:xfrm>
          <a:custGeom>
            <a:avLst/>
            <a:gdLst/>
            <a:ahLst/>
            <a:cxnLst/>
            <a:rect l="l" t="t" r="r" b="b"/>
            <a:pathLst>
              <a:path w="5273040" h="3895725">
                <a:moveTo>
                  <a:pt x="2636520" y="0"/>
                </a:moveTo>
                <a:lnTo>
                  <a:pt x="0" y="1947672"/>
                </a:lnTo>
                <a:lnTo>
                  <a:pt x="2636520" y="3895344"/>
                </a:lnTo>
                <a:lnTo>
                  <a:pt x="5273040" y="1947672"/>
                </a:lnTo>
                <a:lnTo>
                  <a:pt x="2636520" y="0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1623" y="5675376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767" y="3910584"/>
            <a:ext cx="2624455" cy="1965960"/>
          </a:xfrm>
          <a:custGeom>
            <a:avLst/>
            <a:gdLst/>
            <a:ahLst/>
            <a:cxnLst/>
            <a:rect l="l" t="t" r="r" b="b"/>
            <a:pathLst>
              <a:path w="2624454" h="1965960">
                <a:moveTo>
                  <a:pt x="2624328" y="0"/>
                </a:moveTo>
                <a:lnTo>
                  <a:pt x="0" y="1965959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5104" y="3941064"/>
            <a:ext cx="2639695" cy="1941830"/>
          </a:xfrm>
          <a:custGeom>
            <a:avLst/>
            <a:gdLst/>
            <a:ahLst/>
            <a:cxnLst/>
            <a:rect l="l" t="t" r="r" b="b"/>
            <a:pathLst>
              <a:path w="2639695" h="1941829">
                <a:moveTo>
                  <a:pt x="0" y="0"/>
                </a:moveTo>
                <a:lnTo>
                  <a:pt x="2639568" y="1941576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5528" y="3721608"/>
            <a:ext cx="2639695" cy="1963420"/>
          </a:xfrm>
          <a:custGeom>
            <a:avLst/>
            <a:gdLst/>
            <a:ahLst/>
            <a:cxnLst/>
            <a:rect l="l" t="t" r="r" b="b"/>
            <a:pathLst>
              <a:path w="2639695" h="1963420">
                <a:moveTo>
                  <a:pt x="2639568" y="0"/>
                </a:moveTo>
                <a:lnTo>
                  <a:pt x="0" y="1962911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09231" y="3075432"/>
            <a:ext cx="463550" cy="332740"/>
          </a:xfrm>
          <a:custGeom>
            <a:avLst/>
            <a:gdLst/>
            <a:ahLst/>
            <a:cxnLst/>
            <a:rect l="l" t="t" r="r" b="b"/>
            <a:pathLst>
              <a:path w="463550" h="332739">
                <a:moveTo>
                  <a:pt x="21336" y="259079"/>
                </a:moveTo>
                <a:lnTo>
                  <a:pt x="0" y="329183"/>
                </a:lnTo>
                <a:lnTo>
                  <a:pt x="70103" y="332231"/>
                </a:lnTo>
                <a:lnTo>
                  <a:pt x="57911" y="313943"/>
                </a:lnTo>
                <a:lnTo>
                  <a:pt x="42672" y="313943"/>
                </a:lnTo>
                <a:lnTo>
                  <a:pt x="27432" y="292607"/>
                </a:lnTo>
                <a:lnTo>
                  <a:pt x="38537" y="284882"/>
                </a:lnTo>
                <a:lnTo>
                  <a:pt x="21336" y="259079"/>
                </a:lnTo>
                <a:close/>
              </a:path>
              <a:path w="463550" h="332739">
                <a:moveTo>
                  <a:pt x="38537" y="284882"/>
                </a:moveTo>
                <a:lnTo>
                  <a:pt x="27432" y="292607"/>
                </a:lnTo>
                <a:lnTo>
                  <a:pt x="42672" y="313943"/>
                </a:lnTo>
                <a:lnTo>
                  <a:pt x="53117" y="306752"/>
                </a:lnTo>
                <a:lnTo>
                  <a:pt x="38537" y="284882"/>
                </a:lnTo>
                <a:close/>
              </a:path>
              <a:path w="463550" h="332739">
                <a:moveTo>
                  <a:pt x="53117" y="306752"/>
                </a:moveTo>
                <a:lnTo>
                  <a:pt x="42672" y="313943"/>
                </a:lnTo>
                <a:lnTo>
                  <a:pt x="57911" y="313943"/>
                </a:lnTo>
                <a:lnTo>
                  <a:pt x="53117" y="306752"/>
                </a:lnTo>
                <a:close/>
              </a:path>
              <a:path w="463550" h="332739">
                <a:moveTo>
                  <a:pt x="448056" y="0"/>
                </a:moveTo>
                <a:lnTo>
                  <a:pt x="38537" y="284882"/>
                </a:lnTo>
                <a:lnTo>
                  <a:pt x="53117" y="306752"/>
                </a:lnTo>
                <a:lnTo>
                  <a:pt x="463296" y="24383"/>
                </a:lnTo>
                <a:lnTo>
                  <a:pt x="448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75104" y="3727703"/>
            <a:ext cx="3175" cy="219710"/>
          </a:xfrm>
          <a:custGeom>
            <a:avLst/>
            <a:gdLst/>
            <a:ahLst/>
            <a:cxnLst/>
            <a:rect l="l" t="t" r="r" b="b"/>
            <a:pathLst>
              <a:path w="3175" h="219710">
                <a:moveTo>
                  <a:pt x="1523" y="-13716"/>
                </a:moveTo>
                <a:lnTo>
                  <a:pt x="1523" y="233172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8135" y="1834895"/>
            <a:ext cx="680085" cy="554990"/>
          </a:xfrm>
          <a:custGeom>
            <a:avLst/>
            <a:gdLst/>
            <a:ahLst/>
            <a:cxnLst/>
            <a:rect l="l" t="t" r="r" b="b"/>
            <a:pathLst>
              <a:path w="680085" h="554989">
                <a:moveTo>
                  <a:pt x="39624" y="469391"/>
                </a:moveTo>
                <a:lnTo>
                  <a:pt x="0" y="554736"/>
                </a:lnTo>
                <a:lnTo>
                  <a:pt x="94487" y="536448"/>
                </a:lnTo>
                <a:lnTo>
                  <a:pt x="82018" y="521207"/>
                </a:lnTo>
                <a:lnTo>
                  <a:pt x="64008" y="521207"/>
                </a:lnTo>
                <a:lnTo>
                  <a:pt x="45719" y="499871"/>
                </a:lnTo>
                <a:lnTo>
                  <a:pt x="57041" y="490680"/>
                </a:lnTo>
                <a:lnTo>
                  <a:pt x="39624" y="469391"/>
                </a:lnTo>
                <a:close/>
              </a:path>
              <a:path w="680085" h="554989">
                <a:moveTo>
                  <a:pt x="57041" y="490680"/>
                </a:moveTo>
                <a:lnTo>
                  <a:pt x="45719" y="499871"/>
                </a:lnTo>
                <a:lnTo>
                  <a:pt x="64008" y="521207"/>
                </a:lnTo>
                <a:lnTo>
                  <a:pt x="74830" y="512421"/>
                </a:lnTo>
                <a:lnTo>
                  <a:pt x="57041" y="490680"/>
                </a:lnTo>
                <a:close/>
              </a:path>
              <a:path w="680085" h="554989">
                <a:moveTo>
                  <a:pt x="74830" y="512421"/>
                </a:moveTo>
                <a:lnTo>
                  <a:pt x="64008" y="521207"/>
                </a:lnTo>
                <a:lnTo>
                  <a:pt x="82018" y="521207"/>
                </a:lnTo>
                <a:lnTo>
                  <a:pt x="74830" y="512421"/>
                </a:lnTo>
                <a:close/>
              </a:path>
              <a:path w="680085" h="554989">
                <a:moveTo>
                  <a:pt x="661415" y="0"/>
                </a:moveTo>
                <a:lnTo>
                  <a:pt x="57041" y="490680"/>
                </a:lnTo>
                <a:lnTo>
                  <a:pt x="74830" y="512421"/>
                </a:lnTo>
                <a:lnTo>
                  <a:pt x="679703" y="21336"/>
                </a:lnTo>
                <a:lnTo>
                  <a:pt x="661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8064" y="2200655"/>
            <a:ext cx="3733800" cy="3185160"/>
          </a:xfrm>
          <a:custGeom>
            <a:avLst/>
            <a:gdLst/>
            <a:ahLst/>
            <a:cxnLst/>
            <a:rect l="l" t="t" r="r" b="b"/>
            <a:pathLst>
              <a:path w="3733800" h="3185160">
                <a:moveTo>
                  <a:pt x="1865376" y="0"/>
                </a:moveTo>
                <a:lnTo>
                  <a:pt x="0" y="1594104"/>
                </a:lnTo>
                <a:lnTo>
                  <a:pt x="1865376" y="3185160"/>
                </a:lnTo>
                <a:lnTo>
                  <a:pt x="3733800" y="1594104"/>
                </a:lnTo>
                <a:lnTo>
                  <a:pt x="1865376" y="0"/>
                </a:lnTo>
                <a:close/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86455" y="3715511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4848" y="3645408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57144" y="3578352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9439" y="3502152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21735" y="3438144"/>
            <a:ext cx="1850389" cy="1600200"/>
          </a:xfrm>
          <a:custGeom>
            <a:avLst/>
            <a:gdLst/>
            <a:ahLst/>
            <a:cxnLst/>
            <a:rect l="l" t="t" r="r" b="b"/>
            <a:pathLst>
              <a:path w="1850389" h="1600200">
                <a:moveTo>
                  <a:pt x="0" y="0"/>
                </a:moveTo>
                <a:lnTo>
                  <a:pt x="1850136" y="1600199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07079" y="3364991"/>
            <a:ext cx="1826260" cy="1603375"/>
          </a:xfrm>
          <a:custGeom>
            <a:avLst/>
            <a:gdLst/>
            <a:ahLst/>
            <a:cxnLst/>
            <a:rect l="l" t="t" r="r" b="b"/>
            <a:pathLst>
              <a:path w="1826260" h="1603375">
                <a:moveTo>
                  <a:pt x="0" y="0"/>
                </a:moveTo>
                <a:lnTo>
                  <a:pt x="1825752" y="1603248"/>
                </a:lnTo>
              </a:path>
            </a:pathLst>
          </a:custGeom>
          <a:ln w="274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92423" y="3294888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7767" y="3221735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7871" y="3151632"/>
            <a:ext cx="1847214" cy="1600200"/>
          </a:xfrm>
          <a:custGeom>
            <a:avLst/>
            <a:gdLst/>
            <a:ahLst/>
            <a:cxnLst/>
            <a:rect l="l" t="t" r="r" b="b"/>
            <a:pathLst>
              <a:path w="1847214" h="1600200">
                <a:moveTo>
                  <a:pt x="0" y="0"/>
                </a:moveTo>
                <a:lnTo>
                  <a:pt x="1847088" y="1600199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0167" y="3096767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6367" y="3032760"/>
            <a:ext cx="1844039" cy="1600200"/>
          </a:xfrm>
          <a:custGeom>
            <a:avLst/>
            <a:gdLst/>
            <a:ahLst/>
            <a:cxnLst/>
            <a:rect l="l" t="t" r="r" b="b"/>
            <a:pathLst>
              <a:path w="1844039" h="1600200">
                <a:moveTo>
                  <a:pt x="0" y="0"/>
                </a:moveTo>
                <a:lnTo>
                  <a:pt x="1844040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70376" y="2968751"/>
            <a:ext cx="1850389" cy="1600200"/>
          </a:xfrm>
          <a:custGeom>
            <a:avLst/>
            <a:gdLst/>
            <a:ahLst/>
            <a:cxnLst/>
            <a:rect l="l" t="t" r="r" b="b"/>
            <a:pathLst>
              <a:path w="1850389" h="1600200">
                <a:moveTo>
                  <a:pt x="0" y="0"/>
                </a:moveTo>
                <a:lnTo>
                  <a:pt x="1850136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34384" y="2910839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07535" y="2843783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80688" y="2788920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50791" y="2724911"/>
            <a:ext cx="1847214" cy="1600200"/>
          </a:xfrm>
          <a:custGeom>
            <a:avLst/>
            <a:gdLst/>
            <a:ahLst/>
            <a:cxnLst/>
            <a:rect l="l" t="t" r="r" b="b"/>
            <a:pathLst>
              <a:path w="1847214" h="1600200">
                <a:moveTo>
                  <a:pt x="0" y="0"/>
                </a:moveTo>
                <a:lnTo>
                  <a:pt x="1847088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30040" y="2663951"/>
            <a:ext cx="1844039" cy="1597660"/>
          </a:xfrm>
          <a:custGeom>
            <a:avLst/>
            <a:gdLst/>
            <a:ahLst/>
            <a:cxnLst/>
            <a:rect l="l" t="t" r="r" b="b"/>
            <a:pathLst>
              <a:path w="1844039" h="1597660">
                <a:moveTo>
                  <a:pt x="0" y="0"/>
                </a:moveTo>
                <a:lnTo>
                  <a:pt x="1844039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03191" y="2609088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55008" y="2548127"/>
            <a:ext cx="1850389" cy="1597660"/>
          </a:xfrm>
          <a:custGeom>
            <a:avLst/>
            <a:gdLst/>
            <a:ahLst/>
            <a:cxnLst/>
            <a:rect l="l" t="t" r="r" b="b"/>
            <a:pathLst>
              <a:path w="1850389" h="1597660">
                <a:moveTo>
                  <a:pt x="0" y="0"/>
                </a:moveTo>
                <a:lnTo>
                  <a:pt x="1850136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22064" y="2496311"/>
            <a:ext cx="1844039" cy="1600200"/>
          </a:xfrm>
          <a:custGeom>
            <a:avLst/>
            <a:gdLst/>
            <a:ahLst/>
            <a:cxnLst/>
            <a:rect l="l" t="t" r="r" b="b"/>
            <a:pathLst>
              <a:path w="1844039" h="1600200">
                <a:moveTo>
                  <a:pt x="0" y="0"/>
                </a:moveTo>
                <a:lnTo>
                  <a:pt x="1844039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89120" y="2435351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56176" y="2380488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32376" y="2322576"/>
            <a:ext cx="1847214" cy="1597660"/>
          </a:xfrm>
          <a:custGeom>
            <a:avLst/>
            <a:gdLst/>
            <a:ahLst/>
            <a:cxnLst/>
            <a:rect l="l" t="t" r="r" b="b"/>
            <a:pathLst>
              <a:path w="1847214" h="1597660">
                <a:moveTo>
                  <a:pt x="0" y="0"/>
                </a:moveTo>
                <a:lnTo>
                  <a:pt x="1847088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05528" y="2261616"/>
            <a:ext cx="1850389" cy="1597660"/>
          </a:xfrm>
          <a:custGeom>
            <a:avLst/>
            <a:gdLst/>
            <a:ahLst/>
            <a:cxnLst/>
            <a:rect l="l" t="t" r="r" b="b"/>
            <a:pathLst>
              <a:path w="1850389" h="1597660">
                <a:moveTo>
                  <a:pt x="0" y="0"/>
                </a:moveTo>
                <a:lnTo>
                  <a:pt x="1850136" y="1597152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86455" y="2258567"/>
            <a:ext cx="1847214" cy="1603375"/>
          </a:xfrm>
          <a:custGeom>
            <a:avLst/>
            <a:gdLst/>
            <a:ahLst/>
            <a:cxnLst/>
            <a:rect l="l" t="t" r="r" b="b"/>
            <a:pathLst>
              <a:path w="1847214" h="1603375">
                <a:moveTo>
                  <a:pt x="1847088" y="0"/>
                </a:moveTo>
                <a:lnTo>
                  <a:pt x="0" y="1603248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41320" y="2319527"/>
            <a:ext cx="1859280" cy="1594485"/>
          </a:xfrm>
          <a:custGeom>
            <a:avLst/>
            <a:gdLst/>
            <a:ahLst/>
            <a:cxnLst/>
            <a:rect l="l" t="t" r="r" b="b"/>
            <a:pathLst>
              <a:path w="1859279" h="1594485">
                <a:moveTo>
                  <a:pt x="1859280" y="0"/>
                </a:moveTo>
                <a:lnTo>
                  <a:pt x="0" y="1594104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17520" y="2383535"/>
            <a:ext cx="1856739" cy="1594485"/>
          </a:xfrm>
          <a:custGeom>
            <a:avLst/>
            <a:gdLst/>
            <a:ahLst/>
            <a:cxnLst/>
            <a:rect l="l" t="t" r="r" b="b"/>
            <a:pathLst>
              <a:path w="1856739" h="1594485">
                <a:moveTo>
                  <a:pt x="1856232" y="0"/>
                </a:moveTo>
                <a:lnTo>
                  <a:pt x="0" y="1594103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96767" y="2438400"/>
            <a:ext cx="1838325" cy="1606550"/>
          </a:xfrm>
          <a:custGeom>
            <a:avLst/>
            <a:gdLst/>
            <a:ahLst/>
            <a:cxnLst/>
            <a:rect l="l" t="t" r="r" b="b"/>
            <a:pathLst>
              <a:path w="1838325" h="1606550">
                <a:moveTo>
                  <a:pt x="1837944" y="0"/>
                </a:moveTo>
                <a:lnTo>
                  <a:pt x="0" y="1606296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66872" y="2496311"/>
            <a:ext cx="1841500" cy="1606550"/>
          </a:xfrm>
          <a:custGeom>
            <a:avLst/>
            <a:gdLst/>
            <a:ahLst/>
            <a:cxnLst/>
            <a:rect l="l" t="t" r="r" b="b"/>
            <a:pathLst>
              <a:path w="1841500" h="1606550">
                <a:moveTo>
                  <a:pt x="1840991" y="0"/>
                </a:moveTo>
                <a:lnTo>
                  <a:pt x="0" y="1606296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30879" y="2557272"/>
            <a:ext cx="1856739" cy="1603375"/>
          </a:xfrm>
          <a:custGeom>
            <a:avLst/>
            <a:gdLst/>
            <a:ahLst/>
            <a:cxnLst/>
            <a:rect l="l" t="t" r="r" b="b"/>
            <a:pathLst>
              <a:path w="1856739" h="1603375">
                <a:moveTo>
                  <a:pt x="1856232" y="0"/>
                </a:moveTo>
                <a:lnTo>
                  <a:pt x="0" y="1603248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13176" y="2627376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856232" y="0"/>
                </a:moveTo>
                <a:lnTo>
                  <a:pt x="0" y="1600200"/>
                </a:lnTo>
              </a:path>
            </a:pathLst>
          </a:custGeom>
          <a:ln w="274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77184" y="2694432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856231" y="0"/>
                </a:moveTo>
                <a:lnTo>
                  <a:pt x="0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62528" y="2764535"/>
            <a:ext cx="1856739" cy="1603375"/>
          </a:xfrm>
          <a:custGeom>
            <a:avLst/>
            <a:gdLst/>
            <a:ahLst/>
            <a:cxnLst/>
            <a:rect l="l" t="t" r="r" b="b"/>
            <a:pathLst>
              <a:path w="1856739" h="1603375">
                <a:moveTo>
                  <a:pt x="1856232" y="0"/>
                </a:moveTo>
                <a:lnTo>
                  <a:pt x="0" y="1603248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53967" y="2837688"/>
            <a:ext cx="1853564" cy="1600200"/>
          </a:xfrm>
          <a:custGeom>
            <a:avLst/>
            <a:gdLst/>
            <a:ahLst/>
            <a:cxnLst/>
            <a:rect l="l" t="t" r="r" b="b"/>
            <a:pathLst>
              <a:path w="1853564" h="1600200">
                <a:moveTo>
                  <a:pt x="1853184" y="0"/>
                </a:moveTo>
                <a:lnTo>
                  <a:pt x="0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24071" y="2901695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856231" y="0"/>
                </a:moveTo>
                <a:lnTo>
                  <a:pt x="0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706367" y="2965704"/>
            <a:ext cx="1853564" cy="1603375"/>
          </a:xfrm>
          <a:custGeom>
            <a:avLst/>
            <a:gdLst/>
            <a:ahLst/>
            <a:cxnLst/>
            <a:rect l="l" t="t" r="r" b="b"/>
            <a:pathLst>
              <a:path w="1853564" h="1603375">
                <a:moveTo>
                  <a:pt x="1853184" y="0"/>
                </a:moveTo>
                <a:lnTo>
                  <a:pt x="0" y="1603248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88664" y="3032760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856232" y="0"/>
                </a:moveTo>
                <a:lnTo>
                  <a:pt x="0" y="1600200"/>
                </a:lnTo>
              </a:path>
            </a:pathLst>
          </a:custGeom>
          <a:ln w="274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55720" y="3096767"/>
            <a:ext cx="1856739" cy="1603375"/>
          </a:xfrm>
          <a:custGeom>
            <a:avLst/>
            <a:gdLst/>
            <a:ahLst/>
            <a:cxnLst/>
            <a:rect l="l" t="t" r="r" b="b"/>
            <a:pathLst>
              <a:path w="1856739" h="1603375">
                <a:moveTo>
                  <a:pt x="1856231" y="0"/>
                </a:moveTo>
                <a:lnTo>
                  <a:pt x="0" y="1603248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25823" y="3148583"/>
            <a:ext cx="1856739" cy="1603375"/>
          </a:xfrm>
          <a:custGeom>
            <a:avLst/>
            <a:gdLst/>
            <a:ahLst/>
            <a:cxnLst/>
            <a:rect l="l" t="t" r="r" b="b"/>
            <a:pathLst>
              <a:path w="1856739" h="1603375">
                <a:moveTo>
                  <a:pt x="1856231" y="0"/>
                </a:moveTo>
                <a:lnTo>
                  <a:pt x="0" y="1603247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9832" y="3206495"/>
            <a:ext cx="1856739" cy="1603375"/>
          </a:xfrm>
          <a:custGeom>
            <a:avLst/>
            <a:gdLst/>
            <a:ahLst/>
            <a:cxnLst/>
            <a:rect l="l" t="t" r="r" b="b"/>
            <a:pathLst>
              <a:path w="1856739" h="1603375">
                <a:moveTo>
                  <a:pt x="1856231" y="0"/>
                </a:moveTo>
                <a:lnTo>
                  <a:pt x="0" y="1603247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66032" y="3270503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856231" y="0"/>
                </a:moveTo>
                <a:lnTo>
                  <a:pt x="0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36135" y="3334511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856231" y="0"/>
                </a:moveTo>
                <a:lnTo>
                  <a:pt x="0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12335" y="3398520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856231" y="0"/>
                </a:moveTo>
                <a:lnTo>
                  <a:pt x="0" y="1600199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79391" y="3453384"/>
            <a:ext cx="1853564" cy="1600200"/>
          </a:xfrm>
          <a:custGeom>
            <a:avLst/>
            <a:gdLst/>
            <a:ahLst/>
            <a:cxnLst/>
            <a:rect l="l" t="t" r="r" b="b"/>
            <a:pathLst>
              <a:path w="1853564" h="1600200">
                <a:moveTo>
                  <a:pt x="1853184" y="0"/>
                </a:moveTo>
                <a:lnTo>
                  <a:pt x="0" y="1600199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43400" y="3508247"/>
            <a:ext cx="1856739" cy="1603375"/>
          </a:xfrm>
          <a:custGeom>
            <a:avLst/>
            <a:gdLst/>
            <a:ahLst/>
            <a:cxnLst/>
            <a:rect l="l" t="t" r="r" b="b"/>
            <a:pathLst>
              <a:path w="1856739" h="1603375">
                <a:moveTo>
                  <a:pt x="1856232" y="0"/>
                </a:moveTo>
                <a:lnTo>
                  <a:pt x="0" y="1603247"/>
                </a:lnTo>
              </a:path>
            </a:pathLst>
          </a:custGeom>
          <a:ln w="27431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04359" y="3569208"/>
            <a:ext cx="1856739" cy="1603375"/>
          </a:xfrm>
          <a:custGeom>
            <a:avLst/>
            <a:gdLst/>
            <a:ahLst/>
            <a:cxnLst/>
            <a:rect l="l" t="t" r="r" b="b"/>
            <a:pathLst>
              <a:path w="1856739" h="1603375">
                <a:moveTo>
                  <a:pt x="1856231" y="0"/>
                </a:moveTo>
                <a:lnTo>
                  <a:pt x="0" y="1603247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71415" y="3627120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856232" y="0"/>
                </a:moveTo>
                <a:lnTo>
                  <a:pt x="0" y="1600199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32376" y="3672840"/>
            <a:ext cx="1856739" cy="1603375"/>
          </a:xfrm>
          <a:custGeom>
            <a:avLst/>
            <a:gdLst/>
            <a:ahLst/>
            <a:cxnLst/>
            <a:rect l="l" t="t" r="r" b="b"/>
            <a:pathLst>
              <a:path w="1856739" h="1603375">
                <a:moveTo>
                  <a:pt x="1856232" y="0"/>
                </a:moveTo>
                <a:lnTo>
                  <a:pt x="0" y="1603248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99432" y="3727703"/>
            <a:ext cx="1856739" cy="1600200"/>
          </a:xfrm>
          <a:custGeom>
            <a:avLst/>
            <a:gdLst/>
            <a:ahLst/>
            <a:cxnLst/>
            <a:rect l="l" t="t" r="r" b="b"/>
            <a:pathLst>
              <a:path w="1856739" h="1600200">
                <a:moveTo>
                  <a:pt x="1856231" y="0"/>
                </a:moveTo>
                <a:lnTo>
                  <a:pt x="0" y="1600200"/>
                </a:lnTo>
              </a:path>
            </a:pathLst>
          </a:custGeom>
          <a:ln w="2743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51192" y="3721608"/>
            <a:ext cx="3175" cy="204470"/>
          </a:xfrm>
          <a:custGeom>
            <a:avLst/>
            <a:gdLst/>
            <a:ahLst/>
            <a:cxnLst/>
            <a:rect l="l" t="t" r="r" b="b"/>
            <a:pathLst>
              <a:path w="3175" h="204470">
                <a:moveTo>
                  <a:pt x="1524" y="-13715"/>
                </a:moveTo>
                <a:lnTo>
                  <a:pt x="1524" y="217932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75832" y="2953892"/>
            <a:ext cx="329565" cy="295275"/>
          </a:xfrm>
          <a:custGeom>
            <a:avLst/>
            <a:gdLst/>
            <a:ahLst/>
            <a:cxnLst/>
            <a:rect l="l" t="t" r="r" b="b"/>
            <a:pathLst>
              <a:path w="329565" h="295275">
                <a:moveTo>
                  <a:pt x="329184" y="295274"/>
                </a:moveTo>
                <a:lnTo>
                  <a:pt x="329255" y="243929"/>
                </a:lnTo>
                <a:lnTo>
                  <a:pt x="321915" y="195037"/>
                </a:lnTo>
                <a:lnTo>
                  <a:pt x="307590" y="149557"/>
                </a:lnTo>
                <a:lnTo>
                  <a:pt x="286707" y="108449"/>
                </a:lnTo>
                <a:lnTo>
                  <a:pt x="259693" y="72673"/>
                </a:lnTo>
                <a:lnTo>
                  <a:pt x="226973" y="43188"/>
                </a:lnTo>
                <a:lnTo>
                  <a:pt x="188975" y="20954"/>
                </a:lnTo>
                <a:lnTo>
                  <a:pt x="144017" y="5476"/>
                </a:lnTo>
                <a:lnTo>
                  <a:pt x="96773" y="0"/>
                </a:lnTo>
                <a:lnTo>
                  <a:pt x="48386" y="4238"/>
                </a:lnTo>
                <a:lnTo>
                  <a:pt x="0" y="17906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07023" y="2980944"/>
            <a:ext cx="363220" cy="262255"/>
          </a:xfrm>
          <a:custGeom>
            <a:avLst/>
            <a:gdLst/>
            <a:ahLst/>
            <a:cxnLst/>
            <a:rect l="l" t="t" r="r" b="b"/>
            <a:pathLst>
              <a:path w="363220" h="262255">
                <a:moveTo>
                  <a:pt x="362712" y="0"/>
                </a:moveTo>
                <a:lnTo>
                  <a:pt x="0" y="262127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49367" y="2240279"/>
            <a:ext cx="1746885" cy="1256030"/>
          </a:xfrm>
          <a:custGeom>
            <a:avLst/>
            <a:gdLst/>
            <a:ahLst/>
            <a:cxnLst/>
            <a:rect l="l" t="t" r="r" b="b"/>
            <a:pathLst>
              <a:path w="1746884" h="1256029">
                <a:moveTo>
                  <a:pt x="42672" y="1170432"/>
                </a:moveTo>
                <a:lnTo>
                  <a:pt x="0" y="1255776"/>
                </a:lnTo>
                <a:lnTo>
                  <a:pt x="94487" y="1240536"/>
                </a:lnTo>
                <a:lnTo>
                  <a:pt x="83223" y="1225296"/>
                </a:lnTo>
                <a:lnTo>
                  <a:pt x="64008" y="1225296"/>
                </a:lnTo>
                <a:lnTo>
                  <a:pt x="48768" y="1200912"/>
                </a:lnTo>
                <a:lnTo>
                  <a:pt x="59518" y="1193224"/>
                </a:lnTo>
                <a:lnTo>
                  <a:pt x="42672" y="1170432"/>
                </a:lnTo>
                <a:close/>
              </a:path>
              <a:path w="1746884" h="1256029">
                <a:moveTo>
                  <a:pt x="59518" y="1193224"/>
                </a:moveTo>
                <a:lnTo>
                  <a:pt x="48768" y="1200912"/>
                </a:lnTo>
                <a:lnTo>
                  <a:pt x="64008" y="1225296"/>
                </a:lnTo>
                <a:lnTo>
                  <a:pt x="76576" y="1216302"/>
                </a:lnTo>
                <a:lnTo>
                  <a:pt x="59518" y="1193224"/>
                </a:lnTo>
                <a:close/>
              </a:path>
              <a:path w="1746884" h="1256029">
                <a:moveTo>
                  <a:pt x="76576" y="1216302"/>
                </a:moveTo>
                <a:lnTo>
                  <a:pt x="64008" y="1225296"/>
                </a:lnTo>
                <a:lnTo>
                  <a:pt x="83223" y="1225296"/>
                </a:lnTo>
                <a:lnTo>
                  <a:pt x="76576" y="1216302"/>
                </a:lnTo>
                <a:close/>
              </a:path>
              <a:path w="1746884" h="1256029">
                <a:moveTo>
                  <a:pt x="1728215" y="0"/>
                </a:moveTo>
                <a:lnTo>
                  <a:pt x="59518" y="1193224"/>
                </a:lnTo>
                <a:lnTo>
                  <a:pt x="76576" y="1216302"/>
                </a:lnTo>
                <a:lnTo>
                  <a:pt x="1746504" y="21336"/>
                </a:lnTo>
                <a:lnTo>
                  <a:pt x="17282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50969" y="3365140"/>
            <a:ext cx="885825" cy="905510"/>
          </a:xfrm>
          <a:custGeom>
            <a:avLst/>
            <a:gdLst/>
            <a:ahLst/>
            <a:cxnLst/>
            <a:rect l="l" t="t" r="r" b="b"/>
            <a:pathLst>
              <a:path w="885825" h="905510">
                <a:moveTo>
                  <a:pt x="261417" y="0"/>
                </a:moveTo>
                <a:lnTo>
                  <a:pt x="220227" y="1850"/>
                </a:lnTo>
                <a:lnTo>
                  <a:pt x="180785" y="9070"/>
                </a:lnTo>
                <a:lnTo>
                  <a:pt x="143573" y="21750"/>
                </a:lnTo>
                <a:lnTo>
                  <a:pt x="109075" y="39983"/>
                </a:lnTo>
                <a:lnTo>
                  <a:pt x="77774" y="63859"/>
                </a:lnTo>
                <a:lnTo>
                  <a:pt x="51631" y="92616"/>
                </a:lnTo>
                <a:lnTo>
                  <a:pt x="30840" y="125102"/>
                </a:lnTo>
                <a:lnTo>
                  <a:pt x="15344" y="160826"/>
                </a:lnTo>
                <a:lnTo>
                  <a:pt x="5083" y="199297"/>
                </a:lnTo>
                <a:lnTo>
                  <a:pt x="0" y="240024"/>
                </a:lnTo>
                <a:lnTo>
                  <a:pt x="36" y="282516"/>
                </a:lnTo>
                <a:lnTo>
                  <a:pt x="5133" y="326281"/>
                </a:lnTo>
                <a:lnTo>
                  <a:pt x="15233" y="370829"/>
                </a:lnTo>
                <a:lnTo>
                  <a:pt x="30277" y="415668"/>
                </a:lnTo>
                <a:lnTo>
                  <a:pt x="50208" y="460307"/>
                </a:lnTo>
                <a:lnTo>
                  <a:pt x="74966" y="504256"/>
                </a:lnTo>
                <a:lnTo>
                  <a:pt x="104494" y="547022"/>
                </a:lnTo>
                <a:lnTo>
                  <a:pt x="138734" y="588115"/>
                </a:lnTo>
                <a:lnTo>
                  <a:pt x="428294" y="905107"/>
                </a:lnTo>
                <a:lnTo>
                  <a:pt x="885494" y="484483"/>
                </a:lnTo>
                <a:lnTo>
                  <a:pt x="595934" y="167491"/>
                </a:lnTo>
                <a:lnTo>
                  <a:pt x="558140" y="129686"/>
                </a:lnTo>
                <a:lnTo>
                  <a:pt x="518232" y="96517"/>
                </a:lnTo>
                <a:lnTo>
                  <a:pt x="476692" y="68077"/>
                </a:lnTo>
                <a:lnTo>
                  <a:pt x="434003" y="44456"/>
                </a:lnTo>
                <a:lnTo>
                  <a:pt x="390648" y="25746"/>
                </a:lnTo>
                <a:lnTo>
                  <a:pt x="347111" y="12039"/>
                </a:lnTo>
                <a:lnTo>
                  <a:pt x="303873" y="3426"/>
                </a:lnTo>
                <a:lnTo>
                  <a:pt x="261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50969" y="3365140"/>
            <a:ext cx="885825" cy="905510"/>
          </a:xfrm>
          <a:custGeom>
            <a:avLst/>
            <a:gdLst/>
            <a:ahLst/>
            <a:cxnLst/>
            <a:rect l="l" t="t" r="r" b="b"/>
            <a:pathLst>
              <a:path w="885825" h="905510">
                <a:moveTo>
                  <a:pt x="138734" y="588115"/>
                </a:moveTo>
                <a:lnTo>
                  <a:pt x="104494" y="547022"/>
                </a:lnTo>
                <a:lnTo>
                  <a:pt x="74966" y="504256"/>
                </a:lnTo>
                <a:lnTo>
                  <a:pt x="50208" y="460307"/>
                </a:lnTo>
                <a:lnTo>
                  <a:pt x="30277" y="415668"/>
                </a:lnTo>
                <a:lnTo>
                  <a:pt x="15233" y="370829"/>
                </a:lnTo>
                <a:lnTo>
                  <a:pt x="5133" y="326281"/>
                </a:lnTo>
                <a:lnTo>
                  <a:pt x="36" y="282516"/>
                </a:lnTo>
                <a:lnTo>
                  <a:pt x="0" y="240024"/>
                </a:lnTo>
                <a:lnTo>
                  <a:pt x="5083" y="199297"/>
                </a:lnTo>
                <a:lnTo>
                  <a:pt x="15344" y="160826"/>
                </a:lnTo>
                <a:lnTo>
                  <a:pt x="30840" y="125102"/>
                </a:lnTo>
                <a:lnTo>
                  <a:pt x="51631" y="92616"/>
                </a:lnTo>
                <a:lnTo>
                  <a:pt x="77774" y="63859"/>
                </a:lnTo>
                <a:lnTo>
                  <a:pt x="109075" y="39983"/>
                </a:lnTo>
                <a:lnTo>
                  <a:pt x="143573" y="21750"/>
                </a:lnTo>
                <a:lnTo>
                  <a:pt x="180785" y="9070"/>
                </a:lnTo>
                <a:lnTo>
                  <a:pt x="220227" y="1850"/>
                </a:lnTo>
                <a:lnTo>
                  <a:pt x="261417" y="0"/>
                </a:lnTo>
                <a:lnTo>
                  <a:pt x="303873" y="3426"/>
                </a:lnTo>
                <a:lnTo>
                  <a:pt x="347111" y="12039"/>
                </a:lnTo>
                <a:lnTo>
                  <a:pt x="390648" y="25746"/>
                </a:lnTo>
                <a:lnTo>
                  <a:pt x="434003" y="44456"/>
                </a:lnTo>
                <a:lnTo>
                  <a:pt x="476692" y="68077"/>
                </a:lnTo>
                <a:lnTo>
                  <a:pt x="518232" y="96517"/>
                </a:lnTo>
                <a:lnTo>
                  <a:pt x="558140" y="129686"/>
                </a:lnTo>
                <a:lnTo>
                  <a:pt x="595934" y="167491"/>
                </a:lnTo>
                <a:lnTo>
                  <a:pt x="885494" y="484483"/>
                </a:lnTo>
                <a:lnTo>
                  <a:pt x="428294" y="905107"/>
                </a:lnTo>
                <a:lnTo>
                  <a:pt x="138734" y="588115"/>
                </a:lnTo>
                <a:close/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789932" y="3857244"/>
            <a:ext cx="146303" cy="140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31791" y="3448019"/>
            <a:ext cx="307340" cy="321310"/>
          </a:xfrm>
          <a:custGeom>
            <a:avLst/>
            <a:gdLst/>
            <a:ahLst/>
            <a:cxnLst/>
            <a:rect l="l" t="t" r="r" b="b"/>
            <a:pathLst>
              <a:path w="307339" h="321310">
                <a:moveTo>
                  <a:pt x="189829" y="0"/>
                </a:moveTo>
                <a:lnTo>
                  <a:pt x="142890" y="10485"/>
                </a:lnTo>
                <a:lnTo>
                  <a:pt x="96682" y="34869"/>
                </a:lnTo>
                <a:lnTo>
                  <a:pt x="54863" y="72420"/>
                </a:lnTo>
                <a:lnTo>
                  <a:pt x="21945" y="118969"/>
                </a:lnTo>
                <a:lnTo>
                  <a:pt x="3657" y="168298"/>
                </a:lnTo>
                <a:lnTo>
                  <a:pt x="0" y="216603"/>
                </a:lnTo>
                <a:lnTo>
                  <a:pt x="10972" y="260079"/>
                </a:lnTo>
                <a:lnTo>
                  <a:pt x="36575" y="294924"/>
                </a:lnTo>
                <a:lnTo>
                  <a:pt x="74005" y="315894"/>
                </a:lnTo>
                <a:lnTo>
                  <a:pt x="118018" y="320771"/>
                </a:lnTo>
                <a:lnTo>
                  <a:pt x="164957" y="310286"/>
                </a:lnTo>
                <a:lnTo>
                  <a:pt x="211165" y="285170"/>
                </a:lnTo>
                <a:lnTo>
                  <a:pt x="252984" y="246156"/>
                </a:lnTo>
                <a:lnTo>
                  <a:pt x="284731" y="199607"/>
                </a:lnTo>
                <a:lnTo>
                  <a:pt x="302873" y="150278"/>
                </a:lnTo>
                <a:lnTo>
                  <a:pt x="306970" y="101973"/>
                </a:lnTo>
                <a:lnTo>
                  <a:pt x="296582" y="58497"/>
                </a:lnTo>
                <a:lnTo>
                  <a:pt x="271272" y="23652"/>
                </a:lnTo>
                <a:lnTo>
                  <a:pt x="233842" y="4145"/>
                </a:lnTo>
                <a:lnTo>
                  <a:pt x="1898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431791" y="3448019"/>
            <a:ext cx="307340" cy="321310"/>
          </a:xfrm>
          <a:custGeom>
            <a:avLst/>
            <a:gdLst/>
            <a:ahLst/>
            <a:cxnLst/>
            <a:rect l="l" t="t" r="r" b="b"/>
            <a:pathLst>
              <a:path w="307339" h="321310">
                <a:moveTo>
                  <a:pt x="271272" y="23652"/>
                </a:moveTo>
                <a:lnTo>
                  <a:pt x="233842" y="4145"/>
                </a:lnTo>
                <a:lnTo>
                  <a:pt x="189829" y="0"/>
                </a:lnTo>
                <a:lnTo>
                  <a:pt x="142890" y="10485"/>
                </a:lnTo>
                <a:lnTo>
                  <a:pt x="96682" y="34869"/>
                </a:lnTo>
                <a:lnTo>
                  <a:pt x="54863" y="72420"/>
                </a:lnTo>
                <a:lnTo>
                  <a:pt x="21945" y="118969"/>
                </a:lnTo>
                <a:lnTo>
                  <a:pt x="3657" y="168298"/>
                </a:lnTo>
                <a:lnTo>
                  <a:pt x="0" y="216603"/>
                </a:lnTo>
                <a:lnTo>
                  <a:pt x="10972" y="260079"/>
                </a:lnTo>
                <a:lnTo>
                  <a:pt x="36575" y="294924"/>
                </a:lnTo>
                <a:lnTo>
                  <a:pt x="74005" y="315894"/>
                </a:lnTo>
                <a:lnTo>
                  <a:pt x="118018" y="320771"/>
                </a:lnTo>
                <a:lnTo>
                  <a:pt x="164957" y="310286"/>
                </a:lnTo>
                <a:lnTo>
                  <a:pt x="211165" y="285170"/>
                </a:lnTo>
                <a:lnTo>
                  <a:pt x="252984" y="246156"/>
                </a:lnTo>
                <a:lnTo>
                  <a:pt x="284731" y="199607"/>
                </a:lnTo>
                <a:lnTo>
                  <a:pt x="302873" y="150278"/>
                </a:lnTo>
                <a:lnTo>
                  <a:pt x="306970" y="101973"/>
                </a:lnTo>
                <a:lnTo>
                  <a:pt x="296582" y="58497"/>
                </a:lnTo>
                <a:lnTo>
                  <a:pt x="271272" y="23652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32376" y="3538728"/>
            <a:ext cx="119380" cy="100965"/>
          </a:xfrm>
          <a:custGeom>
            <a:avLst/>
            <a:gdLst/>
            <a:ahLst/>
            <a:cxnLst/>
            <a:rect l="l" t="t" r="r" b="b"/>
            <a:pathLst>
              <a:path w="119379" h="100964">
                <a:moveTo>
                  <a:pt x="0" y="0"/>
                </a:moveTo>
                <a:lnTo>
                  <a:pt x="118872" y="10058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35423" y="3532632"/>
            <a:ext cx="109855" cy="113030"/>
          </a:xfrm>
          <a:custGeom>
            <a:avLst/>
            <a:gdLst/>
            <a:ahLst/>
            <a:cxnLst/>
            <a:rect l="l" t="t" r="r" b="b"/>
            <a:pathLst>
              <a:path w="109854" h="113029">
                <a:moveTo>
                  <a:pt x="109727" y="0"/>
                </a:moveTo>
                <a:lnTo>
                  <a:pt x="0" y="112775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06952" y="2950464"/>
            <a:ext cx="612775" cy="460375"/>
          </a:xfrm>
          <a:custGeom>
            <a:avLst/>
            <a:gdLst/>
            <a:ahLst/>
            <a:cxnLst/>
            <a:rect l="l" t="t" r="r" b="b"/>
            <a:pathLst>
              <a:path w="612775" h="460375">
                <a:moveTo>
                  <a:pt x="0" y="0"/>
                </a:moveTo>
                <a:lnTo>
                  <a:pt x="612648" y="46024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61136" y="2670927"/>
            <a:ext cx="323215" cy="273685"/>
          </a:xfrm>
          <a:custGeom>
            <a:avLst/>
            <a:gdLst/>
            <a:ahLst/>
            <a:cxnLst/>
            <a:rect l="l" t="t" r="r" b="b"/>
            <a:pathLst>
              <a:path w="323214" h="273685">
                <a:moveTo>
                  <a:pt x="323183" y="8264"/>
                </a:moveTo>
                <a:lnTo>
                  <a:pt x="258606" y="373"/>
                </a:lnTo>
                <a:lnTo>
                  <a:pt x="198828" y="0"/>
                </a:lnTo>
                <a:lnTo>
                  <a:pt x="144915" y="6824"/>
                </a:lnTo>
                <a:lnTo>
                  <a:pt x="97933" y="20527"/>
                </a:lnTo>
                <a:lnTo>
                  <a:pt x="58949" y="40788"/>
                </a:lnTo>
                <a:lnTo>
                  <a:pt x="29029" y="67287"/>
                </a:lnTo>
                <a:lnTo>
                  <a:pt x="0" y="138852"/>
                </a:lnTo>
                <a:lnTo>
                  <a:pt x="3905" y="182000"/>
                </a:lnTo>
                <a:lnTo>
                  <a:pt x="20383" y="227434"/>
                </a:lnTo>
                <a:lnTo>
                  <a:pt x="48863" y="27344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xfrm>
            <a:off x="962660" y="691387"/>
            <a:ext cx="24174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</a:t>
            </a:r>
            <a:r>
              <a:rPr spc="-65" dirty="0"/>
              <a:t> </a:t>
            </a:r>
            <a:r>
              <a:rPr spc="-5" dirty="0"/>
              <a:t>Digitizer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27</a:t>
            </a:fld>
            <a:r>
              <a:rPr spc="-10" dirty="0"/>
              <a:t>/58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2660" y="682244"/>
            <a:ext cx="52317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Electronic-card</a:t>
            </a:r>
            <a:r>
              <a:rPr spc="-95" dirty="0"/>
              <a:t> </a:t>
            </a:r>
            <a:r>
              <a:rPr spc="-5" dirty="0"/>
              <a:t>Reader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28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2000" y="1736851"/>
            <a:ext cx="8084439" cy="47179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Electronic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cards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small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plastic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cards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having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encoded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appropriate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application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which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they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used</a:t>
            </a:r>
            <a:endParaRPr sz="2000" dirty="0">
              <a:latin typeface="Verdana"/>
              <a:cs typeface="Verdana"/>
            </a:endParaRPr>
          </a:p>
          <a:p>
            <a:pPr marL="356870" marR="68453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Electronic-card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reader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(normally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connected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a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computer)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read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encoded 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  electronic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card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transfer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the computer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 further</a:t>
            </a:r>
            <a:r>
              <a:rPr sz="20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processing</a:t>
            </a:r>
            <a:endParaRPr sz="2000" dirty="0">
              <a:latin typeface="Verdana"/>
              <a:cs typeface="Verdana"/>
            </a:endParaRPr>
          </a:p>
          <a:p>
            <a:pPr marL="356870" marR="32766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together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means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direct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entry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sz="2000" dirty="0">
              <a:latin typeface="Verdana"/>
              <a:cs typeface="Verdana"/>
            </a:endParaRPr>
          </a:p>
          <a:p>
            <a:pPr marL="356870" marR="26035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26035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by banks 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use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automatic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teller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machines  (ATMs) and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organizations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controlling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access of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employees to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physically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secured</a:t>
            </a:r>
            <a:r>
              <a:rPr sz="2000" spc="-4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areas</a:t>
            </a: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260350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5708" y="667004"/>
            <a:ext cx="641731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Speech Recognition</a:t>
            </a:r>
            <a:r>
              <a:rPr spc="1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29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5400" y="2362200"/>
            <a:ext cx="7797292" cy="28969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Input device that allows 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person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input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 system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speaking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sz="2000" spc="-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333333"/>
                </a:solidFill>
                <a:latin typeface="Verdana"/>
                <a:cs typeface="Verdana"/>
              </a:rPr>
              <a:t>it</a:t>
            </a:r>
            <a:endParaRPr sz="2000" dirty="0">
              <a:latin typeface="Verdana"/>
              <a:cs typeface="Verdan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Today’s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speech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recognition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systems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limited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 accepting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few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words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relatively small  domain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enter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only limited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kinds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quantities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sz="20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data</a:t>
            </a: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5080" algn="just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8755" y="673099"/>
            <a:ext cx="277749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I/O</a:t>
            </a:r>
            <a:r>
              <a:rPr spc="-65" dirty="0"/>
              <a:t> </a:t>
            </a:r>
            <a:r>
              <a:rPr dirty="0"/>
              <a:t>Devices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148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92516" y="7066854"/>
            <a:ext cx="94234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fld id="{81D60167-4931-47E6-BA6A-407CBD079E47}" type="slidenum"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3</a:t>
            </a:fld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/58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1749044"/>
            <a:ext cx="8141334" cy="4692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Provide means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communication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between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computer 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outer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world</a:t>
            </a:r>
            <a:endParaRPr sz="2000" dirty="0">
              <a:latin typeface="Verdana"/>
              <a:cs typeface="Verdana"/>
            </a:endParaRPr>
          </a:p>
          <a:p>
            <a:pPr marL="356870" marR="127635" indent="-344805" algn="just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127635" indent="-344805" algn="just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known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as peripheral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 because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they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surround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CPU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memory 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computer</a:t>
            </a:r>
            <a:r>
              <a:rPr sz="2000" spc="9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sz="2000" dirty="0">
              <a:latin typeface="Verdana"/>
              <a:cs typeface="Verdana"/>
            </a:endParaRPr>
          </a:p>
          <a:p>
            <a:pPr marL="356870" marR="78105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78105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Input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are used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enter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from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outside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world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primary</a:t>
            </a:r>
            <a:r>
              <a:rPr sz="2000" spc="-4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storage</a:t>
            </a:r>
            <a:endParaRPr sz="2000" dirty="0">
              <a:latin typeface="Verdana"/>
              <a:cs typeface="Verdana"/>
            </a:endParaRPr>
          </a:p>
          <a:p>
            <a:pPr marL="356870" marR="711835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711835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Output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supply results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processing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from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primary storage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to</a:t>
            </a:r>
            <a:r>
              <a:rPr sz="2000" spc="-5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users</a:t>
            </a: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 marR="71183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3996" y="782828"/>
            <a:ext cx="6494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Types </a:t>
            </a:r>
            <a:r>
              <a:rPr sz="2400" dirty="0"/>
              <a:t>of </a:t>
            </a:r>
            <a:r>
              <a:rPr sz="2400" spc="-5" dirty="0"/>
              <a:t>Speech </a:t>
            </a:r>
            <a:r>
              <a:rPr sz="2400" dirty="0"/>
              <a:t>Recognition</a:t>
            </a:r>
            <a:r>
              <a:rPr sz="2400" spc="-5" dirty="0"/>
              <a:t> </a:t>
            </a:r>
            <a:r>
              <a:rPr sz="2400" dirty="0"/>
              <a:t>Systems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30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2908" y="1749044"/>
            <a:ext cx="7468234" cy="2600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  <a:tab pos="685800" algn="l"/>
                <a:tab pos="1612265" algn="l"/>
                <a:tab pos="2030730" algn="l"/>
              </a:tabLst>
            </a:pPr>
            <a:r>
              <a:rPr sz="2000" i="1" dirty="0">
                <a:solidFill>
                  <a:srgbClr val="333333"/>
                </a:solidFill>
                <a:latin typeface="Verdana"/>
                <a:cs typeface="Verdana"/>
              </a:rPr>
              <a:t>Single</a:t>
            </a:r>
            <a:r>
              <a:rPr sz="2000" i="1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i="1" spc="-15" dirty="0">
                <a:solidFill>
                  <a:srgbClr val="333333"/>
                </a:solidFill>
                <a:latin typeface="Verdana"/>
                <a:cs typeface="Verdana"/>
              </a:rPr>
              <a:t>word	</a:t>
            </a:r>
            <a:r>
              <a:rPr sz="2000" i="1" spc="-5" dirty="0">
                <a:solidFill>
                  <a:srgbClr val="333333"/>
                </a:solidFill>
                <a:latin typeface="Verdana"/>
                <a:cs typeface="Verdana"/>
              </a:rPr>
              <a:t>recognition systems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recognize only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single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spoken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words, such as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YES,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NO, MOVE, STOP, at  a	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time.	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Speaker-independent systems are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mostly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this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type</a:t>
            </a:r>
            <a:endParaRPr sz="2000">
              <a:latin typeface="Verdana"/>
              <a:cs typeface="Verdana"/>
            </a:endParaRPr>
          </a:p>
          <a:p>
            <a:pPr marL="356870" marR="22034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  <a:tab pos="1492885" algn="l"/>
              </a:tabLst>
            </a:pPr>
            <a:r>
              <a:rPr sz="2000" i="1" spc="-5" dirty="0">
                <a:solidFill>
                  <a:srgbClr val="333333"/>
                </a:solidFill>
                <a:latin typeface="Verdana"/>
                <a:cs typeface="Verdana"/>
              </a:rPr>
              <a:t>Continuous </a:t>
            </a:r>
            <a:r>
              <a:rPr sz="2000" i="1" spc="-15" dirty="0">
                <a:solidFill>
                  <a:srgbClr val="333333"/>
                </a:solidFill>
                <a:latin typeface="Verdana"/>
                <a:cs typeface="Verdana"/>
              </a:rPr>
              <a:t>speech </a:t>
            </a:r>
            <a:r>
              <a:rPr sz="2000" i="1" spc="-5" dirty="0">
                <a:solidFill>
                  <a:srgbClr val="333333"/>
                </a:solidFill>
                <a:latin typeface="Verdana"/>
                <a:cs typeface="Verdana"/>
              </a:rPr>
              <a:t>recognition </a:t>
            </a:r>
            <a:r>
              <a:rPr sz="2000" i="1" spc="-10" dirty="0">
                <a:solidFill>
                  <a:srgbClr val="333333"/>
                </a:solidFill>
                <a:latin typeface="Verdana"/>
                <a:cs typeface="Verdana"/>
              </a:rPr>
              <a:t>systems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recognize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spoken sentences, such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as MOVE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NEXT  BLOCK.	Such systems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normally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speaker-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dependent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6044" y="1459483"/>
            <a:ext cx="215646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dirty="0">
                <a:solidFill>
                  <a:srgbClr val="4D4D4D"/>
                </a:solidFill>
                <a:latin typeface="Verdana"/>
                <a:cs typeface="Verdana"/>
              </a:rPr>
              <a:t>(Continued from previous</a:t>
            </a:r>
            <a:r>
              <a:rPr sz="1000" i="1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00" i="1" spc="-5" dirty="0">
                <a:solidFill>
                  <a:srgbClr val="4D4D4D"/>
                </a:solidFill>
                <a:latin typeface="Verdana"/>
                <a:cs typeface="Verdana"/>
              </a:rPr>
              <a:t>slide..)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9860" y="1745995"/>
            <a:ext cx="7680325" cy="3481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94615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inputting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to a computer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system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person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situations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where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his/her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hands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busy,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his/her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eyes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must be fixed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measuring instrument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some other 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object</a:t>
            </a:r>
            <a:endParaRPr sz="2000">
              <a:latin typeface="Verdana"/>
              <a:cs typeface="Verdana"/>
            </a:endParaRPr>
          </a:p>
          <a:p>
            <a:pPr marL="356870" marR="461645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input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by dictation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long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text 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passage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later editing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sz="20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review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authentication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by a computer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system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based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voice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input</a:t>
            </a:r>
            <a:endParaRPr sz="2000">
              <a:latin typeface="Verdana"/>
              <a:cs typeface="Verdana"/>
            </a:endParaRPr>
          </a:p>
          <a:p>
            <a:pPr marL="356870" marR="7429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limited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use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computers by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individuals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with physical  disabilities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31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3996" y="782828"/>
            <a:ext cx="6306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Uses </a:t>
            </a:r>
            <a:r>
              <a:rPr sz="2400" dirty="0"/>
              <a:t>of Speech Recognition</a:t>
            </a:r>
            <a:r>
              <a:rPr sz="2400" spc="-30" dirty="0"/>
              <a:t> </a:t>
            </a:r>
            <a:r>
              <a:rPr sz="2400" dirty="0"/>
              <a:t>Systems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0947" y="673099"/>
            <a:ext cx="49498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Vision-Input</a:t>
            </a:r>
            <a:r>
              <a:rPr spc="-35" dirty="0"/>
              <a:t> </a:t>
            </a:r>
            <a:r>
              <a:rPr spc="-5"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32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9860" y="1607616"/>
            <a:ext cx="7583805" cy="225996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155"/>
              </a:spcBef>
              <a:buClr>
                <a:srgbClr val="FF0000"/>
              </a:buClr>
              <a:buFont typeface="Wingdings"/>
              <a:buChar char=""/>
              <a:tabLst>
                <a:tab pos="357505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Allow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accept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input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just by seeing 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sz="2000" spc="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object.</a:t>
            </a:r>
            <a:endParaRPr sz="2000">
              <a:latin typeface="Verdana"/>
              <a:cs typeface="Verdana"/>
            </a:endParaRPr>
          </a:p>
          <a:p>
            <a:pPr marL="356870" marR="62230" indent="-344805" algn="just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Input data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normally an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object’s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shape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features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form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image</a:t>
            </a:r>
            <a:endParaRPr sz="2000">
              <a:latin typeface="Verdana"/>
              <a:cs typeface="Verdana"/>
            </a:endParaRPr>
          </a:p>
          <a:p>
            <a:pPr marL="356870" marR="39243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7505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Mainly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today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factories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designing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industrial  robots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that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used for quality-control and assembly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processes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8755" y="670051"/>
            <a:ext cx="73177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Commonly Used Output</a:t>
            </a:r>
            <a:r>
              <a:rPr spc="35" dirty="0"/>
              <a:t> </a:t>
            </a:r>
            <a:r>
              <a:rPr spc="-5" dirty="0"/>
              <a:t>Devices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33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6810" y="1595424"/>
            <a:ext cx="5212589" cy="3793346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43840" indent="-231775">
              <a:lnSpc>
                <a:spcPct val="200000"/>
              </a:lnSpc>
              <a:spcBef>
                <a:spcPts val="1180"/>
              </a:spcBef>
              <a:buClr>
                <a:srgbClr val="FF0000"/>
              </a:buClr>
              <a:buFont typeface="Wingdings"/>
              <a:buChar char=""/>
              <a:tabLst>
                <a:tab pos="24447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Monitors</a:t>
            </a:r>
            <a:endParaRPr sz="2000" dirty="0">
              <a:latin typeface="Verdana"/>
              <a:cs typeface="Verdana"/>
            </a:endParaRPr>
          </a:p>
          <a:p>
            <a:pPr marL="243840" indent="-231775">
              <a:lnSpc>
                <a:spcPct val="2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24447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endParaRPr sz="2000" dirty="0">
              <a:latin typeface="Verdana"/>
              <a:cs typeface="Verdana"/>
            </a:endParaRPr>
          </a:p>
          <a:p>
            <a:pPr marL="243840" indent="-231775">
              <a:lnSpc>
                <a:spcPct val="2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24447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Plotters</a:t>
            </a:r>
            <a:endParaRPr sz="2000" dirty="0">
              <a:latin typeface="Verdana"/>
              <a:cs typeface="Verdana"/>
            </a:endParaRPr>
          </a:p>
          <a:p>
            <a:pPr marL="243840" indent="-231775">
              <a:lnSpc>
                <a:spcPct val="2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244475" algn="l"/>
              </a:tabLst>
            </a:pP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Screen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image</a:t>
            </a:r>
            <a:r>
              <a:rPr sz="2000" spc="-5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projector</a:t>
            </a:r>
            <a:endParaRPr sz="2000" dirty="0">
              <a:latin typeface="Verdana"/>
              <a:cs typeface="Verdana"/>
            </a:endParaRPr>
          </a:p>
          <a:p>
            <a:pPr marL="243840" indent="-231775">
              <a:lnSpc>
                <a:spcPct val="2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24447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Voice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response</a:t>
            </a:r>
            <a:r>
              <a:rPr sz="2000" spc="-6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systems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0947" y="673099"/>
            <a:ext cx="36734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Types of</a:t>
            </a:r>
            <a:r>
              <a:rPr spc="-15" dirty="0"/>
              <a:t> </a:t>
            </a:r>
            <a:r>
              <a:rPr dirty="0"/>
              <a:t>Output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34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6811" y="1694180"/>
            <a:ext cx="7839075" cy="4220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700" b="1" spc="-5" dirty="0">
                <a:solidFill>
                  <a:srgbClr val="333333"/>
                </a:solidFill>
                <a:latin typeface="Verdana"/>
                <a:cs typeface="Verdana"/>
              </a:rPr>
              <a:t>Soft-copy</a:t>
            </a:r>
            <a:r>
              <a:rPr sz="1700" b="1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endParaRPr sz="1700">
              <a:latin typeface="Verdana"/>
              <a:cs typeface="Verdana"/>
            </a:endParaRPr>
          </a:p>
          <a:p>
            <a:pPr marL="585470" marR="353060" lvl="1" indent="-228600">
              <a:lnSpc>
                <a:spcPct val="100000"/>
              </a:lnSpc>
              <a:spcBef>
                <a:spcPts val="1220"/>
              </a:spcBef>
              <a:buClr>
                <a:srgbClr val="FF0000"/>
              </a:buClr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Not produced on a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paper </a:t>
            </a:r>
            <a:r>
              <a:rPr sz="1700" spc="1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some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material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that can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be touched 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carried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for being shown to</a:t>
            </a:r>
            <a:r>
              <a:rPr sz="1700" spc="-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others</a:t>
            </a:r>
            <a:endParaRPr sz="1700">
              <a:latin typeface="Verdana"/>
              <a:cs typeface="Verdana"/>
            </a:endParaRPr>
          </a:p>
          <a:p>
            <a:pPr marL="585470" lvl="1" indent="-229235">
              <a:lnSpc>
                <a:spcPct val="100000"/>
              </a:lnSpc>
              <a:spcBef>
                <a:spcPts val="1225"/>
              </a:spcBef>
              <a:buClr>
                <a:srgbClr val="FF0000"/>
              </a:buClr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Temporary </a:t>
            </a:r>
            <a:r>
              <a:rPr sz="1700" spc="-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nature and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vanish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after</a:t>
            </a:r>
            <a:r>
              <a:rPr sz="17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use</a:t>
            </a:r>
            <a:endParaRPr sz="1700">
              <a:latin typeface="Verdana"/>
              <a:cs typeface="Verdana"/>
            </a:endParaRPr>
          </a:p>
          <a:p>
            <a:pPr marL="585470" marR="5080" lvl="1" indent="-228600">
              <a:lnSpc>
                <a:spcPts val="2020"/>
              </a:lnSpc>
              <a:spcBef>
                <a:spcPts val="1310"/>
              </a:spcBef>
              <a:buClr>
                <a:srgbClr val="FF0000"/>
              </a:buClr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Examples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are output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displayed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on a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terminal screen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or spoken out 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voice response system</a:t>
            </a:r>
            <a:endParaRPr sz="17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155"/>
              </a:spcBef>
              <a:buClr>
                <a:srgbClr val="FF0000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700" b="1" dirty="0">
                <a:solidFill>
                  <a:srgbClr val="333333"/>
                </a:solidFill>
                <a:latin typeface="Verdana"/>
                <a:cs typeface="Verdana"/>
              </a:rPr>
              <a:t>Hard-copy</a:t>
            </a:r>
            <a:r>
              <a:rPr sz="1700" b="1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endParaRPr sz="1700">
              <a:latin typeface="Verdana"/>
              <a:cs typeface="Verdana"/>
            </a:endParaRPr>
          </a:p>
          <a:p>
            <a:pPr marL="585470" marR="338455" lvl="1" indent="-228600">
              <a:lnSpc>
                <a:spcPct val="100000"/>
              </a:lnSpc>
              <a:spcBef>
                <a:spcPts val="1225"/>
              </a:spcBef>
              <a:buClr>
                <a:srgbClr val="FF0000"/>
              </a:buClr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Produced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on a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paper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1700" spc="5" dirty="0">
                <a:solidFill>
                  <a:srgbClr val="333333"/>
                </a:solidFill>
                <a:latin typeface="Verdana"/>
                <a:cs typeface="Verdana"/>
              </a:rPr>
              <a:t>some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material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that can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be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touched and 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carried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being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shown to others</a:t>
            </a:r>
            <a:endParaRPr sz="1700">
              <a:latin typeface="Verdana"/>
              <a:cs typeface="Verdana"/>
            </a:endParaRPr>
          </a:p>
          <a:p>
            <a:pPr marL="585470" marR="144145" lvl="1" indent="-228600">
              <a:lnSpc>
                <a:spcPct val="100000"/>
              </a:lnSpc>
              <a:spcBef>
                <a:spcPts val="1225"/>
              </a:spcBef>
              <a:buClr>
                <a:srgbClr val="FF0000"/>
              </a:buClr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Permanent </a:t>
            </a:r>
            <a:r>
              <a:rPr sz="1700" spc="-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nature and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can be kept </a:t>
            </a:r>
            <a:r>
              <a:rPr sz="1700" spc="-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paper files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1700" spc="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1700" spc="-10" dirty="0">
                <a:solidFill>
                  <a:srgbClr val="333333"/>
                </a:solidFill>
                <a:latin typeface="Verdana"/>
                <a:cs typeface="Verdana"/>
              </a:rPr>
              <a:t>be 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looked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at a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later time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when the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person </a:t>
            </a:r>
            <a:r>
              <a:rPr sz="1700" spc="-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not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using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1700" spc="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endParaRPr sz="1700">
              <a:latin typeface="Verdana"/>
              <a:cs typeface="Verdana"/>
            </a:endParaRPr>
          </a:p>
          <a:p>
            <a:pPr marL="585470" lvl="1" indent="-229235">
              <a:lnSpc>
                <a:spcPct val="100000"/>
              </a:lnSpc>
              <a:spcBef>
                <a:spcPts val="1220"/>
              </a:spcBef>
              <a:buClr>
                <a:srgbClr val="FF0000"/>
              </a:buClr>
              <a:buFont typeface="Wingdings"/>
              <a:buChar char=""/>
              <a:tabLst>
                <a:tab pos="585470" algn="l"/>
                <a:tab pos="586105" algn="l"/>
              </a:tabLst>
            </a:pP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Examples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are output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produced by printers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plotters </a:t>
            </a:r>
            <a:r>
              <a:rPr sz="1700" dirty="0">
                <a:solidFill>
                  <a:srgbClr val="333333"/>
                </a:solidFill>
                <a:latin typeface="Verdana"/>
                <a:cs typeface="Verdana"/>
              </a:rPr>
              <a:t>on</a:t>
            </a:r>
            <a:r>
              <a:rPr sz="1700" spc="5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00" spc="-5" dirty="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endParaRPr sz="17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9611" y="679196"/>
            <a:ext cx="202501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M</a:t>
            </a:r>
            <a:r>
              <a:rPr spc="-20" dirty="0"/>
              <a:t>o</a:t>
            </a:r>
            <a:r>
              <a:rPr spc="20" dirty="0"/>
              <a:t>n</a:t>
            </a:r>
            <a:r>
              <a:rPr spc="-20" dirty="0"/>
              <a:t>i</a:t>
            </a:r>
            <a:r>
              <a:rPr dirty="0"/>
              <a:t>t</a:t>
            </a:r>
            <a:r>
              <a:rPr spc="5" dirty="0"/>
              <a:t>o</a:t>
            </a:r>
            <a:r>
              <a:rPr spc="-5" dirty="0"/>
              <a:t>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35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9695" y="2286000"/>
            <a:ext cx="7319009" cy="303801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Monitors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most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popular output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 used for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producing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soft-copy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Display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television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like</a:t>
            </a:r>
            <a:r>
              <a:rPr sz="2000" spc="-5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screen</a:t>
            </a:r>
            <a:endParaRPr sz="2000" dirty="0">
              <a:latin typeface="Verdana"/>
              <a:cs typeface="Verdana"/>
            </a:endParaRPr>
          </a:p>
          <a:p>
            <a:pPr marL="356870" marR="30480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  <a:tab pos="3511550" algn="l"/>
              </a:tabLst>
            </a:pP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30480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  <a:tab pos="3511550" algn="l"/>
              </a:tabLst>
            </a:pP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Monitor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associated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keyboard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called a video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display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 terminal</a:t>
            </a:r>
            <a:r>
              <a:rPr sz="2000" spc="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(VDT).	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It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most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popular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I/O  device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26283" y="2367788"/>
            <a:ext cx="88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M</a:t>
            </a:r>
            <a:r>
              <a:rPr sz="1800" spc="10" dirty="0">
                <a:latin typeface="Verdana"/>
                <a:cs typeface="Verdana"/>
              </a:rPr>
              <a:t>o</a:t>
            </a:r>
            <a:r>
              <a:rPr sz="1800" spc="-15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it</a:t>
            </a:r>
            <a:r>
              <a:rPr sz="1800" spc="-15" dirty="0">
                <a:latin typeface="Verdana"/>
                <a:cs typeface="Verdana"/>
              </a:rPr>
              <a:t>or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12464" y="3496055"/>
            <a:ext cx="2337816" cy="908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4696" y="1856232"/>
            <a:ext cx="1783079" cy="1993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0959" y="4544567"/>
            <a:ext cx="1956815" cy="725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9577" y="4026408"/>
            <a:ext cx="301625" cy="669925"/>
          </a:xfrm>
          <a:custGeom>
            <a:avLst/>
            <a:gdLst/>
            <a:ahLst/>
            <a:cxnLst/>
            <a:rect l="l" t="t" r="r" b="b"/>
            <a:pathLst>
              <a:path w="301625" h="669925">
                <a:moveTo>
                  <a:pt x="301382" y="612647"/>
                </a:moveTo>
                <a:lnTo>
                  <a:pt x="250168" y="630775"/>
                </a:lnTo>
                <a:lnTo>
                  <a:pt x="200275" y="647366"/>
                </a:lnTo>
                <a:lnTo>
                  <a:pt x="153025" y="660600"/>
                </a:lnTo>
                <a:lnTo>
                  <a:pt x="109739" y="668655"/>
                </a:lnTo>
                <a:lnTo>
                  <a:pt x="71741" y="669708"/>
                </a:lnTo>
                <a:lnTo>
                  <a:pt x="40350" y="661939"/>
                </a:lnTo>
                <a:lnTo>
                  <a:pt x="16889" y="643526"/>
                </a:lnTo>
                <a:lnTo>
                  <a:pt x="2678" y="612647"/>
                </a:lnTo>
                <a:lnTo>
                  <a:pt x="0" y="583601"/>
                </a:lnTo>
                <a:lnTo>
                  <a:pt x="2673" y="545406"/>
                </a:lnTo>
                <a:lnTo>
                  <a:pt x="9883" y="499736"/>
                </a:lnTo>
                <a:lnTo>
                  <a:pt x="20814" y="448264"/>
                </a:lnTo>
                <a:lnTo>
                  <a:pt x="34650" y="392663"/>
                </a:lnTo>
                <a:lnTo>
                  <a:pt x="50575" y="334607"/>
                </a:lnTo>
                <a:lnTo>
                  <a:pt x="67774" y="275768"/>
                </a:lnTo>
                <a:lnTo>
                  <a:pt x="85431" y="217820"/>
                </a:lnTo>
                <a:lnTo>
                  <a:pt x="102730" y="162436"/>
                </a:lnTo>
                <a:lnTo>
                  <a:pt x="118855" y="111288"/>
                </a:lnTo>
                <a:lnTo>
                  <a:pt x="132991" y="66051"/>
                </a:lnTo>
                <a:lnTo>
                  <a:pt x="144321" y="28397"/>
                </a:lnTo>
                <a:lnTo>
                  <a:pt x="15203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7776" y="4739640"/>
            <a:ext cx="655320" cy="530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2696" y="4913376"/>
            <a:ext cx="588645" cy="76200"/>
          </a:xfrm>
          <a:custGeom>
            <a:avLst/>
            <a:gdLst/>
            <a:ahLst/>
            <a:cxnLst/>
            <a:rect l="l" t="t" r="r" b="b"/>
            <a:pathLst>
              <a:path w="588645" h="76200">
                <a:moveTo>
                  <a:pt x="539495" y="0"/>
                </a:moveTo>
                <a:lnTo>
                  <a:pt x="539495" y="76200"/>
                </a:lnTo>
                <a:lnTo>
                  <a:pt x="580136" y="45719"/>
                </a:lnTo>
                <a:lnTo>
                  <a:pt x="551688" y="45719"/>
                </a:lnTo>
                <a:lnTo>
                  <a:pt x="554736" y="39624"/>
                </a:lnTo>
                <a:lnTo>
                  <a:pt x="551688" y="33528"/>
                </a:lnTo>
                <a:lnTo>
                  <a:pt x="580761" y="33528"/>
                </a:lnTo>
                <a:lnTo>
                  <a:pt x="539495" y="0"/>
                </a:lnTo>
                <a:close/>
              </a:path>
              <a:path w="588645" h="76200">
                <a:moveTo>
                  <a:pt x="539495" y="33528"/>
                </a:moveTo>
                <a:lnTo>
                  <a:pt x="6095" y="33528"/>
                </a:lnTo>
                <a:lnTo>
                  <a:pt x="0" y="39624"/>
                </a:lnTo>
                <a:lnTo>
                  <a:pt x="6095" y="45719"/>
                </a:lnTo>
                <a:lnTo>
                  <a:pt x="539495" y="45719"/>
                </a:lnTo>
                <a:lnTo>
                  <a:pt x="539495" y="33528"/>
                </a:lnTo>
                <a:close/>
              </a:path>
              <a:path w="588645" h="76200">
                <a:moveTo>
                  <a:pt x="580761" y="33528"/>
                </a:moveTo>
                <a:lnTo>
                  <a:pt x="551688" y="33528"/>
                </a:lnTo>
                <a:lnTo>
                  <a:pt x="554736" y="39624"/>
                </a:lnTo>
                <a:lnTo>
                  <a:pt x="551688" y="45719"/>
                </a:lnTo>
                <a:lnTo>
                  <a:pt x="580136" y="45719"/>
                </a:lnTo>
                <a:lnTo>
                  <a:pt x="588263" y="39624"/>
                </a:lnTo>
                <a:lnTo>
                  <a:pt x="580761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0232" y="2490216"/>
            <a:ext cx="661670" cy="76200"/>
          </a:xfrm>
          <a:custGeom>
            <a:avLst/>
            <a:gdLst/>
            <a:ahLst/>
            <a:cxnLst/>
            <a:rect l="l" t="t" r="r" b="b"/>
            <a:pathLst>
              <a:path w="661670" h="76200">
                <a:moveTo>
                  <a:pt x="609600" y="0"/>
                </a:moveTo>
                <a:lnTo>
                  <a:pt x="609600" y="76200"/>
                </a:lnTo>
                <a:lnTo>
                  <a:pt x="657097" y="42672"/>
                </a:lnTo>
                <a:lnTo>
                  <a:pt x="624839" y="42672"/>
                </a:lnTo>
                <a:lnTo>
                  <a:pt x="627888" y="39624"/>
                </a:lnTo>
                <a:lnTo>
                  <a:pt x="624839" y="33528"/>
                </a:lnTo>
                <a:lnTo>
                  <a:pt x="653444" y="33528"/>
                </a:lnTo>
                <a:lnTo>
                  <a:pt x="609600" y="0"/>
                </a:lnTo>
                <a:close/>
              </a:path>
              <a:path w="661670" h="76200">
                <a:moveTo>
                  <a:pt x="609600" y="33528"/>
                </a:moveTo>
                <a:lnTo>
                  <a:pt x="3047" y="33528"/>
                </a:lnTo>
                <a:lnTo>
                  <a:pt x="0" y="39624"/>
                </a:lnTo>
                <a:lnTo>
                  <a:pt x="3047" y="42672"/>
                </a:lnTo>
                <a:lnTo>
                  <a:pt x="609600" y="42672"/>
                </a:lnTo>
                <a:lnTo>
                  <a:pt x="609600" y="33528"/>
                </a:lnTo>
                <a:close/>
              </a:path>
              <a:path w="661670" h="76200">
                <a:moveTo>
                  <a:pt x="653444" y="33528"/>
                </a:moveTo>
                <a:lnTo>
                  <a:pt x="624839" y="33528"/>
                </a:lnTo>
                <a:lnTo>
                  <a:pt x="627888" y="39624"/>
                </a:lnTo>
                <a:lnTo>
                  <a:pt x="624839" y="42672"/>
                </a:lnTo>
                <a:lnTo>
                  <a:pt x="657097" y="42672"/>
                </a:lnTo>
                <a:lnTo>
                  <a:pt x="661415" y="39624"/>
                </a:lnTo>
                <a:lnTo>
                  <a:pt x="653444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26667" y="4787900"/>
            <a:ext cx="792924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60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Keyboard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video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display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terminal consists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monitor and a keyboard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36</a:t>
            </a:fld>
            <a:r>
              <a:rPr spc="-10" dirty="0"/>
              <a:t>/58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959611" y="679196"/>
            <a:ext cx="202501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M</a:t>
            </a:r>
            <a:r>
              <a:rPr spc="-20" dirty="0"/>
              <a:t>o</a:t>
            </a:r>
            <a:r>
              <a:rPr spc="20" dirty="0"/>
              <a:t>n</a:t>
            </a:r>
            <a:r>
              <a:rPr spc="-20" dirty="0"/>
              <a:t>i</a:t>
            </a:r>
            <a:r>
              <a:rPr dirty="0"/>
              <a:t>t</a:t>
            </a:r>
            <a:r>
              <a:rPr spc="5" dirty="0"/>
              <a:t>o</a:t>
            </a:r>
            <a:r>
              <a:rPr spc="-5" dirty="0"/>
              <a:t>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6811" y="1745995"/>
            <a:ext cx="7348220" cy="2642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97790" indent="-228600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Cathode-ray-tube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(CRT)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monitors look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like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television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normally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non-portable computer  systems</a:t>
            </a:r>
            <a:endParaRPr sz="2000">
              <a:latin typeface="Verdana"/>
              <a:cs typeface="Verdana"/>
            </a:endParaRPr>
          </a:p>
          <a:p>
            <a:pPr marL="241300" marR="5080" indent="-228600">
              <a:lnSpc>
                <a:spcPct val="100000"/>
              </a:lnSpc>
              <a:spcBef>
                <a:spcPts val="1415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Flat-panel monitors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thinner and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lighter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are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portable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systems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like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notebook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computers. Now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they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non-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portable desktop computer systems because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they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occupy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less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table</a:t>
            </a:r>
            <a:r>
              <a:rPr sz="2000" spc="-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space.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37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59611" y="679196"/>
            <a:ext cx="40938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Types of</a:t>
            </a:r>
            <a:r>
              <a:rPr spc="-25" dirty="0"/>
              <a:t> </a:t>
            </a:r>
            <a:r>
              <a:rPr dirty="0"/>
              <a:t>Monitors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9611" y="673099"/>
            <a:ext cx="18478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Printers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38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2908" y="1745995"/>
            <a:ext cx="62166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7891" y="1745995"/>
            <a:ext cx="67849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04925" algn="l"/>
                <a:tab pos="2336800" algn="l"/>
                <a:tab pos="3477260" algn="l"/>
                <a:tab pos="4022725" algn="l"/>
                <a:tab pos="548195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common	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	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	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	producing	hard-copy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2908" y="2050795"/>
            <a:ext cx="8623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utput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2908" y="2667000"/>
            <a:ext cx="7579958" cy="2337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indent="-285750">
              <a:lnSpc>
                <a:spcPct val="200000"/>
              </a:lnSpc>
              <a:spcBef>
                <a:spcPts val="90"/>
              </a:spcBef>
              <a:buFont typeface="Arial" pitchFamily="34" charset="0"/>
              <a:buChar char="•"/>
              <a:tabLst>
                <a:tab pos="1304925" algn="l"/>
                <a:tab pos="2336800" algn="l"/>
                <a:tab pos="3477260" algn="l"/>
                <a:tab pos="4022725" algn="l"/>
                <a:tab pos="5481955" algn="l"/>
              </a:tabLst>
            </a:pPr>
            <a:r>
              <a:rPr lang="en-GB" sz="2000" spc="-5" dirty="0">
                <a:solidFill>
                  <a:srgbClr val="333333"/>
                </a:solidFill>
                <a:latin typeface="Verdana"/>
                <a:cs typeface="Verdana"/>
              </a:rPr>
              <a:t>Dot Matrix Printer</a:t>
            </a:r>
          </a:p>
          <a:p>
            <a:pPr marL="12700" indent="-285750">
              <a:lnSpc>
                <a:spcPct val="200000"/>
              </a:lnSpc>
              <a:spcBef>
                <a:spcPts val="90"/>
              </a:spcBef>
              <a:buFont typeface="Arial" pitchFamily="34" charset="0"/>
              <a:buChar char="•"/>
              <a:tabLst>
                <a:tab pos="1304925" algn="l"/>
                <a:tab pos="2336800" algn="l"/>
                <a:tab pos="3477260" algn="l"/>
                <a:tab pos="4022725" algn="l"/>
                <a:tab pos="5481955" algn="l"/>
              </a:tabLst>
            </a:pPr>
            <a:r>
              <a:rPr lang="en-GB" sz="2000" spc="-5" dirty="0">
                <a:solidFill>
                  <a:srgbClr val="333333"/>
                </a:solidFill>
                <a:latin typeface="Verdana"/>
                <a:cs typeface="Verdana"/>
              </a:rPr>
              <a:t>Ink Jet Printer</a:t>
            </a:r>
          </a:p>
          <a:p>
            <a:pPr marL="12700" indent="-285750">
              <a:lnSpc>
                <a:spcPct val="200000"/>
              </a:lnSpc>
              <a:spcBef>
                <a:spcPts val="90"/>
              </a:spcBef>
              <a:buFont typeface="Arial" pitchFamily="34" charset="0"/>
              <a:buChar char="•"/>
              <a:tabLst>
                <a:tab pos="1304925" algn="l"/>
                <a:tab pos="2336800" algn="l"/>
                <a:tab pos="3477260" algn="l"/>
                <a:tab pos="4022725" algn="l"/>
                <a:tab pos="5481955" algn="l"/>
              </a:tabLst>
            </a:pPr>
            <a:r>
              <a:rPr lang="en-GB" sz="2000" spc="-5" dirty="0">
                <a:solidFill>
                  <a:srgbClr val="333333"/>
                </a:solidFill>
                <a:latin typeface="Verdana"/>
                <a:cs typeface="Verdana"/>
              </a:rPr>
              <a:t>LASER Printer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8755" y="676147"/>
            <a:ext cx="44405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Dot-Matrix</a:t>
            </a:r>
            <a:r>
              <a:rPr spc="-20" dirty="0"/>
              <a:t> </a:t>
            </a:r>
            <a:r>
              <a:rPr spc="-10" dirty="0"/>
              <a:t>Printers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39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0" y="1496135"/>
            <a:ext cx="7865109" cy="51411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446405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printers that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form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all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kinds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images as 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pattern of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dots</a:t>
            </a:r>
            <a:endParaRPr sz="2000" dirty="0">
              <a:latin typeface="Verdana"/>
              <a:cs typeface="Verdana"/>
            </a:endParaRPr>
          </a:p>
          <a:p>
            <a:pPr marL="356870" marR="19304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19304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many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special characters,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different sizes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 and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graphics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such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charts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graphs</a:t>
            </a:r>
            <a:endParaRPr sz="2000" dirty="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Impact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generating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multiple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copies  by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using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carbon paper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its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equivalent</a:t>
            </a:r>
            <a:endParaRPr sz="2000" dirty="0">
              <a:latin typeface="Verdana"/>
              <a:cs typeface="Verdana"/>
            </a:endParaRPr>
          </a:p>
          <a:p>
            <a:pPr marL="356870" marR="66675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66675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Slow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speeds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usually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ranging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between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30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600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per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 second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Cheap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both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initial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cost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cost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sz="2000" spc="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operation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5708" y="679196"/>
            <a:ext cx="45078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Role of </a:t>
            </a:r>
            <a:r>
              <a:rPr spc="-5" dirty="0"/>
              <a:t>I/O</a:t>
            </a:r>
            <a:r>
              <a:rPr spc="35" dirty="0"/>
              <a:t> </a:t>
            </a:r>
            <a:r>
              <a:rPr spc="-10" dirty="0"/>
              <a:t>Devices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3683" y="2370835"/>
            <a:ext cx="838835" cy="1400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Input  data  from  e</a:t>
            </a:r>
            <a:r>
              <a:rPr sz="1800" spc="-40" dirty="0">
                <a:solidFill>
                  <a:srgbClr val="333333"/>
                </a:solidFill>
                <a:latin typeface="Arial"/>
                <a:cs typeface="Arial"/>
              </a:rPr>
              <a:t>x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ternal 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world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6211" y="2379979"/>
            <a:ext cx="1133475" cy="14001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Results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of 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proc</a:t>
            </a:r>
            <a:r>
              <a:rPr sz="1800" spc="-25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s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g 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human 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ac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c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ept</a:t>
            </a:r>
            <a:r>
              <a:rPr sz="1800" spc="-25" dirty="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bl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e 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form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9435" y="3983228"/>
            <a:ext cx="1727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Input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data</a:t>
            </a:r>
            <a:r>
              <a:rPr sz="18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"/>
                <a:cs typeface="Arial"/>
              </a:rPr>
              <a:t>coded 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internal</a:t>
            </a:r>
            <a:r>
              <a:rPr sz="18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form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10988" y="3983228"/>
            <a:ext cx="161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Processed</a:t>
            </a:r>
            <a:r>
              <a:rPr sz="18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data  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internal</a:t>
            </a:r>
            <a:r>
              <a:rPr sz="18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form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1752" y="2383535"/>
            <a:ext cx="1115695" cy="1386840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R="9525" algn="ctr">
              <a:lnSpc>
                <a:spcPct val="100000"/>
              </a:lnSpc>
            </a:pP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CPU</a:t>
            </a:r>
            <a:endParaRPr sz="1800">
              <a:latin typeface="Arial"/>
              <a:cs typeface="Arial"/>
            </a:endParaRPr>
          </a:p>
          <a:p>
            <a:pPr marL="137160" marR="146050" indent="-1905" algn="ctr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and  </a:t>
            </a:r>
            <a:r>
              <a:rPr sz="1800" spc="-4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800" spc="10" dirty="0">
                <a:solidFill>
                  <a:srgbClr val="333333"/>
                </a:solidFill>
                <a:latin typeface="Arial"/>
                <a:cs typeface="Arial"/>
              </a:rPr>
              <a:t>m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ory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2223" y="2359151"/>
            <a:ext cx="1115695" cy="1390015"/>
          </a:xfrm>
          <a:prstGeom prst="rect">
            <a:avLst/>
          </a:prstGeom>
          <a:ln w="18287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Times New Roman"/>
              <a:cs typeface="Times New Roman"/>
            </a:endParaRPr>
          </a:p>
          <a:p>
            <a:pPr marL="185420" marR="105410" indent="1524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Input 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1279" y="2383535"/>
            <a:ext cx="1112520" cy="1386840"/>
          </a:xfrm>
          <a:prstGeom prst="rect">
            <a:avLst/>
          </a:prstGeom>
          <a:ln w="18288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39700" marR="147955" indent="63500">
              <a:lnSpc>
                <a:spcPct val="101099"/>
              </a:lnSpc>
            </a:pP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Output  </a:t>
            </a:r>
            <a:r>
              <a:rPr sz="1800" spc="-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333333"/>
                </a:solidFill>
                <a:latin typeface="Arial"/>
                <a:cs typeface="Arial"/>
              </a:rPr>
              <a:t>v</a:t>
            </a:r>
            <a:r>
              <a:rPr sz="1800" dirty="0">
                <a:solidFill>
                  <a:srgbClr val="333333"/>
                </a:solidFill>
                <a:latin typeface="Arial"/>
                <a:cs typeface="Arial"/>
              </a:rPr>
              <a:t>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22832" y="2913888"/>
            <a:ext cx="469900" cy="76200"/>
          </a:xfrm>
          <a:custGeom>
            <a:avLst/>
            <a:gdLst/>
            <a:ahLst/>
            <a:cxnLst/>
            <a:rect l="l" t="t" r="r" b="b"/>
            <a:pathLst>
              <a:path w="469900" h="76200">
                <a:moveTo>
                  <a:pt x="417575" y="0"/>
                </a:moveTo>
                <a:lnTo>
                  <a:pt x="417575" y="76200"/>
                </a:lnTo>
                <a:lnTo>
                  <a:pt x="457434" y="45720"/>
                </a:lnTo>
                <a:lnTo>
                  <a:pt x="429768" y="45720"/>
                </a:lnTo>
                <a:lnTo>
                  <a:pt x="429768" y="27432"/>
                </a:lnTo>
                <a:lnTo>
                  <a:pt x="456438" y="27432"/>
                </a:lnTo>
                <a:lnTo>
                  <a:pt x="417575" y="0"/>
                </a:lnTo>
                <a:close/>
              </a:path>
              <a:path w="469900" h="76200">
                <a:moveTo>
                  <a:pt x="417575" y="27432"/>
                </a:moveTo>
                <a:lnTo>
                  <a:pt x="0" y="27432"/>
                </a:lnTo>
                <a:lnTo>
                  <a:pt x="0" y="45720"/>
                </a:lnTo>
                <a:lnTo>
                  <a:pt x="417575" y="45720"/>
                </a:lnTo>
                <a:lnTo>
                  <a:pt x="417575" y="27432"/>
                </a:lnTo>
                <a:close/>
              </a:path>
              <a:path w="469900" h="76200">
                <a:moveTo>
                  <a:pt x="456438" y="27432"/>
                </a:moveTo>
                <a:lnTo>
                  <a:pt x="429768" y="27432"/>
                </a:lnTo>
                <a:lnTo>
                  <a:pt x="429768" y="45720"/>
                </a:lnTo>
                <a:lnTo>
                  <a:pt x="457434" y="45720"/>
                </a:lnTo>
                <a:lnTo>
                  <a:pt x="469392" y="36575"/>
                </a:lnTo>
                <a:lnTo>
                  <a:pt x="456438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12079" y="2913888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1167384" y="0"/>
                </a:moveTo>
                <a:lnTo>
                  <a:pt x="1167384" y="76200"/>
                </a:lnTo>
                <a:lnTo>
                  <a:pt x="1207242" y="45720"/>
                </a:lnTo>
                <a:lnTo>
                  <a:pt x="1179576" y="45720"/>
                </a:lnTo>
                <a:lnTo>
                  <a:pt x="1179576" y="27432"/>
                </a:lnTo>
                <a:lnTo>
                  <a:pt x="1206246" y="27432"/>
                </a:lnTo>
                <a:lnTo>
                  <a:pt x="1167384" y="0"/>
                </a:lnTo>
                <a:close/>
              </a:path>
              <a:path w="1219200" h="76200">
                <a:moveTo>
                  <a:pt x="1167384" y="27432"/>
                </a:moveTo>
                <a:lnTo>
                  <a:pt x="0" y="27432"/>
                </a:lnTo>
                <a:lnTo>
                  <a:pt x="0" y="45720"/>
                </a:lnTo>
                <a:lnTo>
                  <a:pt x="1167384" y="45720"/>
                </a:lnTo>
                <a:lnTo>
                  <a:pt x="1167384" y="27432"/>
                </a:lnTo>
                <a:close/>
              </a:path>
              <a:path w="1219200" h="76200">
                <a:moveTo>
                  <a:pt x="1206246" y="27432"/>
                </a:moveTo>
                <a:lnTo>
                  <a:pt x="1179576" y="27432"/>
                </a:lnTo>
                <a:lnTo>
                  <a:pt x="1179576" y="45720"/>
                </a:lnTo>
                <a:lnTo>
                  <a:pt x="1207242" y="45720"/>
                </a:lnTo>
                <a:lnTo>
                  <a:pt x="1219200" y="36575"/>
                </a:lnTo>
                <a:lnTo>
                  <a:pt x="1206246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9983" y="2913888"/>
            <a:ext cx="1191895" cy="76200"/>
          </a:xfrm>
          <a:custGeom>
            <a:avLst/>
            <a:gdLst/>
            <a:ahLst/>
            <a:cxnLst/>
            <a:rect l="l" t="t" r="r" b="b"/>
            <a:pathLst>
              <a:path w="1191895" h="76200">
                <a:moveTo>
                  <a:pt x="1139952" y="0"/>
                </a:moveTo>
                <a:lnTo>
                  <a:pt x="1139952" y="76200"/>
                </a:lnTo>
                <a:lnTo>
                  <a:pt x="1179810" y="45720"/>
                </a:lnTo>
                <a:lnTo>
                  <a:pt x="1152144" y="45720"/>
                </a:lnTo>
                <a:lnTo>
                  <a:pt x="1152144" y="27432"/>
                </a:lnTo>
                <a:lnTo>
                  <a:pt x="1178814" y="27432"/>
                </a:lnTo>
                <a:lnTo>
                  <a:pt x="1139952" y="0"/>
                </a:lnTo>
                <a:close/>
              </a:path>
              <a:path w="1191895" h="76200">
                <a:moveTo>
                  <a:pt x="1139952" y="27432"/>
                </a:moveTo>
                <a:lnTo>
                  <a:pt x="0" y="27432"/>
                </a:lnTo>
                <a:lnTo>
                  <a:pt x="0" y="45720"/>
                </a:lnTo>
                <a:lnTo>
                  <a:pt x="1139952" y="45720"/>
                </a:lnTo>
                <a:lnTo>
                  <a:pt x="1139952" y="27432"/>
                </a:lnTo>
                <a:close/>
              </a:path>
              <a:path w="1191895" h="76200">
                <a:moveTo>
                  <a:pt x="1178814" y="27432"/>
                </a:moveTo>
                <a:lnTo>
                  <a:pt x="1152144" y="27432"/>
                </a:lnTo>
                <a:lnTo>
                  <a:pt x="1152144" y="45720"/>
                </a:lnTo>
                <a:lnTo>
                  <a:pt x="1179810" y="45720"/>
                </a:lnTo>
                <a:lnTo>
                  <a:pt x="1191768" y="36575"/>
                </a:lnTo>
                <a:lnTo>
                  <a:pt x="1178814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9895" y="2913888"/>
            <a:ext cx="466725" cy="76200"/>
          </a:xfrm>
          <a:custGeom>
            <a:avLst/>
            <a:gdLst/>
            <a:ahLst/>
            <a:cxnLst/>
            <a:rect l="l" t="t" r="r" b="b"/>
            <a:pathLst>
              <a:path w="466725" h="76200">
                <a:moveTo>
                  <a:pt x="414527" y="0"/>
                </a:moveTo>
                <a:lnTo>
                  <a:pt x="414527" y="76200"/>
                </a:lnTo>
                <a:lnTo>
                  <a:pt x="454386" y="45720"/>
                </a:lnTo>
                <a:lnTo>
                  <a:pt x="426720" y="45720"/>
                </a:lnTo>
                <a:lnTo>
                  <a:pt x="426720" y="27432"/>
                </a:lnTo>
                <a:lnTo>
                  <a:pt x="453390" y="27432"/>
                </a:lnTo>
                <a:lnTo>
                  <a:pt x="414527" y="0"/>
                </a:lnTo>
                <a:close/>
              </a:path>
              <a:path w="466725" h="76200">
                <a:moveTo>
                  <a:pt x="414527" y="27432"/>
                </a:moveTo>
                <a:lnTo>
                  <a:pt x="0" y="27432"/>
                </a:lnTo>
                <a:lnTo>
                  <a:pt x="0" y="45720"/>
                </a:lnTo>
                <a:lnTo>
                  <a:pt x="414527" y="45720"/>
                </a:lnTo>
                <a:lnTo>
                  <a:pt x="414527" y="27432"/>
                </a:lnTo>
                <a:close/>
              </a:path>
              <a:path w="466725" h="76200">
                <a:moveTo>
                  <a:pt x="453390" y="27432"/>
                </a:moveTo>
                <a:lnTo>
                  <a:pt x="426720" y="27432"/>
                </a:lnTo>
                <a:lnTo>
                  <a:pt x="426720" y="45720"/>
                </a:lnTo>
                <a:lnTo>
                  <a:pt x="454386" y="45720"/>
                </a:lnTo>
                <a:lnTo>
                  <a:pt x="466344" y="36575"/>
                </a:lnTo>
                <a:lnTo>
                  <a:pt x="453390" y="27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38144" y="3020567"/>
            <a:ext cx="76200" cy="893444"/>
          </a:xfrm>
          <a:custGeom>
            <a:avLst/>
            <a:gdLst/>
            <a:ahLst/>
            <a:cxnLst/>
            <a:rect l="l" t="t" r="r" b="b"/>
            <a:pathLst>
              <a:path w="76200" h="893445">
                <a:moveTo>
                  <a:pt x="48767" y="60960"/>
                </a:moveTo>
                <a:lnTo>
                  <a:pt x="27431" y="60960"/>
                </a:lnTo>
                <a:lnTo>
                  <a:pt x="27431" y="893064"/>
                </a:lnTo>
                <a:lnTo>
                  <a:pt x="48767" y="893064"/>
                </a:lnTo>
                <a:lnTo>
                  <a:pt x="48767" y="60960"/>
                </a:lnTo>
                <a:close/>
              </a:path>
              <a:path w="76200" h="893445">
                <a:moveTo>
                  <a:pt x="39623" y="0"/>
                </a:moveTo>
                <a:lnTo>
                  <a:pt x="0" y="76200"/>
                </a:lnTo>
                <a:lnTo>
                  <a:pt x="27431" y="76200"/>
                </a:lnTo>
                <a:lnTo>
                  <a:pt x="27431" y="60960"/>
                </a:lnTo>
                <a:lnTo>
                  <a:pt x="68884" y="60960"/>
                </a:lnTo>
                <a:lnTo>
                  <a:pt x="39623" y="0"/>
                </a:lnTo>
                <a:close/>
              </a:path>
              <a:path w="76200" h="893445">
                <a:moveTo>
                  <a:pt x="68884" y="60960"/>
                </a:moveTo>
                <a:lnTo>
                  <a:pt x="48767" y="60960"/>
                </a:lnTo>
                <a:lnTo>
                  <a:pt x="48767" y="76200"/>
                </a:lnTo>
                <a:lnTo>
                  <a:pt x="76200" y="76200"/>
                </a:lnTo>
                <a:lnTo>
                  <a:pt x="68884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9967" y="2999232"/>
            <a:ext cx="76200" cy="896619"/>
          </a:xfrm>
          <a:custGeom>
            <a:avLst/>
            <a:gdLst/>
            <a:ahLst/>
            <a:cxnLst/>
            <a:rect l="l" t="t" r="r" b="b"/>
            <a:pathLst>
              <a:path w="76200" h="896620">
                <a:moveTo>
                  <a:pt x="45720" y="64007"/>
                </a:moveTo>
                <a:lnTo>
                  <a:pt x="27432" y="64007"/>
                </a:lnTo>
                <a:lnTo>
                  <a:pt x="27432" y="896112"/>
                </a:lnTo>
                <a:lnTo>
                  <a:pt x="45720" y="896112"/>
                </a:lnTo>
                <a:lnTo>
                  <a:pt x="45720" y="64007"/>
                </a:lnTo>
                <a:close/>
              </a:path>
              <a:path w="76200" h="896620">
                <a:moveTo>
                  <a:pt x="36576" y="0"/>
                </a:moveTo>
                <a:lnTo>
                  <a:pt x="0" y="76200"/>
                </a:lnTo>
                <a:lnTo>
                  <a:pt x="27432" y="76200"/>
                </a:lnTo>
                <a:lnTo>
                  <a:pt x="27432" y="64007"/>
                </a:lnTo>
                <a:lnTo>
                  <a:pt x="69860" y="64007"/>
                </a:lnTo>
                <a:lnTo>
                  <a:pt x="36576" y="0"/>
                </a:lnTo>
                <a:close/>
              </a:path>
              <a:path w="76200" h="896620">
                <a:moveTo>
                  <a:pt x="69860" y="64007"/>
                </a:moveTo>
                <a:lnTo>
                  <a:pt x="45720" y="64007"/>
                </a:lnTo>
                <a:lnTo>
                  <a:pt x="45720" y="76200"/>
                </a:lnTo>
                <a:lnTo>
                  <a:pt x="76200" y="76200"/>
                </a:lnTo>
                <a:lnTo>
                  <a:pt x="69860" y="64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148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192516" y="7066854"/>
            <a:ext cx="94234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fld id="{81D60167-4931-47E6-BA6A-407CBD079E47}" type="slidenum"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4</a:t>
            </a:fld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/58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40</a:t>
            </a:fld>
            <a:r>
              <a:rPr spc="-10" dirty="0"/>
              <a:t>/58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80947" y="782828"/>
            <a:ext cx="7631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Formation of </a:t>
            </a:r>
            <a:r>
              <a:rPr sz="2400" spc="-5" dirty="0"/>
              <a:t>Characters as </a:t>
            </a:r>
            <a:r>
              <a:rPr sz="2400" dirty="0"/>
              <a:t>a </a:t>
            </a:r>
            <a:r>
              <a:rPr sz="2400" spc="-10" dirty="0"/>
              <a:t>pattern </a:t>
            </a:r>
            <a:r>
              <a:rPr sz="2400" dirty="0"/>
              <a:t>of</a:t>
            </a:r>
            <a:r>
              <a:rPr sz="2400" spc="10" dirty="0"/>
              <a:t> </a:t>
            </a:r>
            <a:r>
              <a:rPr sz="2400" dirty="0"/>
              <a:t>dots</a:t>
            </a:r>
            <a:endParaRPr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5029200" cy="32583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28799"/>
            <a:ext cx="4031105" cy="3105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026533"/>
            <a:ext cx="3562350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2298192"/>
            <a:ext cx="4233672" cy="2350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8076" y="2433827"/>
            <a:ext cx="234696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9353" y="3732276"/>
            <a:ext cx="98298" cy="103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80947" y="679196"/>
            <a:ext cx="45999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 Dot </a:t>
            </a:r>
            <a:r>
              <a:rPr spc="-5" dirty="0"/>
              <a:t>Matrix</a:t>
            </a:r>
            <a:r>
              <a:rPr spc="25" dirty="0"/>
              <a:t> </a:t>
            </a:r>
            <a:r>
              <a:rPr spc="-10" dirty="0"/>
              <a:t>Printer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41</a:t>
            </a:fld>
            <a:r>
              <a:rPr spc="-10" dirty="0"/>
              <a:t>/58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58" y="1975232"/>
            <a:ext cx="3819525" cy="120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5708" y="676147"/>
            <a:ext cx="339280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Inkjet</a:t>
            </a:r>
            <a:r>
              <a:rPr spc="-40" dirty="0"/>
              <a:t> </a:t>
            </a:r>
            <a:r>
              <a:rPr spc="-5" dirty="0"/>
              <a:t>Printers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161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42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5955" y="1749044"/>
            <a:ext cx="7791450" cy="44101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372745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printers that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form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all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kinds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images by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spraying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small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drops of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ink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the</a:t>
            </a:r>
            <a:r>
              <a:rPr sz="2000" spc="-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endParaRPr sz="2000" dirty="0">
              <a:latin typeface="Verdana"/>
              <a:cs typeface="Verdana"/>
            </a:endParaRPr>
          </a:p>
          <a:p>
            <a:pPr marL="356870" marR="68580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68580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head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contains up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64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tiny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nozzles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that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be  selectively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heated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up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few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micro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seconds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integrated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circuit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register</a:t>
            </a:r>
            <a:endParaRPr sz="2000" dirty="0">
              <a:latin typeface="Verdana"/>
              <a:cs typeface="Verdana"/>
            </a:endParaRPr>
          </a:p>
          <a:p>
            <a:pPr marL="356870" marR="66611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66611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printer selectively heats the  appropriate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set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nozzles as the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head moves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horizontally</a:t>
            </a:r>
            <a:endParaRPr sz="2000" dirty="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many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special characters,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different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sizes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of print,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graphics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such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charts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graphs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6131" y="6327140"/>
            <a:ext cx="1705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4D4D4D"/>
                </a:solidFill>
                <a:latin typeface="Arial"/>
                <a:cs typeface="Arial"/>
              </a:rPr>
              <a:t>(Continued on </a:t>
            </a:r>
            <a:r>
              <a:rPr sz="1200" i="1" spc="-10" dirty="0">
                <a:solidFill>
                  <a:srgbClr val="4D4D4D"/>
                </a:solidFill>
                <a:latin typeface="Arial"/>
                <a:cs typeface="Arial"/>
              </a:rPr>
              <a:t>next</a:t>
            </a:r>
            <a:r>
              <a:rPr sz="1200" i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4D4D4D"/>
                </a:solidFill>
                <a:latin typeface="Arial"/>
                <a:cs typeface="Arial"/>
              </a:rPr>
              <a:t>slide)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3763" y="1749044"/>
            <a:ext cx="7000240" cy="2265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312420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Non-impact printers.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Hence, they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cannot produce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multiple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copies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document in a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single</a:t>
            </a:r>
            <a:r>
              <a:rPr sz="2000" spc="-6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printing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be both monochrome and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color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Slower than dot-matrix printers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speeds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usually  ranging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between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40 to 300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per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second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More expensive than a dot-matrix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43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5708" y="676147"/>
            <a:ext cx="3392804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Inkjet</a:t>
            </a:r>
            <a:r>
              <a:rPr spc="-40" dirty="0"/>
              <a:t> </a:t>
            </a:r>
            <a:r>
              <a:rPr spc="-5" dirty="0"/>
              <a:t>Printers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6044" y="1459483"/>
            <a:ext cx="215646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dirty="0">
                <a:solidFill>
                  <a:srgbClr val="4D4D4D"/>
                </a:solidFill>
                <a:latin typeface="Verdana"/>
                <a:cs typeface="Verdana"/>
              </a:rPr>
              <a:t>(Continued from previous</a:t>
            </a:r>
            <a:r>
              <a:rPr sz="1000" i="1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00" i="1" spc="-5" dirty="0">
                <a:solidFill>
                  <a:srgbClr val="4D4D4D"/>
                </a:solidFill>
                <a:latin typeface="Verdana"/>
                <a:cs typeface="Verdana"/>
              </a:rPr>
              <a:t>slide..)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3792" y="2302363"/>
            <a:ext cx="4559808" cy="2619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5708" y="676147"/>
            <a:ext cx="41376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An </a:t>
            </a:r>
            <a:r>
              <a:rPr spc="-5" dirty="0"/>
              <a:t>Inkjet</a:t>
            </a:r>
            <a:r>
              <a:rPr spc="-35" dirty="0"/>
              <a:t> </a:t>
            </a:r>
            <a:r>
              <a:rPr spc="-5" dirty="0"/>
              <a:t>Printers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44</a:t>
            </a:fld>
            <a:r>
              <a:rPr spc="-10" dirty="0"/>
              <a:t>/58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8" y="1746150"/>
            <a:ext cx="4880992" cy="3968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5715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Print head of ink jet printer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3516" y="679196"/>
            <a:ext cx="325247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Drum</a:t>
            </a:r>
            <a:r>
              <a:rPr spc="-15" dirty="0"/>
              <a:t> </a:t>
            </a:r>
            <a:r>
              <a:rPr spc="-5" dirty="0"/>
              <a:t>Printers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162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45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9860" y="1613713"/>
            <a:ext cx="7531100" cy="419544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Line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printers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that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one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line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at a</a:t>
            </a:r>
            <a:r>
              <a:rPr sz="2000" spc="-9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time</a:t>
            </a:r>
            <a:endParaRPr sz="2000">
              <a:latin typeface="Verdana"/>
              <a:cs typeface="Verdana"/>
            </a:endParaRPr>
          </a:p>
          <a:p>
            <a:pPr marL="356870" marR="6985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Have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solid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cylindrical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drum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characters embossed  on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its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surface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form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circular</a:t>
            </a:r>
            <a:r>
              <a:rPr sz="2000" spc="-5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bands</a:t>
            </a:r>
            <a:endParaRPr sz="2000">
              <a:latin typeface="Verdana"/>
              <a:cs typeface="Verdana"/>
            </a:endParaRPr>
          </a:p>
          <a:p>
            <a:pPr marL="356870" marR="5143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Set 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hammers mounted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front 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drum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such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 manner that an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inked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ribbon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paper 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be placed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between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hammers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2000" spc="-4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endParaRPr sz="2000">
              <a:latin typeface="Verdana"/>
              <a:cs typeface="Verdana"/>
            </a:endParaRPr>
          </a:p>
          <a:p>
            <a:pPr marL="356870" marR="16827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only print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pre-defined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set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characters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pre-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defined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style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that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embossed 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2000" spc="-7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Impact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printers and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usually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monochrome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Typical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speeds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range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300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2000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lines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per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minute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0947" y="782828"/>
            <a:ext cx="65125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Printing Mechanism of a Drum</a:t>
            </a:r>
            <a:r>
              <a:rPr sz="2400" spc="-45" dirty="0"/>
              <a:t> </a:t>
            </a:r>
            <a:r>
              <a:rPr sz="2400" spc="-5" dirty="0"/>
              <a:t>Printer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083808" y="2118360"/>
            <a:ext cx="76200" cy="360045"/>
          </a:xfrm>
          <a:custGeom>
            <a:avLst/>
            <a:gdLst/>
            <a:ahLst/>
            <a:cxnLst/>
            <a:rect l="l" t="t" r="r" b="b"/>
            <a:pathLst>
              <a:path w="76200" h="360044">
                <a:moveTo>
                  <a:pt x="33527" y="283463"/>
                </a:moveTo>
                <a:lnTo>
                  <a:pt x="0" y="283463"/>
                </a:lnTo>
                <a:lnTo>
                  <a:pt x="39624" y="359663"/>
                </a:lnTo>
                <a:lnTo>
                  <a:pt x="67421" y="301751"/>
                </a:lnTo>
                <a:lnTo>
                  <a:pt x="39624" y="301751"/>
                </a:lnTo>
                <a:lnTo>
                  <a:pt x="33527" y="295655"/>
                </a:lnTo>
                <a:lnTo>
                  <a:pt x="33527" y="283463"/>
                </a:lnTo>
                <a:close/>
              </a:path>
              <a:path w="76200" h="360044">
                <a:moveTo>
                  <a:pt x="39624" y="0"/>
                </a:moveTo>
                <a:lnTo>
                  <a:pt x="33527" y="6095"/>
                </a:lnTo>
                <a:lnTo>
                  <a:pt x="33527" y="295655"/>
                </a:lnTo>
                <a:lnTo>
                  <a:pt x="39624" y="301751"/>
                </a:lnTo>
                <a:lnTo>
                  <a:pt x="42671" y="295655"/>
                </a:lnTo>
                <a:lnTo>
                  <a:pt x="42671" y="6095"/>
                </a:lnTo>
                <a:lnTo>
                  <a:pt x="39624" y="0"/>
                </a:lnTo>
                <a:close/>
              </a:path>
              <a:path w="76200" h="360044">
                <a:moveTo>
                  <a:pt x="76200" y="283463"/>
                </a:moveTo>
                <a:lnTo>
                  <a:pt x="42671" y="283463"/>
                </a:lnTo>
                <a:lnTo>
                  <a:pt x="42671" y="295655"/>
                </a:lnTo>
                <a:lnTo>
                  <a:pt x="39624" y="301751"/>
                </a:lnTo>
                <a:lnTo>
                  <a:pt x="67421" y="301751"/>
                </a:lnTo>
                <a:lnTo>
                  <a:pt x="76200" y="283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27123" y="3455924"/>
            <a:ext cx="1095375" cy="124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00"/>
              </a:spcBef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Solid 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cylindrical  </a:t>
            </a: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drum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with 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embossed  c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ha</a:t>
            </a: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rs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2891" y="1582623"/>
            <a:ext cx="3188335" cy="102552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678939" algn="l"/>
              </a:tabLst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Hammers</a:t>
            </a:r>
            <a:r>
              <a:rPr sz="1600" spc="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(one	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for each</a:t>
            </a:r>
            <a:r>
              <a:rPr sz="1600" spc="-9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band)</a:t>
            </a:r>
            <a:endParaRPr sz="1600">
              <a:latin typeface="Verdana"/>
              <a:cs typeface="Verdana"/>
            </a:endParaRPr>
          </a:p>
          <a:p>
            <a:pPr marL="1920239">
              <a:lnSpc>
                <a:spcPct val="100000"/>
              </a:lnSpc>
              <a:spcBef>
                <a:spcPts val="865"/>
              </a:spcBef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endParaRPr sz="1600">
              <a:latin typeface="Verdana"/>
              <a:cs typeface="Verdana"/>
            </a:endParaRPr>
          </a:p>
          <a:p>
            <a:pPr marL="2124710">
              <a:lnSpc>
                <a:spcPct val="100000"/>
              </a:lnSpc>
              <a:spcBef>
                <a:spcPts val="385"/>
              </a:spcBef>
            </a:pP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Ribbon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98464" y="2459735"/>
            <a:ext cx="161925" cy="302260"/>
          </a:xfrm>
          <a:custGeom>
            <a:avLst/>
            <a:gdLst/>
            <a:ahLst/>
            <a:cxnLst/>
            <a:rect l="l" t="t" r="r" b="b"/>
            <a:pathLst>
              <a:path w="161925" h="302260">
                <a:moveTo>
                  <a:pt x="0" y="0"/>
                </a:moveTo>
                <a:lnTo>
                  <a:pt x="0" y="140208"/>
                </a:lnTo>
                <a:lnTo>
                  <a:pt x="161544" y="301751"/>
                </a:lnTo>
                <a:lnTo>
                  <a:pt x="161544" y="16154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98464" y="2459735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161544" y="161543"/>
                </a:moveTo>
                <a:lnTo>
                  <a:pt x="0" y="0"/>
                </a:lnTo>
              </a:path>
            </a:pathLst>
          </a:custGeom>
          <a:ln w="317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98464" y="2459735"/>
            <a:ext cx="256540" cy="161925"/>
          </a:xfrm>
          <a:custGeom>
            <a:avLst/>
            <a:gdLst/>
            <a:ahLst/>
            <a:cxnLst/>
            <a:rect l="l" t="t" r="r" b="b"/>
            <a:pathLst>
              <a:path w="256539" h="161925">
                <a:moveTo>
                  <a:pt x="91439" y="0"/>
                </a:moveTo>
                <a:lnTo>
                  <a:pt x="0" y="0"/>
                </a:lnTo>
                <a:lnTo>
                  <a:pt x="161544" y="161543"/>
                </a:lnTo>
                <a:lnTo>
                  <a:pt x="256032" y="161543"/>
                </a:lnTo>
                <a:lnTo>
                  <a:pt x="91439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8379" y="2458211"/>
            <a:ext cx="172212" cy="309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39967" y="2468879"/>
            <a:ext cx="161925" cy="299085"/>
          </a:xfrm>
          <a:custGeom>
            <a:avLst/>
            <a:gdLst/>
            <a:ahLst/>
            <a:cxnLst/>
            <a:rect l="l" t="t" r="r" b="b"/>
            <a:pathLst>
              <a:path w="161925" h="299085">
                <a:moveTo>
                  <a:pt x="0" y="0"/>
                </a:moveTo>
                <a:lnTo>
                  <a:pt x="0" y="137160"/>
                </a:lnTo>
                <a:lnTo>
                  <a:pt x="161544" y="298704"/>
                </a:lnTo>
                <a:lnTo>
                  <a:pt x="161544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38444" y="2467355"/>
            <a:ext cx="260604" cy="306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78423" y="2459735"/>
            <a:ext cx="161925" cy="299085"/>
          </a:xfrm>
          <a:custGeom>
            <a:avLst/>
            <a:gdLst/>
            <a:ahLst/>
            <a:cxnLst/>
            <a:rect l="l" t="t" r="r" b="b"/>
            <a:pathLst>
              <a:path w="161925" h="299085">
                <a:moveTo>
                  <a:pt x="0" y="0"/>
                </a:moveTo>
                <a:lnTo>
                  <a:pt x="0" y="137160"/>
                </a:lnTo>
                <a:lnTo>
                  <a:pt x="161543" y="298703"/>
                </a:lnTo>
                <a:lnTo>
                  <a:pt x="161543" y="16154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76900" y="2458211"/>
            <a:ext cx="260604" cy="306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9447" y="2450592"/>
            <a:ext cx="161925" cy="302260"/>
          </a:xfrm>
          <a:custGeom>
            <a:avLst/>
            <a:gdLst/>
            <a:ahLst/>
            <a:cxnLst/>
            <a:rect l="l" t="t" r="r" b="b"/>
            <a:pathLst>
              <a:path w="161925" h="302260">
                <a:moveTo>
                  <a:pt x="0" y="0"/>
                </a:moveTo>
                <a:lnTo>
                  <a:pt x="0" y="140208"/>
                </a:lnTo>
                <a:lnTo>
                  <a:pt x="161543" y="301752"/>
                </a:lnTo>
                <a:lnTo>
                  <a:pt x="161543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7923" y="2449067"/>
            <a:ext cx="260604" cy="309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21808" y="2459735"/>
            <a:ext cx="161925" cy="299085"/>
          </a:xfrm>
          <a:custGeom>
            <a:avLst/>
            <a:gdLst/>
            <a:ahLst/>
            <a:cxnLst/>
            <a:rect l="l" t="t" r="r" b="b"/>
            <a:pathLst>
              <a:path w="161925" h="299085">
                <a:moveTo>
                  <a:pt x="0" y="0"/>
                </a:moveTo>
                <a:lnTo>
                  <a:pt x="0" y="137160"/>
                </a:lnTo>
                <a:lnTo>
                  <a:pt x="161543" y="298703"/>
                </a:lnTo>
                <a:lnTo>
                  <a:pt x="161543" y="16154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20284" y="2458211"/>
            <a:ext cx="260603" cy="306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1120" y="2456688"/>
            <a:ext cx="161925" cy="299085"/>
          </a:xfrm>
          <a:custGeom>
            <a:avLst/>
            <a:gdLst/>
            <a:ahLst/>
            <a:cxnLst/>
            <a:rect l="l" t="t" r="r" b="b"/>
            <a:pathLst>
              <a:path w="161925" h="299085">
                <a:moveTo>
                  <a:pt x="0" y="0"/>
                </a:moveTo>
                <a:lnTo>
                  <a:pt x="0" y="137160"/>
                </a:lnTo>
                <a:lnTo>
                  <a:pt x="161543" y="298703"/>
                </a:lnTo>
                <a:lnTo>
                  <a:pt x="161543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9596" y="2455164"/>
            <a:ext cx="257555" cy="306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53000" y="2459735"/>
            <a:ext cx="161925" cy="302260"/>
          </a:xfrm>
          <a:custGeom>
            <a:avLst/>
            <a:gdLst/>
            <a:ahLst/>
            <a:cxnLst/>
            <a:rect l="l" t="t" r="r" b="b"/>
            <a:pathLst>
              <a:path w="161925" h="302260">
                <a:moveTo>
                  <a:pt x="0" y="0"/>
                </a:moveTo>
                <a:lnTo>
                  <a:pt x="0" y="140208"/>
                </a:lnTo>
                <a:lnTo>
                  <a:pt x="161544" y="301751"/>
                </a:lnTo>
                <a:lnTo>
                  <a:pt x="161544" y="16154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1476" y="2458211"/>
            <a:ext cx="260604" cy="309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4879" y="2459735"/>
            <a:ext cx="165100" cy="299085"/>
          </a:xfrm>
          <a:custGeom>
            <a:avLst/>
            <a:gdLst/>
            <a:ahLst/>
            <a:cxnLst/>
            <a:rect l="l" t="t" r="r" b="b"/>
            <a:pathLst>
              <a:path w="165100" h="299085">
                <a:moveTo>
                  <a:pt x="0" y="0"/>
                </a:moveTo>
                <a:lnTo>
                  <a:pt x="0" y="137160"/>
                </a:lnTo>
                <a:lnTo>
                  <a:pt x="164592" y="298703"/>
                </a:lnTo>
                <a:lnTo>
                  <a:pt x="164592" y="16154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54879" y="2459735"/>
            <a:ext cx="165100" cy="161925"/>
          </a:xfrm>
          <a:custGeom>
            <a:avLst/>
            <a:gdLst/>
            <a:ahLst/>
            <a:cxnLst/>
            <a:rect l="l" t="t" r="r" b="b"/>
            <a:pathLst>
              <a:path w="165100" h="161925">
                <a:moveTo>
                  <a:pt x="164592" y="161543"/>
                </a:moveTo>
                <a:lnTo>
                  <a:pt x="0" y="0"/>
                </a:lnTo>
              </a:path>
            </a:pathLst>
          </a:custGeom>
          <a:ln w="317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54879" y="2459735"/>
            <a:ext cx="256540" cy="161925"/>
          </a:xfrm>
          <a:custGeom>
            <a:avLst/>
            <a:gdLst/>
            <a:ahLst/>
            <a:cxnLst/>
            <a:rect l="l" t="t" r="r" b="b"/>
            <a:pathLst>
              <a:path w="256539" h="161925">
                <a:moveTo>
                  <a:pt x="94487" y="0"/>
                </a:moveTo>
                <a:lnTo>
                  <a:pt x="0" y="0"/>
                </a:lnTo>
                <a:lnTo>
                  <a:pt x="164592" y="161543"/>
                </a:lnTo>
                <a:lnTo>
                  <a:pt x="256032" y="161543"/>
                </a:lnTo>
                <a:lnTo>
                  <a:pt x="94487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47844" y="2458211"/>
            <a:ext cx="169164" cy="306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8096" y="2450592"/>
            <a:ext cx="161925" cy="302260"/>
          </a:xfrm>
          <a:custGeom>
            <a:avLst/>
            <a:gdLst/>
            <a:ahLst/>
            <a:cxnLst/>
            <a:rect l="l" t="t" r="r" b="b"/>
            <a:pathLst>
              <a:path w="161925" h="302260">
                <a:moveTo>
                  <a:pt x="0" y="0"/>
                </a:moveTo>
                <a:lnTo>
                  <a:pt x="0" y="140208"/>
                </a:lnTo>
                <a:lnTo>
                  <a:pt x="161543" y="301752"/>
                </a:lnTo>
                <a:lnTo>
                  <a:pt x="161543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6571" y="2449067"/>
            <a:ext cx="260603" cy="309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95215" y="2459735"/>
            <a:ext cx="161925" cy="299085"/>
          </a:xfrm>
          <a:custGeom>
            <a:avLst/>
            <a:gdLst/>
            <a:ahLst/>
            <a:cxnLst/>
            <a:rect l="l" t="t" r="r" b="b"/>
            <a:pathLst>
              <a:path w="161925" h="299085">
                <a:moveTo>
                  <a:pt x="0" y="0"/>
                </a:moveTo>
                <a:lnTo>
                  <a:pt x="0" y="137160"/>
                </a:lnTo>
                <a:lnTo>
                  <a:pt x="161544" y="298703"/>
                </a:lnTo>
                <a:lnTo>
                  <a:pt x="161544" y="16154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93691" y="2458211"/>
            <a:ext cx="257556" cy="306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16223" y="3352800"/>
            <a:ext cx="399415" cy="1430020"/>
          </a:xfrm>
          <a:custGeom>
            <a:avLst/>
            <a:gdLst/>
            <a:ahLst/>
            <a:cxnLst/>
            <a:rect l="l" t="t" r="r" b="b"/>
            <a:pathLst>
              <a:path w="399414" h="1430020">
                <a:moveTo>
                  <a:pt x="201167" y="0"/>
                </a:moveTo>
                <a:lnTo>
                  <a:pt x="162481" y="12891"/>
                </a:lnTo>
                <a:lnTo>
                  <a:pt x="126445" y="49979"/>
                </a:lnTo>
                <a:lnTo>
                  <a:pt x="93684" y="108879"/>
                </a:lnTo>
                <a:lnTo>
                  <a:pt x="78728" y="145764"/>
                </a:lnTo>
                <a:lnTo>
                  <a:pt x="64825" y="187210"/>
                </a:lnTo>
                <a:lnTo>
                  <a:pt x="52053" y="232917"/>
                </a:lnTo>
                <a:lnTo>
                  <a:pt x="40491" y="282589"/>
                </a:lnTo>
                <a:lnTo>
                  <a:pt x="30218" y="335928"/>
                </a:lnTo>
                <a:lnTo>
                  <a:pt x="21310" y="392635"/>
                </a:lnTo>
                <a:lnTo>
                  <a:pt x="13847" y="452413"/>
                </a:lnTo>
                <a:lnTo>
                  <a:pt x="7906" y="514964"/>
                </a:lnTo>
                <a:lnTo>
                  <a:pt x="3566" y="579991"/>
                </a:lnTo>
                <a:lnTo>
                  <a:pt x="904" y="647195"/>
                </a:lnTo>
                <a:lnTo>
                  <a:pt x="0" y="716279"/>
                </a:lnTo>
                <a:lnTo>
                  <a:pt x="1020" y="789085"/>
                </a:lnTo>
                <a:lnTo>
                  <a:pt x="4018" y="859815"/>
                </a:lnTo>
                <a:lnTo>
                  <a:pt x="8900" y="928107"/>
                </a:lnTo>
                <a:lnTo>
                  <a:pt x="15573" y="993600"/>
                </a:lnTo>
                <a:lnTo>
                  <a:pt x="23942" y="1055931"/>
                </a:lnTo>
                <a:lnTo>
                  <a:pt x="33914" y="1114740"/>
                </a:lnTo>
                <a:lnTo>
                  <a:pt x="45396" y="1169664"/>
                </a:lnTo>
                <a:lnTo>
                  <a:pt x="58292" y="1220343"/>
                </a:lnTo>
                <a:lnTo>
                  <a:pt x="72511" y="1266413"/>
                </a:lnTo>
                <a:lnTo>
                  <a:pt x="87957" y="1307514"/>
                </a:lnTo>
                <a:lnTo>
                  <a:pt x="104537" y="1343284"/>
                </a:lnTo>
                <a:lnTo>
                  <a:pt x="140725" y="1397385"/>
                </a:lnTo>
                <a:lnTo>
                  <a:pt x="180323" y="1425821"/>
                </a:lnTo>
                <a:lnTo>
                  <a:pt x="201167" y="1429512"/>
                </a:lnTo>
                <a:lnTo>
                  <a:pt x="221475" y="1425821"/>
                </a:lnTo>
                <a:lnTo>
                  <a:pt x="260197" y="1397385"/>
                </a:lnTo>
                <a:lnTo>
                  <a:pt x="295740" y="1343284"/>
                </a:lnTo>
                <a:lnTo>
                  <a:pt x="312074" y="1307514"/>
                </a:lnTo>
                <a:lnTo>
                  <a:pt x="327319" y="1266413"/>
                </a:lnTo>
                <a:lnTo>
                  <a:pt x="341375" y="1220342"/>
                </a:lnTo>
                <a:lnTo>
                  <a:pt x="354146" y="1169664"/>
                </a:lnTo>
                <a:lnTo>
                  <a:pt x="365533" y="1114740"/>
                </a:lnTo>
                <a:lnTo>
                  <a:pt x="375438" y="1055931"/>
                </a:lnTo>
                <a:lnTo>
                  <a:pt x="383762" y="993600"/>
                </a:lnTo>
                <a:lnTo>
                  <a:pt x="390407" y="928107"/>
                </a:lnTo>
                <a:lnTo>
                  <a:pt x="395275" y="859815"/>
                </a:lnTo>
                <a:lnTo>
                  <a:pt x="398268" y="789085"/>
                </a:lnTo>
                <a:lnTo>
                  <a:pt x="399288" y="716279"/>
                </a:lnTo>
                <a:lnTo>
                  <a:pt x="398268" y="642937"/>
                </a:lnTo>
                <a:lnTo>
                  <a:pt x="395275" y="571738"/>
                </a:lnTo>
                <a:lnTo>
                  <a:pt x="390407" y="503039"/>
                </a:lnTo>
                <a:lnTo>
                  <a:pt x="383762" y="437197"/>
                </a:lnTo>
                <a:lnTo>
                  <a:pt x="375438" y="374570"/>
                </a:lnTo>
                <a:lnTo>
                  <a:pt x="365533" y="315515"/>
                </a:lnTo>
                <a:lnTo>
                  <a:pt x="354146" y="260389"/>
                </a:lnTo>
                <a:lnTo>
                  <a:pt x="341376" y="209550"/>
                </a:lnTo>
                <a:lnTo>
                  <a:pt x="327319" y="163353"/>
                </a:lnTo>
                <a:lnTo>
                  <a:pt x="312074" y="122158"/>
                </a:lnTo>
                <a:lnTo>
                  <a:pt x="295740" y="86320"/>
                </a:lnTo>
                <a:lnTo>
                  <a:pt x="260197" y="32146"/>
                </a:lnTo>
                <a:lnTo>
                  <a:pt x="221475" y="3690"/>
                </a:lnTo>
                <a:lnTo>
                  <a:pt x="201167" y="0"/>
                </a:lnTo>
              </a:path>
            </a:pathLst>
          </a:custGeom>
          <a:ln w="18288">
            <a:solidFill>
              <a:srgbClr val="0D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64991" y="3916679"/>
            <a:ext cx="73660" cy="353695"/>
          </a:xfrm>
          <a:custGeom>
            <a:avLst/>
            <a:gdLst/>
            <a:ahLst/>
            <a:cxnLst/>
            <a:rect l="l" t="t" r="r" b="b"/>
            <a:pathLst>
              <a:path w="73660" h="353695">
                <a:moveTo>
                  <a:pt x="0" y="0"/>
                </a:moveTo>
                <a:lnTo>
                  <a:pt x="28146" y="2619"/>
                </a:lnTo>
                <a:lnTo>
                  <a:pt x="51435" y="9525"/>
                </a:lnTo>
                <a:lnTo>
                  <a:pt x="67294" y="19288"/>
                </a:lnTo>
                <a:lnTo>
                  <a:pt x="73152" y="30480"/>
                </a:lnTo>
                <a:lnTo>
                  <a:pt x="73152" y="323088"/>
                </a:lnTo>
                <a:lnTo>
                  <a:pt x="67294" y="335565"/>
                </a:lnTo>
                <a:lnTo>
                  <a:pt x="51435" y="345186"/>
                </a:lnTo>
                <a:lnTo>
                  <a:pt x="28146" y="351377"/>
                </a:lnTo>
                <a:lnTo>
                  <a:pt x="0" y="353568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07079" y="3898391"/>
            <a:ext cx="228600" cy="390525"/>
          </a:xfrm>
          <a:custGeom>
            <a:avLst/>
            <a:gdLst/>
            <a:ahLst/>
            <a:cxnLst/>
            <a:rect l="l" t="t" r="r" b="b"/>
            <a:pathLst>
              <a:path w="228600" h="390525">
                <a:moveTo>
                  <a:pt x="112775" y="0"/>
                </a:moveTo>
                <a:lnTo>
                  <a:pt x="46744" y="37941"/>
                </a:lnTo>
                <a:lnTo>
                  <a:pt x="22140" y="80320"/>
                </a:lnTo>
                <a:lnTo>
                  <a:pt x="5876" y="133819"/>
                </a:lnTo>
                <a:lnTo>
                  <a:pt x="0" y="195072"/>
                </a:lnTo>
                <a:lnTo>
                  <a:pt x="5876" y="257495"/>
                </a:lnTo>
                <a:lnTo>
                  <a:pt x="22140" y="311139"/>
                </a:lnTo>
                <a:lnTo>
                  <a:pt x="46744" y="353080"/>
                </a:lnTo>
                <a:lnTo>
                  <a:pt x="77638" y="380390"/>
                </a:lnTo>
                <a:lnTo>
                  <a:pt x="112775" y="390144"/>
                </a:lnTo>
                <a:lnTo>
                  <a:pt x="149400" y="380390"/>
                </a:lnTo>
                <a:lnTo>
                  <a:pt x="181197" y="353080"/>
                </a:lnTo>
                <a:lnTo>
                  <a:pt x="206264" y="311139"/>
                </a:lnTo>
                <a:lnTo>
                  <a:pt x="222699" y="257495"/>
                </a:lnTo>
                <a:lnTo>
                  <a:pt x="228600" y="195072"/>
                </a:lnTo>
                <a:lnTo>
                  <a:pt x="222699" y="133819"/>
                </a:lnTo>
                <a:lnTo>
                  <a:pt x="206264" y="80320"/>
                </a:lnTo>
                <a:lnTo>
                  <a:pt x="181197" y="37941"/>
                </a:lnTo>
                <a:lnTo>
                  <a:pt x="149400" y="10046"/>
                </a:lnTo>
                <a:lnTo>
                  <a:pt x="11277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74850" y="3557015"/>
            <a:ext cx="151765" cy="350520"/>
          </a:xfrm>
          <a:custGeom>
            <a:avLst/>
            <a:gdLst/>
            <a:ahLst/>
            <a:cxnLst/>
            <a:rect l="l" t="t" r="r" b="b"/>
            <a:pathLst>
              <a:path w="151764" h="350520">
                <a:moveTo>
                  <a:pt x="17573" y="350520"/>
                </a:moveTo>
                <a:lnTo>
                  <a:pt x="7143" y="322897"/>
                </a:lnTo>
                <a:lnTo>
                  <a:pt x="428" y="294132"/>
                </a:lnTo>
                <a:lnTo>
                  <a:pt x="0" y="263080"/>
                </a:lnTo>
                <a:lnTo>
                  <a:pt x="8429" y="228600"/>
                </a:lnTo>
                <a:lnTo>
                  <a:pt x="32242" y="186451"/>
                </a:lnTo>
                <a:lnTo>
                  <a:pt x="68627" y="138303"/>
                </a:lnTo>
                <a:lnTo>
                  <a:pt x="106156" y="91868"/>
                </a:lnTo>
                <a:lnTo>
                  <a:pt x="133397" y="54863"/>
                </a:lnTo>
                <a:lnTo>
                  <a:pt x="146113" y="32146"/>
                </a:lnTo>
                <a:lnTo>
                  <a:pt x="150542" y="17145"/>
                </a:lnTo>
                <a:lnTo>
                  <a:pt x="150971" y="7286"/>
                </a:lnTo>
                <a:lnTo>
                  <a:pt x="15168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81708" y="4261103"/>
            <a:ext cx="123825" cy="381000"/>
          </a:xfrm>
          <a:custGeom>
            <a:avLst/>
            <a:gdLst/>
            <a:ahLst/>
            <a:cxnLst/>
            <a:rect l="l" t="t" r="r" b="b"/>
            <a:pathLst>
              <a:path w="123825" h="381000">
                <a:moveTo>
                  <a:pt x="1571" y="0"/>
                </a:moveTo>
                <a:lnTo>
                  <a:pt x="0" y="49958"/>
                </a:lnTo>
                <a:lnTo>
                  <a:pt x="428" y="97917"/>
                </a:lnTo>
                <a:lnTo>
                  <a:pt x="3714" y="141874"/>
                </a:lnTo>
                <a:lnTo>
                  <a:pt x="10715" y="179832"/>
                </a:lnTo>
                <a:lnTo>
                  <a:pt x="23764" y="212359"/>
                </a:lnTo>
                <a:lnTo>
                  <a:pt x="41957" y="238887"/>
                </a:lnTo>
                <a:lnTo>
                  <a:pt x="61293" y="262556"/>
                </a:lnTo>
                <a:lnTo>
                  <a:pt x="77771" y="286512"/>
                </a:lnTo>
                <a:lnTo>
                  <a:pt x="91773" y="313277"/>
                </a:lnTo>
                <a:lnTo>
                  <a:pt x="105203" y="340614"/>
                </a:lnTo>
                <a:lnTo>
                  <a:pt x="116347" y="364521"/>
                </a:lnTo>
                <a:lnTo>
                  <a:pt x="123491" y="38100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50920" y="2977895"/>
            <a:ext cx="2727960" cy="3175"/>
          </a:xfrm>
          <a:custGeom>
            <a:avLst/>
            <a:gdLst/>
            <a:ahLst/>
            <a:cxnLst/>
            <a:rect l="l" t="t" r="r" b="b"/>
            <a:pathLst>
              <a:path w="2727960" h="3175">
                <a:moveTo>
                  <a:pt x="0" y="0"/>
                </a:moveTo>
                <a:lnTo>
                  <a:pt x="2727959" y="3048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2111" y="2971800"/>
            <a:ext cx="716280" cy="2216150"/>
          </a:xfrm>
          <a:custGeom>
            <a:avLst/>
            <a:gdLst/>
            <a:ahLst/>
            <a:cxnLst/>
            <a:rect l="l" t="t" r="r" b="b"/>
            <a:pathLst>
              <a:path w="716279" h="2216150">
                <a:moveTo>
                  <a:pt x="356615" y="0"/>
                </a:moveTo>
                <a:lnTo>
                  <a:pt x="312252" y="8645"/>
                </a:lnTo>
                <a:lnTo>
                  <a:pt x="269429" y="33890"/>
                </a:lnTo>
                <a:lnTo>
                  <a:pt x="228495" y="74691"/>
                </a:lnTo>
                <a:lnTo>
                  <a:pt x="189801" y="130011"/>
                </a:lnTo>
                <a:lnTo>
                  <a:pt x="153695" y="198806"/>
                </a:lnTo>
                <a:lnTo>
                  <a:pt x="136722" y="237933"/>
                </a:lnTo>
                <a:lnTo>
                  <a:pt x="120528" y="280038"/>
                </a:lnTo>
                <a:lnTo>
                  <a:pt x="105155" y="324993"/>
                </a:lnTo>
                <a:lnTo>
                  <a:pt x="90649" y="372666"/>
                </a:lnTo>
                <a:lnTo>
                  <a:pt x="77051" y="422928"/>
                </a:lnTo>
                <a:lnTo>
                  <a:pt x="64407" y="475648"/>
                </a:lnTo>
                <a:lnTo>
                  <a:pt x="52760" y="530698"/>
                </a:lnTo>
                <a:lnTo>
                  <a:pt x="42153" y="587946"/>
                </a:lnTo>
                <a:lnTo>
                  <a:pt x="32630" y="647262"/>
                </a:lnTo>
                <a:lnTo>
                  <a:pt x="24235" y="708517"/>
                </a:lnTo>
                <a:lnTo>
                  <a:pt x="17012" y="771581"/>
                </a:lnTo>
                <a:lnTo>
                  <a:pt x="11004" y="836322"/>
                </a:lnTo>
                <a:lnTo>
                  <a:pt x="6255" y="902612"/>
                </a:lnTo>
                <a:lnTo>
                  <a:pt x="2809" y="970321"/>
                </a:lnTo>
                <a:lnTo>
                  <a:pt x="709" y="1039317"/>
                </a:lnTo>
                <a:lnTo>
                  <a:pt x="0" y="1109472"/>
                </a:lnTo>
                <a:lnTo>
                  <a:pt x="709" y="1179288"/>
                </a:lnTo>
                <a:lnTo>
                  <a:pt x="2809" y="1247972"/>
                </a:lnTo>
                <a:lnTo>
                  <a:pt x="6255" y="1315393"/>
                </a:lnTo>
                <a:lnTo>
                  <a:pt x="11004" y="1381419"/>
                </a:lnTo>
                <a:lnTo>
                  <a:pt x="17012" y="1445920"/>
                </a:lnTo>
                <a:lnTo>
                  <a:pt x="24235" y="1508765"/>
                </a:lnTo>
                <a:lnTo>
                  <a:pt x="32630" y="1569822"/>
                </a:lnTo>
                <a:lnTo>
                  <a:pt x="42153" y="1628961"/>
                </a:lnTo>
                <a:lnTo>
                  <a:pt x="52760" y="1686049"/>
                </a:lnTo>
                <a:lnTo>
                  <a:pt x="64407" y="1740957"/>
                </a:lnTo>
                <a:lnTo>
                  <a:pt x="77051" y="1793553"/>
                </a:lnTo>
                <a:lnTo>
                  <a:pt x="90649" y="1843705"/>
                </a:lnTo>
                <a:lnTo>
                  <a:pt x="105156" y="1891284"/>
                </a:lnTo>
                <a:lnTo>
                  <a:pt x="120528" y="1936157"/>
                </a:lnTo>
                <a:lnTo>
                  <a:pt x="136722" y="1978193"/>
                </a:lnTo>
                <a:lnTo>
                  <a:pt x="153695" y="2017262"/>
                </a:lnTo>
                <a:lnTo>
                  <a:pt x="171403" y="2053233"/>
                </a:lnTo>
                <a:lnTo>
                  <a:pt x="208846" y="2115353"/>
                </a:lnTo>
                <a:lnTo>
                  <a:pt x="248704" y="2163506"/>
                </a:lnTo>
                <a:lnTo>
                  <a:pt x="290626" y="2196642"/>
                </a:lnTo>
                <a:lnTo>
                  <a:pt x="334263" y="2213713"/>
                </a:lnTo>
                <a:lnTo>
                  <a:pt x="356615" y="2215896"/>
                </a:lnTo>
                <a:lnTo>
                  <a:pt x="379306" y="2213713"/>
                </a:lnTo>
                <a:lnTo>
                  <a:pt x="423543" y="2196642"/>
                </a:lnTo>
                <a:lnTo>
                  <a:pt x="465969" y="2163506"/>
                </a:lnTo>
                <a:lnTo>
                  <a:pt x="506243" y="2115353"/>
                </a:lnTo>
                <a:lnTo>
                  <a:pt x="544024" y="2053233"/>
                </a:lnTo>
                <a:lnTo>
                  <a:pt x="561873" y="2017262"/>
                </a:lnTo>
                <a:lnTo>
                  <a:pt x="578971" y="1978193"/>
                </a:lnTo>
                <a:lnTo>
                  <a:pt x="595275" y="1936157"/>
                </a:lnTo>
                <a:lnTo>
                  <a:pt x="610742" y="1891284"/>
                </a:lnTo>
                <a:lnTo>
                  <a:pt x="625331" y="1843705"/>
                </a:lnTo>
                <a:lnTo>
                  <a:pt x="638997" y="1793553"/>
                </a:lnTo>
                <a:lnTo>
                  <a:pt x="651699" y="1740957"/>
                </a:lnTo>
                <a:lnTo>
                  <a:pt x="663393" y="1686049"/>
                </a:lnTo>
                <a:lnTo>
                  <a:pt x="674038" y="1628961"/>
                </a:lnTo>
                <a:lnTo>
                  <a:pt x="683590" y="1569822"/>
                </a:lnTo>
                <a:lnTo>
                  <a:pt x="692006" y="1508765"/>
                </a:lnTo>
                <a:lnTo>
                  <a:pt x="699245" y="1445920"/>
                </a:lnTo>
                <a:lnTo>
                  <a:pt x="705264" y="1381419"/>
                </a:lnTo>
                <a:lnTo>
                  <a:pt x="710019" y="1315393"/>
                </a:lnTo>
                <a:lnTo>
                  <a:pt x="713469" y="1247972"/>
                </a:lnTo>
                <a:lnTo>
                  <a:pt x="715570" y="1179288"/>
                </a:lnTo>
                <a:lnTo>
                  <a:pt x="716279" y="1109472"/>
                </a:lnTo>
                <a:lnTo>
                  <a:pt x="715570" y="1039317"/>
                </a:lnTo>
                <a:lnTo>
                  <a:pt x="713469" y="970321"/>
                </a:lnTo>
                <a:lnTo>
                  <a:pt x="710019" y="902612"/>
                </a:lnTo>
                <a:lnTo>
                  <a:pt x="705264" y="836322"/>
                </a:lnTo>
                <a:lnTo>
                  <a:pt x="699245" y="771581"/>
                </a:lnTo>
                <a:lnTo>
                  <a:pt x="692006" y="708517"/>
                </a:lnTo>
                <a:lnTo>
                  <a:pt x="683590" y="647262"/>
                </a:lnTo>
                <a:lnTo>
                  <a:pt x="674038" y="587946"/>
                </a:lnTo>
                <a:lnTo>
                  <a:pt x="663393" y="530698"/>
                </a:lnTo>
                <a:lnTo>
                  <a:pt x="651699" y="475648"/>
                </a:lnTo>
                <a:lnTo>
                  <a:pt x="638997" y="422928"/>
                </a:lnTo>
                <a:lnTo>
                  <a:pt x="625331" y="372666"/>
                </a:lnTo>
                <a:lnTo>
                  <a:pt x="610743" y="324993"/>
                </a:lnTo>
                <a:lnTo>
                  <a:pt x="595275" y="280038"/>
                </a:lnTo>
                <a:lnTo>
                  <a:pt x="578971" y="237933"/>
                </a:lnTo>
                <a:lnTo>
                  <a:pt x="561873" y="198806"/>
                </a:lnTo>
                <a:lnTo>
                  <a:pt x="544024" y="162789"/>
                </a:lnTo>
                <a:lnTo>
                  <a:pt x="506243" y="100601"/>
                </a:lnTo>
                <a:lnTo>
                  <a:pt x="465969" y="52411"/>
                </a:lnTo>
                <a:lnTo>
                  <a:pt x="423543" y="19258"/>
                </a:lnTo>
                <a:lnTo>
                  <a:pt x="379306" y="2183"/>
                </a:lnTo>
                <a:lnTo>
                  <a:pt x="356615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53967" y="2801111"/>
            <a:ext cx="2847340" cy="0"/>
          </a:xfrm>
          <a:custGeom>
            <a:avLst/>
            <a:gdLst/>
            <a:ahLst/>
            <a:cxnLst/>
            <a:rect l="l" t="t" r="r" b="b"/>
            <a:pathLst>
              <a:path w="2847340">
                <a:moveTo>
                  <a:pt x="0" y="0"/>
                </a:moveTo>
                <a:lnTo>
                  <a:pt x="284683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8247" y="2895600"/>
            <a:ext cx="2780030" cy="0"/>
          </a:xfrm>
          <a:custGeom>
            <a:avLst/>
            <a:gdLst/>
            <a:ahLst/>
            <a:cxnLst/>
            <a:rect l="l" t="t" r="r" b="b"/>
            <a:pathLst>
              <a:path w="2780029">
                <a:moveTo>
                  <a:pt x="0" y="0"/>
                </a:moveTo>
                <a:lnTo>
                  <a:pt x="2779776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07252" y="2866644"/>
            <a:ext cx="97536" cy="67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2152" y="2886455"/>
            <a:ext cx="52069" cy="17145"/>
          </a:xfrm>
          <a:custGeom>
            <a:avLst/>
            <a:gdLst/>
            <a:ahLst/>
            <a:cxnLst/>
            <a:rect l="l" t="t" r="r" b="b"/>
            <a:pathLst>
              <a:path w="52070" h="17144">
                <a:moveTo>
                  <a:pt x="51815" y="9144"/>
                </a:moveTo>
                <a:lnTo>
                  <a:pt x="42672" y="12192"/>
                </a:lnTo>
                <a:lnTo>
                  <a:pt x="39624" y="15240"/>
                </a:lnTo>
                <a:lnTo>
                  <a:pt x="30480" y="15240"/>
                </a:lnTo>
                <a:lnTo>
                  <a:pt x="27432" y="15240"/>
                </a:lnTo>
                <a:lnTo>
                  <a:pt x="24384" y="15240"/>
                </a:lnTo>
                <a:lnTo>
                  <a:pt x="20859" y="15668"/>
                </a:lnTo>
                <a:lnTo>
                  <a:pt x="21336" y="16383"/>
                </a:lnTo>
                <a:lnTo>
                  <a:pt x="21812" y="16525"/>
                </a:lnTo>
                <a:lnTo>
                  <a:pt x="18287" y="15240"/>
                </a:lnTo>
                <a:lnTo>
                  <a:pt x="18287" y="15240"/>
                </a:lnTo>
                <a:lnTo>
                  <a:pt x="6096" y="15240"/>
                </a:lnTo>
                <a:lnTo>
                  <a:pt x="0" y="3048"/>
                </a:lnTo>
                <a:lnTo>
                  <a:pt x="3048" y="6096"/>
                </a:lnTo>
                <a:lnTo>
                  <a:pt x="0" y="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748532" y="3023108"/>
            <a:ext cx="2707005" cy="61404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37160" marR="72390" indent="-125095">
              <a:lnSpc>
                <a:spcPct val="105000"/>
              </a:lnSpc>
              <a:spcBef>
                <a:spcPts val="25"/>
              </a:spcBef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W W W W W W W W W W W W W W 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V V V V V V V V V V V V V</a:t>
            </a:r>
            <a:r>
              <a:rPr sz="1200" spc="2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endParaRPr sz="1200">
              <a:latin typeface="Times New Roman"/>
              <a:cs typeface="Times New Roman"/>
            </a:endParaRPr>
          </a:p>
          <a:p>
            <a:pPr marL="167640">
              <a:lnSpc>
                <a:spcPct val="100000"/>
              </a:lnSpc>
              <a:spcBef>
                <a:spcPts val="240"/>
              </a:spcBef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U U U U U U U U U U U U U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946652" y="3605276"/>
            <a:ext cx="1021080" cy="6991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2540" algn="just">
              <a:lnSpc>
                <a:spcPct val="121700"/>
              </a:lnSpc>
              <a:spcBef>
                <a:spcPts val="145"/>
              </a:spcBef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 T T T T T 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 S S S S S 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R R R R R</a:t>
            </a:r>
            <a:r>
              <a:rPr sz="1200" spc="23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32349" y="3605276"/>
            <a:ext cx="1473200" cy="6991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4604" algn="just">
              <a:lnSpc>
                <a:spcPct val="121700"/>
              </a:lnSpc>
              <a:spcBef>
                <a:spcPts val="145"/>
              </a:spcBef>
            </a:pP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T T T T T T T T 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S S S S S S S S 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R R R R R R R</a:t>
            </a:r>
            <a:r>
              <a:rPr sz="1200" spc="18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24732" y="4263644"/>
            <a:ext cx="2622550" cy="8699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19380" indent="-3175">
              <a:lnSpc>
                <a:spcPct val="100000"/>
              </a:lnSpc>
              <a:spcBef>
                <a:spcPts val="409"/>
              </a:spcBef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Q Q Q Q Q Q Q Q Q Q Q Q Q</a:t>
            </a:r>
            <a:r>
              <a:rPr sz="1200" spc="7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Q</a:t>
            </a:r>
            <a:endParaRPr sz="1200">
              <a:latin typeface="Times New Roman"/>
              <a:cs typeface="Times New Roman"/>
            </a:endParaRPr>
          </a:p>
          <a:p>
            <a:pPr marL="43180" marR="41275" indent="76200">
              <a:lnSpc>
                <a:spcPts val="1390"/>
              </a:lnSpc>
              <a:spcBef>
                <a:spcPts val="400"/>
              </a:spcBef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P P P P P P P P P P P P P P  O O O O O O O O O O O O O</a:t>
            </a:r>
            <a:r>
              <a:rPr sz="1200" spc="6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N N N N N N N N N N N N N</a:t>
            </a:r>
            <a:r>
              <a:rPr sz="12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69735" y="2971800"/>
            <a:ext cx="439420" cy="1186180"/>
          </a:xfrm>
          <a:custGeom>
            <a:avLst/>
            <a:gdLst/>
            <a:ahLst/>
            <a:cxnLst/>
            <a:rect l="l" t="t" r="r" b="b"/>
            <a:pathLst>
              <a:path w="439420" h="1186179">
                <a:moveTo>
                  <a:pt x="0" y="0"/>
                </a:moveTo>
                <a:lnTo>
                  <a:pt x="44576" y="18002"/>
                </a:lnTo>
                <a:lnTo>
                  <a:pt x="67056" y="42290"/>
                </a:lnTo>
                <a:lnTo>
                  <a:pt x="70770" y="49291"/>
                </a:lnTo>
                <a:lnTo>
                  <a:pt x="112013" y="68579"/>
                </a:lnTo>
                <a:lnTo>
                  <a:pt x="134112" y="73151"/>
                </a:lnTo>
                <a:lnTo>
                  <a:pt x="148732" y="97869"/>
                </a:lnTo>
                <a:lnTo>
                  <a:pt x="157352" y="115443"/>
                </a:lnTo>
                <a:lnTo>
                  <a:pt x="168830" y="130159"/>
                </a:lnTo>
                <a:lnTo>
                  <a:pt x="192024" y="146303"/>
                </a:lnTo>
                <a:lnTo>
                  <a:pt x="208216" y="176022"/>
                </a:lnTo>
                <a:lnTo>
                  <a:pt x="218694" y="205740"/>
                </a:lnTo>
                <a:lnTo>
                  <a:pt x="228028" y="235458"/>
                </a:lnTo>
                <a:lnTo>
                  <a:pt x="240791" y="265175"/>
                </a:lnTo>
                <a:lnTo>
                  <a:pt x="244078" y="272034"/>
                </a:lnTo>
                <a:lnTo>
                  <a:pt x="248792" y="278892"/>
                </a:lnTo>
                <a:lnTo>
                  <a:pt x="254079" y="285750"/>
                </a:lnTo>
                <a:lnTo>
                  <a:pt x="259080" y="292608"/>
                </a:lnTo>
                <a:lnTo>
                  <a:pt x="273843" y="334184"/>
                </a:lnTo>
                <a:lnTo>
                  <a:pt x="283463" y="366903"/>
                </a:lnTo>
                <a:lnTo>
                  <a:pt x="297656" y="396763"/>
                </a:lnTo>
                <a:lnTo>
                  <a:pt x="326136" y="429767"/>
                </a:lnTo>
                <a:lnTo>
                  <a:pt x="333227" y="450881"/>
                </a:lnTo>
                <a:lnTo>
                  <a:pt x="335093" y="456853"/>
                </a:lnTo>
                <a:lnTo>
                  <a:pt x="333973" y="455680"/>
                </a:lnTo>
                <a:lnTo>
                  <a:pt x="332107" y="455360"/>
                </a:lnTo>
                <a:lnTo>
                  <a:pt x="344423" y="539496"/>
                </a:lnTo>
                <a:lnTo>
                  <a:pt x="360283" y="588359"/>
                </a:lnTo>
                <a:lnTo>
                  <a:pt x="362712" y="594360"/>
                </a:lnTo>
                <a:lnTo>
                  <a:pt x="367760" y="619077"/>
                </a:lnTo>
                <a:lnTo>
                  <a:pt x="378999" y="668512"/>
                </a:lnTo>
                <a:lnTo>
                  <a:pt x="385905" y="726900"/>
                </a:lnTo>
                <a:lnTo>
                  <a:pt x="387476" y="758570"/>
                </a:lnTo>
                <a:lnTo>
                  <a:pt x="389620" y="789670"/>
                </a:lnTo>
                <a:lnTo>
                  <a:pt x="397335" y="837485"/>
                </a:lnTo>
                <a:lnTo>
                  <a:pt x="411480" y="874776"/>
                </a:lnTo>
                <a:lnTo>
                  <a:pt x="413337" y="909065"/>
                </a:lnTo>
                <a:lnTo>
                  <a:pt x="417052" y="977645"/>
                </a:lnTo>
                <a:lnTo>
                  <a:pt x="424767" y="1028223"/>
                </a:lnTo>
                <a:lnTo>
                  <a:pt x="438912" y="1066800"/>
                </a:lnTo>
                <a:lnTo>
                  <a:pt x="435197" y="1120092"/>
                </a:lnTo>
                <a:lnTo>
                  <a:pt x="434339" y="1143381"/>
                </a:lnTo>
                <a:lnTo>
                  <a:pt x="431196" y="1158097"/>
                </a:lnTo>
                <a:lnTo>
                  <a:pt x="420623" y="1185672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69735" y="4148328"/>
            <a:ext cx="429895" cy="1049020"/>
          </a:xfrm>
          <a:custGeom>
            <a:avLst/>
            <a:gdLst/>
            <a:ahLst/>
            <a:cxnLst/>
            <a:rect l="l" t="t" r="r" b="b"/>
            <a:pathLst>
              <a:path w="429895" h="1049020">
                <a:moveTo>
                  <a:pt x="429767" y="0"/>
                </a:moveTo>
                <a:lnTo>
                  <a:pt x="422052" y="6429"/>
                </a:lnTo>
                <a:lnTo>
                  <a:pt x="413765" y="12573"/>
                </a:lnTo>
                <a:lnTo>
                  <a:pt x="406622" y="19288"/>
                </a:lnTo>
                <a:lnTo>
                  <a:pt x="402336" y="27432"/>
                </a:lnTo>
                <a:lnTo>
                  <a:pt x="403479" y="50292"/>
                </a:lnTo>
                <a:lnTo>
                  <a:pt x="409193" y="84582"/>
                </a:lnTo>
                <a:lnTo>
                  <a:pt x="416051" y="120015"/>
                </a:lnTo>
                <a:lnTo>
                  <a:pt x="420623" y="146304"/>
                </a:lnTo>
                <a:lnTo>
                  <a:pt x="419195" y="171450"/>
                </a:lnTo>
                <a:lnTo>
                  <a:pt x="418338" y="196596"/>
                </a:lnTo>
                <a:lnTo>
                  <a:pt x="416337" y="221742"/>
                </a:lnTo>
                <a:lnTo>
                  <a:pt x="411480" y="246887"/>
                </a:lnTo>
                <a:lnTo>
                  <a:pt x="406765" y="260175"/>
                </a:lnTo>
                <a:lnTo>
                  <a:pt x="398907" y="273176"/>
                </a:lnTo>
                <a:lnTo>
                  <a:pt x="390477" y="286750"/>
                </a:lnTo>
                <a:lnTo>
                  <a:pt x="384047" y="301751"/>
                </a:lnTo>
                <a:lnTo>
                  <a:pt x="380940" y="362191"/>
                </a:lnTo>
                <a:lnTo>
                  <a:pt x="378996" y="406555"/>
                </a:lnTo>
                <a:lnTo>
                  <a:pt x="377856" y="437435"/>
                </a:lnTo>
                <a:lnTo>
                  <a:pt x="377161" y="457425"/>
                </a:lnTo>
                <a:lnTo>
                  <a:pt x="376551" y="469118"/>
                </a:lnTo>
                <a:lnTo>
                  <a:pt x="375665" y="475106"/>
                </a:lnTo>
                <a:lnTo>
                  <a:pt x="374145" y="477983"/>
                </a:lnTo>
                <a:lnTo>
                  <a:pt x="371630" y="480342"/>
                </a:lnTo>
                <a:lnTo>
                  <a:pt x="367760" y="484774"/>
                </a:lnTo>
                <a:lnTo>
                  <a:pt x="362175" y="493874"/>
                </a:lnTo>
                <a:lnTo>
                  <a:pt x="354516" y="510234"/>
                </a:lnTo>
                <a:lnTo>
                  <a:pt x="344423" y="536448"/>
                </a:lnTo>
                <a:lnTo>
                  <a:pt x="343852" y="568880"/>
                </a:lnTo>
                <a:lnTo>
                  <a:pt x="344423" y="601599"/>
                </a:lnTo>
                <a:lnTo>
                  <a:pt x="342709" y="633745"/>
                </a:lnTo>
                <a:lnTo>
                  <a:pt x="335280" y="664464"/>
                </a:lnTo>
                <a:lnTo>
                  <a:pt x="324945" y="677465"/>
                </a:lnTo>
                <a:lnTo>
                  <a:pt x="309753" y="686181"/>
                </a:lnTo>
                <a:lnTo>
                  <a:pt x="292846" y="693181"/>
                </a:lnTo>
                <a:lnTo>
                  <a:pt x="277367" y="701040"/>
                </a:lnTo>
                <a:lnTo>
                  <a:pt x="269224" y="706612"/>
                </a:lnTo>
                <a:lnTo>
                  <a:pt x="262509" y="713613"/>
                </a:lnTo>
                <a:lnTo>
                  <a:pt x="256365" y="721185"/>
                </a:lnTo>
                <a:lnTo>
                  <a:pt x="249936" y="728472"/>
                </a:lnTo>
                <a:lnTo>
                  <a:pt x="248507" y="758190"/>
                </a:lnTo>
                <a:lnTo>
                  <a:pt x="247650" y="787908"/>
                </a:lnTo>
                <a:lnTo>
                  <a:pt x="245649" y="817626"/>
                </a:lnTo>
                <a:lnTo>
                  <a:pt x="232028" y="864917"/>
                </a:lnTo>
                <a:lnTo>
                  <a:pt x="206501" y="896635"/>
                </a:lnTo>
                <a:lnTo>
                  <a:pt x="201167" y="902208"/>
                </a:lnTo>
                <a:lnTo>
                  <a:pt x="199596" y="913352"/>
                </a:lnTo>
                <a:lnTo>
                  <a:pt x="189595" y="966501"/>
                </a:lnTo>
                <a:lnTo>
                  <a:pt x="160639" y="1000506"/>
                </a:lnTo>
                <a:lnTo>
                  <a:pt x="103584" y="1015364"/>
                </a:lnTo>
                <a:lnTo>
                  <a:pt x="76200" y="1021080"/>
                </a:lnTo>
                <a:lnTo>
                  <a:pt x="49720" y="1028366"/>
                </a:lnTo>
                <a:lnTo>
                  <a:pt x="33527" y="1033653"/>
                </a:lnTo>
                <a:lnTo>
                  <a:pt x="19621" y="1039510"/>
                </a:lnTo>
                <a:lnTo>
                  <a:pt x="0" y="1048512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18688" y="2889504"/>
            <a:ext cx="323215" cy="411480"/>
          </a:xfrm>
          <a:custGeom>
            <a:avLst/>
            <a:gdLst/>
            <a:ahLst/>
            <a:cxnLst/>
            <a:rect l="l" t="t" r="r" b="b"/>
            <a:pathLst>
              <a:path w="323214" h="411479">
                <a:moveTo>
                  <a:pt x="323088" y="0"/>
                </a:moveTo>
                <a:lnTo>
                  <a:pt x="282885" y="3233"/>
                </a:lnTo>
                <a:lnTo>
                  <a:pt x="244081" y="12669"/>
                </a:lnTo>
                <a:lnTo>
                  <a:pt x="206992" y="27906"/>
                </a:lnTo>
                <a:lnTo>
                  <a:pt x="171933" y="48546"/>
                </a:lnTo>
                <a:lnTo>
                  <a:pt x="139222" y="74188"/>
                </a:lnTo>
                <a:lnTo>
                  <a:pt x="109175" y="104433"/>
                </a:lnTo>
                <a:lnTo>
                  <a:pt x="82108" y="138883"/>
                </a:lnTo>
                <a:lnTo>
                  <a:pt x="58337" y="177136"/>
                </a:lnTo>
                <a:lnTo>
                  <a:pt x="38179" y="218794"/>
                </a:lnTo>
                <a:lnTo>
                  <a:pt x="21950" y="263457"/>
                </a:lnTo>
                <a:lnTo>
                  <a:pt x="9966" y="310725"/>
                </a:lnTo>
                <a:lnTo>
                  <a:pt x="2544" y="360199"/>
                </a:lnTo>
                <a:lnTo>
                  <a:pt x="0" y="41148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81344" y="2892551"/>
            <a:ext cx="393700" cy="274320"/>
          </a:xfrm>
          <a:custGeom>
            <a:avLst/>
            <a:gdLst/>
            <a:ahLst/>
            <a:cxnLst/>
            <a:rect l="l" t="t" r="r" b="b"/>
            <a:pathLst>
              <a:path w="393700" h="274319">
                <a:moveTo>
                  <a:pt x="393191" y="274320"/>
                </a:moveTo>
                <a:lnTo>
                  <a:pt x="388911" y="233580"/>
                </a:lnTo>
                <a:lnTo>
                  <a:pt x="376484" y="194765"/>
                </a:lnTo>
                <a:lnTo>
                  <a:pt x="356526" y="158285"/>
                </a:lnTo>
                <a:lnTo>
                  <a:pt x="329658" y="124553"/>
                </a:lnTo>
                <a:lnTo>
                  <a:pt x="296496" y="93981"/>
                </a:lnTo>
                <a:lnTo>
                  <a:pt x="257660" y="66982"/>
                </a:lnTo>
                <a:lnTo>
                  <a:pt x="213767" y="43968"/>
                </a:lnTo>
                <a:lnTo>
                  <a:pt x="165437" y="25350"/>
                </a:lnTo>
                <a:lnTo>
                  <a:pt x="113286" y="11541"/>
                </a:lnTo>
                <a:lnTo>
                  <a:pt x="57934" y="2954"/>
                </a:lnTo>
                <a:lnTo>
                  <a:pt x="0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06240" y="2450592"/>
            <a:ext cx="161925" cy="302260"/>
          </a:xfrm>
          <a:custGeom>
            <a:avLst/>
            <a:gdLst/>
            <a:ahLst/>
            <a:cxnLst/>
            <a:rect l="l" t="t" r="r" b="b"/>
            <a:pathLst>
              <a:path w="161925" h="302260">
                <a:moveTo>
                  <a:pt x="0" y="0"/>
                </a:moveTo>
                <a:lnTo>
                  <a:pt x="0" y="140208"/>
                </a:lnTo>
                <a:lnTo>
                  <a:pt x="161544" y="301752"/>
                </a:lnTo>
                <a:lnTo>
                  <a:pt x="161544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06240" y="2450592"/>
            <a:ext cx="161925" cy="161925"/>
          </a:xfrm>
          <a:custGeom>
            <a:avLst/>
            <a:gdLst/>
            <a:ahLst/>
            <a:cxnLst/>
            <a:rect l="l" t="t" r="r" b="b"/>
            <a:pathLst>
              <a:path w="161925" h="161925">
                <a:moveTo>
                  <a:pt x="161544" y="161544"/>
                </a:moveTo>
                <a:lnTo>
                  <a:pt x="0" y="0"/>
                </a:lnTo>
              </a:path>
            </a:pathLst>
          </a:custGeom>
          <a:ln w="3175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06240" y="2450592"/>
            <a:ext cx="256540" cy="161925"/>
          </a:xfrm>
          <a:custGeom>
            <a:avLst/>
            <a:gdLst/>
            <a:ahLst/>
            <a:cxnLst/>
            <a:rect l="l" t="t" r="r" b="b"/>
            <a:pathLst>
              <a:path w="256539" h="161925">
                <a:moveTo>
                  <a:pt x="91439" y="0"/>
                </a:moveTo>
                <a:lnTo>
                  <a:pt x="0" y="0"/>
                </a:lnTo>
                <a:lnTo>
                  <a:pt x="161544" y="161544"/>
                </a:lnTo>
                <a:lnTo>
                  <a:pt x="256032" y="161544"/>
                </a:lnTo>
                <a:lnTo>
                  <a:pt x="91439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96155" y="2449067"/>
            <a:ext cx="172212" cy="3093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08120" y="2450592"/>
            <a:ext cx="161925" cy="302260"/>
          </a:xfrm>
          <a:custGeom>
            <a:avLst/>
            <a:gdLst/>
            <a:ahLst/>
            <a:cxnLst/>
            <a:rect l="l" t="t" r="r" b="b"/>
            <a:pathLst>
              <a:path w="161925" h="302260">
                <a:moveTo>
                  <a:pt x="0" y="0"/>
                </a:moveTo>
                <a:lnTo>
                  <a:pt x="0" y="140208"/>
                </a:lnTo>
                <a:lnTo>
                  <a:pt x="161543" y="301752"/>
                </a:lnTo>
                <a:lnTo>
                  <a:pt x="161543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06596" y="2449067"/>
            <a:ext cx="260603" cy="3093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13047" y="2456688"/>
            <a:ext cx="161925" cy="299085"/>
          </a:xfrm>
          <a:custGeom>
            <a:avLst/>
            <a:gdLst/>
            <a:ahLst/>
            <a:cxnLst/>
            <a:rect l="l" t="t" r="r" b="b"/>
            <a:pathLst>
              <a:path w="161925" h="299085">
                <a:moveTo>
                  <a:pt x="0" y="0"/>
                </a:moveTo>
                <a:lnTo>
                  <a:pt x="0" y="137160"/>
                </a:lnTo>
                <a:lnTo>
                  <a:pt x="161543" y="298703"/>
                </a:lnTo>
                <a:lnTo>
                  <a:pt x="161543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11523" y="2455164"/>
            <a:ext cx="260604" cy="306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27120" y="2459735"/>
            <a:ext cx="161925" cy="299085"/>
          </a:xfrm>
          <a:custGeom>
            <a:avLst/>
            <a:gdLst/>
            <a:ahLst/>
            <a:cxnLst/>
            <a:rect l="l" t="t" r="r" b="b"/>
            <a:pathLst>
              <a:path w="161925" h="299085">
                <a:moveTo>
                  <a:pt x="0" y="0"/>
                </a:moveTo>
                <a:lnTo>
                  <a:pt x="0" y="137160"/>
                </a:lnTo>
                <a:lnTo>
                  <a:pt x="161543" y="298703"/>
                </a:lnTo>
                <a:lnTo>
                  <a:pt x="161543" y="161543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25596" y="2458211"/>
            <a:ext cx="257555" cy="306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41776" y="5196840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10">
                <a:moveTo>
                  <a:pt x="0" y="0"/>
                </a:moveTo>
                <a:lnTo>
                  <a:pt x="2734056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291588" y="5476748"/>
            <a:ext cx="49739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992120" algn="l"/>
              </a:tabLst>
            </a:pP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Total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number 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bands is equal to the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maximum  number </a:t>
            </a: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of</a:t>
            </a:r>
            <a:r>
              <a:rPr sz="1600" spc="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characters</a:t>
            </a:r>
            <a:r>
              <a:rPr sz="1600" spc="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(print	positions) </a:t>
            </a:r>
            <a:r>
              <a:rPr sz="1600" spc="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600" spc="-6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line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444240" y="5209032"/>
            <a:ext cx="3063240" cy="304800"/>
          </a:xfrm>
          <a:custGeom>
            <a:avLst/>
            <a:gdLst/>
            <a:ahLst/>
            <a:cxnLst/>
            <a:rect l="l" t="t" r="r" b="b"/>
            <a:pathLst>
              <a:path w="3063240" h="304800">
                <a:moveTo>
                  <a:pt x="0" y="6096"/>
                </a:moveTo>
                <a:lnTo>
                  <a:pt x="26232" y="71694"/>
                </a:lnTo>
                <a:lnTo>
                  <a:pt x="56623" y="99428"/>
                </a:lnTo>
                <a:lnTo>
                  <a:pt x="96398" y="122577"/>
                </a:lnTo>
                <a:lnTo>
                  <a:pt x="143958" y="140234"/>
                </a:lnTo>
                <a:lnTo>
                  <a:pt x="197702" y="151493"/>
                </a:lnTo>
                <a:lnTo>
                  <a:pt x="256032" y="155448"/>
                </a:lnTo>
                <a:lnTo>
                  <a:pt x="1277112" y="152400"/>
                </a:lnTo>
                <a:lnTo>
                  <a:pt x="1335441" y="156363"/>
                </a:lnTo>
                <a:lnTo>
                  <a:pt x="1389185" y="167684"/>
                </a:lnTo>
                <a:lnTo>
                  <a:pt x="1436745" y="185510"/>
                </a:lnTo>
                <a:lnTo>
                  <a:pt x="1476520" y="208987"/>
                </a:lnTo>
                <a:lnTo>
                  <a:pt x="1506911" y="237264"/>
                </a:lnTo>
                <a:lnTo>
                  <a:pt x="1533144" y="304800"/>
                </a:lnTo>
                <a:lnTo>
                  <a:pt x="1539799" y="269485"/>
                </a:lnTo>
                <a:lnTo>
                  <a:pt x="1588567" y="208987"/>
                </a:lnTo>
                <a:lnTo>
                  <a:pt x="1627694" y="185510"/>
                </a:lnTo>
                <a:lnTo>
                  <a:pt x="1674658" y="167684"/>
                </a:lnTo>
                <a:lnTo>
                  <a:pt x="1727967" y="156363"/>
                </a:lnTo>
                <a:lnTo>
                  <a:pt x="1786127" y="152400"/>
                </a:lnTo>
                <a:lnTo>
                  <a:pt x="2807208" y="152400"/>
                </a:lnTo>
                <a:lnTo>
                  <a:pt x="2865537" y="148276"/>
                </a:lnTo>
                <a:lnTo>
                  <a:pt x="2919281" y="136582"/>
                </a:lnTo>
                <a:lnTo>
                  <a:pt x="2966841" y="118329"/>
                </a:lnTo>
                <a:lnTo>
                  <a:pt x="3006616" y="94532"/>
                </a:lnTo>
                <a:lnTo>
                  <a:pt x="3037007" y="66202"/>
                </a:lnTo>
                <a:lnTo>
                  <a:pt x="3056415" y="34354"/>
                </a:lnTo>
                <a:lnTo>
                  <a:pt x="306324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1592" y="3864864"/>
            <a:ext cx="350520" cy="76200"/>
          </a:xfrm>
          <a:custGeom>
            <a:avLst/>
            <a:gdLst/>
            <a:ahLst/>
            <a:cxnLst/>
            <a:rect l="l" t="t" r="r" b="b"/>
            <a:pathLst>
              <a:path w="350519" h="76200">
                <a:moveTo>
                  <a:pt x="274319" y="0"/>
                </a:moveTo>
                <a:lnTo>
                  <a:pt x="274319" y="76200"/>
                </a:lnTo>
                <a:lnTo>
                  <a:pt x="338796" y="42672"/>
                </a:lnTo>
                <a:lnTo>
                  <a:pt x="286512" y="42672"/>
                </a:lnTo>
                <a:lnTo>
                  <a:pt x="292607" y="36575"/>
                </a:lnTo>
                <a:lnTo>
                  <a:pt x="286512" y="33527"/>
                </a:lnTo>
                <a:lnTo>
                  <a:pt x="344169" y="33527"/>
                </a:lnTo>
                <a:lnTo>
                  <a:pt x="274319" y="0"/>
                </a:lnTo>
                <a:close/>
              </a:path>
              <a:path w="350519" h="76200">
                <a:moveTo>
                  <a:pt x="274319" y="33527"/>
                </a:moveTo>
                <a:lnTo>
                  <a:pt x="6095" y="33527"/>
                </a:lnTo>
                <a:lnTo>
                  <a:pt x="0" y="36575"/>
                </a:lnTo>
                <a:lnTo>
                  <a:pt x="6095" y="42672"/>
                </a:lnTo>
                <a:lnTo>
                  <a:pt x="274319" y="42672"/>
                </a:lnTo>
                <a:lnTo>
                  <a:pt x="274319" y="33527"/>
                </a:lnTo>
                <a:close/>
              </a:path>
              <a:path w="350519" h="76200">
                <a:moveTo>
                  <a:pt x="344169" y="33527"/>
                </a:moveTo>
                <a:lnTo>
                  <a:pt x="286512" y="33527"/>
                </a:lnTo>
                <a:lnTo>
                  <a:pt x="292607" y="36575"/>
                </a:lnTo>
                <a:lnTo>
                  <a:pt x="286512" y="42672"/>
                </a:lnTo>
                <a:lnTo>
                  <a:pt x="338796" y="42672"/>
                </a:lnTo>
                <a:lnTo>
                  <a:pt x="350519" y="36575"/>
                </a:lnTo>
                <a:lnTo>
                  <a:pt x="344169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03576" y="3901440"/>
            <a:ext cx="247015" cy="259079"/>
          </a:xfrm>
          <a:custGeom>
            <a:avLst/>
            <a:gdLst/>
            <a:ahLst/>
            <a:cxnLst/>
            <a:rect l="l" t="t" r="r" b="b"/>
            <a:pathLst>
              <a:path w="247014" h="259079">
                <a:moveTo>
                  <a:pt x="0" y="259080"/>
                </a:moveTo>
                <a:lnTo>
                  <a:pt x="131063" y="0"/>
                </a:lnTo>
                <a:lnTo>
                  <a:pt x="2468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39840" y="2450592"/>
            <a:ext cx="76200" cy="326390"/>
          </a:xfrm>
          <a:custGeom>
            <a:avLst/>
            <a:gdLst/>
            <a:ahLst/>
            <a:cxnLst/>
            <a:rect l="l" t="t" r="r" b="b"/>
            <a:pathLst>
              <a:path w="76200" h="326389">
                <a:moveTo>
                  <a:pt x="33527" y="249936"/>
                </a:moveTo>
                <a:lnTo>
                  <a:pt x="0" y="249936"/>
                </a:lnTo>
                <a:lnTo>
                  <a:pt x="36575" y="326136"/>
                </a:lnTo>
                <a:lnTo>
                  <a:pt x="66690" y="268224"/>
                </a:lnTo>
                <a:lnTo>
                  <a:pt x="36575" y="268224"/>
                </a:lnTo>
                <a:lnTo>
                  <a:pt x="33527" y="262128"/>
                </a:lnTo>
                <a:lnTo>
                  <a:pt x="33527" y="249936"/>
                </a:lnTo>
                <a:close/>
              </a:path>
              <a:path w="76200" h="326389">
                <a:moveTo>
                  <a:pt x="36575" y="0"/>
                </a:moveTo>
                <a:lnTo>
                  <a:pt x="33527" y="3048"/>
                </a:lnTo>
                <a:lnTo>
                  <a:pt x="33527" y="262128"/>
                </a:lnTo>
                <a:lnTo>
                  <a:pt x="36575" y="268224"/>
                </a:lnTo>
                <a:lnTo>
                  <a:pt x="42672" y="262128"/>
                </a:lnTo>
                <a:lnTo>
                  <a:pt x="42672" y="3048"/>
                </a:lnTo>
                <a:lnTo>
                  <a:pt x="36575" y="0"/>
                </a:lnTo>
                <a:close/>
              </a:path>
              <a:path w="76200" h="326389">
                <a:moveTo>
                  <a:pt x="76200" y="249936"/>
                </a:moveTo>
                <a:lnTo>
                  <a:pt x="42672" y="249936"/>
                </a:lnTo>
                <a:lnTo>
                  <a:pt x="42672" y="262128"/>
                </a:lnTo>
                <a:lnTo>
                  <a:pt x="36575" y="268224"/>
                </a:lnTo>
                <a:lnTo>
                  <a:pt x="66690" y="268224"/>
                </a:lnTo>
                <a:lnTo>
                  <a:pt x="76200" y="249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31864" y="2740151"/>
            <a:ext cx="76200" cy="280670"/>
          </a:xfrm>
          <a:custGeom>
            <a:avLst/>
            <a:gdLst/>
            <a:ahLst/>
            <a:cxnLst/>
            <a:rect l="l" t="t" r="r" b="b"/>
            <a:pathLst>
              <a:path w="76200" h="280669">
                <a:moveTo>
                  <a:pt x="33527" y="204215"/>
                </a:moveTo>
                <a:lnTo>
                  <a:pt x="0" y="204215"/>
                </a:lnTo>
                <a:lnTo>
                  <a:pt x="39624" y="280415"/>
                </a:lnTo>
                <a:lnTo>
                  <a:pt x="68884" y="219456"/>
                </a:lnTo>
                <a:lnTo>
                  <a:pt x="39624" y="219456"/>
                </a:lnTo>
                <a:lnTo>
                  <a:pt x="33527" y="216408"/>
                </a:lnTo>
                <a:lnTo>
                  <a:pt x="33527" y="204215"/>
                </a:lnTo>
                <a:close/>
              </a:path>
              <a:path w="76200" h="280669">
                <a:moveTo>
                  <a:pt x="36575" y="0"/>
                </a:moveTo>
                <a:lnTo>
                  <a:pt x="33527" y="6096"/>
                </a:lnTo>
                <a:lnTo>
                  <a:pt x="33527" y="216408"/>
                </a:lnTo>
                <a:lnTo>
                  <a:pt x="39624" y="219456"/>
                </a:lnTo>
                <a:lnTo>
                  <a:pt x="42671" y="216408"/>
                </a:lnTo>
                <a:lnTo>
                  <a:pt x="42671" y="6096"/>
                </a:lnTo>
                <a:lnTo>
                  <a:pt x="36575" y="0"/>
                </a:lnTo>
                <a:close/>
              </a:path>
              <a:path w="76200" h="280669">
                <a:moveTo>
                  <a:pt x="76200" y="204215"/>
                </a:moveTo>
                <a:lnTo>
                  <a:pt x="42671" y="204215"/>
                </a:lnTo>
                <a:lnTo>
                  <a:pt x="42671" y="216408"/>
                </a:lnTo>
                <a:lnTo>
                  <a:pt x="39624" y="219456"/>
                </a:lnTo>
                <a:lnTo>
                  <a:pt x="68884" y="219456"/>
                </a:lnTo>
                <a:lnTo>
                  <a:pt x="76200" y="204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46</a:t>
            </a:fld>
            <a:r>
              <a:rPr spc="-10" dirty="0"/>
              <a:t>/58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0947" y="667004"/>
            <a:ext cx="47059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Chain/Band</a:t>
            </a:r>
            <a:r>
              <a:rPr spc="-30" dirty="0"/>
              <a:t> </a:t>
            </a:r>
            <a:r>
              <a:rPr spc="-10" dirty="0"/>
              <a:t>Printers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47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07667" y="1616760"/>
            <a:ext cx="6551295" cy="286956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Line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printers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that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one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line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at a</a:t>
            </a:r>
            <a:r>
              <a:rPr sz="2000" spc="-9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time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Consist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metallic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chain/band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which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all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characters 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character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set supported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 printer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sz="2000" spc="-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embossed</a:t>
            </a:r>
            <a:endParaRPr sz="2000">
              <a:latin typeface="Verdana"/>
              <a:cs typeface="Verdana"/>
            </a:endParaRPr>
          </a:p>
          <a:p>
            <a:pPr marL="356870" marR="5397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Also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have a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set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hammers mounted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front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of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chain/band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such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manner that an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inked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ribbon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paper 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be placed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between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hammers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the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chain/band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6811" y="1752092"/>
            <a:ext cx="6906259" cy="4227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227329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only print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pre-defined sets of characters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that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embossed 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chain/band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with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the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endParaRPr sz="2000">
              <a:latin typeface="Verdana"/>
              <a:cs typeface="Verdana"/>
            </a:endParaRPr>
          </a:p>
          <a:p>
            <a:pPr marL="356870" marR="552450" indent="-344805" algn="just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Cannot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any shape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characters,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different  sizes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graphics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such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charts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and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graphs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impact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printers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generating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multiple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copies by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using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carbon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paper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or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its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equivalent</a:t>
            </a:r>
            <a:endParaRPr sz="20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usually</a:t>
            </a:r>
            <a:r>
              <a:rPr sz="20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monochrome</a:t>
            </a:r>
            <a:endParaRPr sz="2000">
              <a:latin typeface="Verdana"/>
              <a:cs typeface="Verdana"/>
            </a:endParaRPr>
          </a:p>
          <a:p>
            <a:pPr marL="356870" marR="55943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Typical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speeds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range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400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3000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lines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per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minute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48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0947" y="667004"/>
            <a:ext cx="47059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Chain/Band</a:t>
            </a:r>
            <a:r>
              <a:rPr spc="-30" dirty="0"/>
              <a:t> </a:t>
            </a:r>
            <a:r>
              <a:rPr spc="-10" dirty="0"/>
              <a:t>Printers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8755" y="673099"/>
            <a:ext cx="32365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Laser</a:t>
            </a:r>
            <a:r>
              <a:rPr spc="-15" dirty="0"/>
              <a:t> </a:t>
            </a:r>
            <a:r>
              <a:rPr spc="-5" dirty="0"/>
              <a:t>Printers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49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6811" y="1614931"/>
            <a:ext cx="7359650" cy="406400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8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Page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printers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that print one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page at a</a:t>
            </a:r>
            <a:r>
              <a:rPr sz="18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time</a:t>
            </a:r>
            <a:endParaRPr sz="18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9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Consist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a laser beam source, a multi-sided mirror, a 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photoconductive drum and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toner (tiny particles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oppositely 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charged</a:t>
            </a:r>
            <a:r>
              <a:rPr sz="1800" spc="-10" dirty="0">
                <a:solidFill>
                  <a:srgbClr val="333333"/>
                </a:solidFill>
                <a:latin typeface="Verdana"/>
                <a:cs typeface="Verdana"/>
              </a:rPr>
              <a:t> ink)</a:t>
            </a:r>
            <a:endParaRPr sz="1800">
              <a:latin typeface="Verdana"/>
              <a:cs typeface="Verdana"/>
            </a:endParaRPr>
          </a:p>
          <a:p>
            <a:pPr marL="356870" marR="260350" indent="-344805">
              <a:lnSpc>
                <a:spcPct val="100000"/>
              </a:lnSpc>
              <a:spcBef>
                <a:spcPts val="98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To print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a page,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laser beam is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focused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electro  statically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charged drum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spinning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multi-sided</a:t>
            </a:r>
            <a:r>
              <a:rPr sz="18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mirror</a:t>
            </a:r>
            <a:endParaRPr sz="1800">
              <a:latin typeface="Verdana"/>
              <a:cs typeface="Verdana"/>
            </a:endParaRPr>
          </a:p>
          <a:p>
            <a:pPr marL="356870" marR="335280" indent="-344805">
              <a:lnSpc>
                <a:spcPct val="100000"/>
              </a:lnSpc>
              <a:spcBef>
                <a:spcPts val="98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Toner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sticks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drum </a:t>
            </a:r>
            <a:r>
              <a:rPr sz="18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places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laser beam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has  charged the drum’s</a:t>
            </a:r>
            <a:r>
              <a:rPr sz="18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surface.</a:t>
            </a:r>
            <a:endParaRPr sz="1800">
              <a:latin typeface="Verdana"/>
              <a:cs typeface="Verdana"/>
            </a:endParaRPr>
          </a:p>
          <a:p>
            <a:pPr marL="356870" marR="27305" indent="-344805">
              <a:lnSpc>
                <a:spcPct val="101099"/>
              </a:lnSpc>
              <a:spcBef>
                <a:spcPts val="93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Toner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is then permanently fused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paper with heat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and  pressure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generate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printer</a:t>
            </a:r>
            <a:r>
              <a:rPr sz="18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endParaRPr sz="1800">
              <a:latin typeface="Verdana"/>
              <a:cs typeface="Verdana"/>
            </a:endParaRPr>
          </a:p>
          <a:p>
            <a:pPr marL="356870" marR="702945" indent="-344805">
              <a:lnSpc>
                <a:spcPct val="100000"/>
              </a:lnSpc>
              <a:spcBef>
                <a:spcPts val="96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Laser printers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produce very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high quality output having 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resolutions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333333"/>
                </a:solidFill>
                <a:latin typeface="Verdana"/>
                <a:cs typeface="Verdana"/>
              </a:rPr>
              <a:t>the range </a:t>
            </a:r>
            <a:r>
              <a:rPr sz="1800" spc="5" dirty="0">
                <a:solidFill>
                  <a:srgbClr val="333333"/>
                </a:solidFill>
                <a:latin typeface="Verdana"/>
                <a:cs typeface="Verdana"/>
              </a:rPr>
              <a:t>of 600 to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1200</a:t>
            </a:r>
            <a:r>
              <a:rPr sz="18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333333"/>
                </a:solidFill>
                <a:latin typeface="Verdana"/>
                <a:cs typeface="Verdana"/>
              </a:rPr>
              <a:t>dpi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6131" y="6327140"/>
            <a:ext cx="1705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4D4D4D"/>
                </a:solidFill>
                <a:latin typeface="Arial"/>
                <a:cs typeface="Arial"/>
              </a:rPr>
              <a:t>(Continued on </a:t>
            </a:r>
            <a:r>
              <a:rPr sz="1200" i="1" spc="-10" dirty="0">
                <a:solidFill>
                  <a:srgbClr val="4D4D4D"/>
                </a:solidFill>
                <a:latin typeface="Arial"/>
                <a:cs typeface="Arial"/>
              </a:rPr>
              <a:t>next</a:t>
            </a:r>
            <a:r>
              <a:rPr sz="1200" i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4D4D4D"/>
                </a:solidFill>
                <a:latin typeface="Arial"/>
                <a:cs typeface="Arial"/>
              </a:rPr>
              <a:t>slide)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4852" y="667004"/>
            <a:ext cx="70040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Commonly Used Input</a:t>
            </a:r>
            <a:r>
              <a:rPr spc="10" dirty="0"/>
              <a:t> </a:t>
            </a:r>
            <a:r>
              <a:rPr spc="-10" dirty="0"/>
              <a:t>Devices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149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92516" y="7066854"/>
            <a:ext cx="94234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fld id="{81D60167-4931-47E6-BA6A-407CBD079E47}" type="slidenum"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5</a:t>
            </a:fld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/58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9860" y="1616760"/>
            <a:ext cx="6123940" cy="5123839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56870" indent="-344805">
              <a:lnSpc>
                <a:spcPct val="150000"/>
              </a:lnSpc>
              <a:spcBef>
                <a:spcPts val="11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Keyboard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5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Point-and-draw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scanning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Digitizer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Electronic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cards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based</a:t>
            </a:r>
            <a:r>
              <a:rPr sz="2000" spc="-8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5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Speech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recognition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50000"/>
              </a:lnSpc>
              <a:spcBef>
                <a:spcPts val="106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Vision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based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devices</a:t>
            </a: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>
              <a:lnSpc>
                <a:spcPct val="100000"/>
              </a:lnSpc>
              <a:spcBef>
                <a:spcPts val="106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lang="en-GB" sz="2000" spc="-1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>
              <a:lnSpc>
                <a:spcPct val="100000"/>
              </a:lnSpc>
              <a:spcBef>
                <a:spcPts val="1060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2908" y="1761236"/>
            <a:ext cx="7099934" cy="3313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93345" indent="-344805" algn="just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many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special characters,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different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sizes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of  print,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graphics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such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charts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sz="2000" spc="-5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graphs</a:t>
            </a:r>
            <a:endParaRPr sz="2000">
              <a:latin typeface="Verdana"/>
              <a:cs typeface="Verdana"/>
            </a:endParaRPr>
          </a:p>
          <a:p>
            <a:pPr marL="35687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non-impact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endParaRPr sz="2000">
              <a:latin typeface="Verdana"/>
              <a:cs typeface="Verdana"/>
            </a:endParaRPr>
          </a:p>
          <a:p>
            <a:pPr marL="356870" marR="95250" indent="-344805" algn="just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Most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laser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printers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monochrome, but color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laser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also</a:t>
            </a:r>
            <a:r>
              <a:rPr sz="2000" spc="-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available</a:t>
            </a:r>
            <a:endParaRPr sz="2000">
              <a:latin typeface="Verdana"/>
              <a:cs typeface="Verdan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7505" algn="l"/>
              </a:tabLst>
            </a:pP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Low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laser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printers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4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12 pages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per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minute.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Very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high-speed laser printers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print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500  to 1000 pages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per</a:t>
            </a:r>
            <a:r>
              <a:rPr sz="2000" spc="-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minute</a:t>
            </a:r>
            <a:endParaRPr sz="2000">
              <a:latin typeface="Verdana"/>
              <a:cs typeface="Verdana"/>
            </a:endParaRPr>
          </a:p>
          <a:p>
            <a:pPr marL="356870" indent="-344805" algn="just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More expensive than other</a:t>
            </a:r>
            <a:r>
              <a:rPr sz="2000" spc="-5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printers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50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8755" y="673099"/>
            <a:ext cx="323659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Laser</a:t>
            </a:r>
            <a:r>
              <a:rPr spc="-15" dirty="0"/>
              <a:t> </a:t>
            </a:r>
            <a:r>
              <a:rPr spc="-5" dirty="0"/>
              <a:t>Printers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6044" y="1459483"/>
            <a:ext cx="215646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dirty="0">
                <a:solidFill>
                  <a:srgbClr val="4D4D4D"/>
                </a:solidFill>
                <a:latin typeface="Verdana"/>
                <a:cs typeface="Verdana"/>
              </a:rPr>
              <a:t>(Continued from previous</a:t>
            </a:r>
            <a:r>
              <a:rPr sz="1000" i="1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00" i="1" spc="-5" dirty="0">
                <a:solidFill>
                  <a:srgbClr val="4D4D4D"/>
                </a:solidFill>
                <a:latin typeface="Verdana"/>
                <a:cs typeface="Verdana"/>
              </a:rPr>
              <a:t>slide..)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Group 47"/>
          <p:cNvGrpSpPr/>
          <p:nvPr/>
        </p:nvGrpSpPr>
        <p:grpSpPr>
          <a:xfrm>
            <a:off x="2599565" y="2069592"/>
            <a:ext cx="3725035" cy="3206750"/>
            <a:chOff x="2362200" y="2069592"/>
            <a:chExt cx="3725035" cy="3206750"/>
          </a:xfrm>
        </p:grpSpPr>
        <p:sp>
          <p:nvSpPr>
            <p:cNvPr id="5" name="object 5"/>
            <p:cNvSpPr/>
            <p:nvPr/>
          </p:nvSpPr>
          <p:spPr>
            <a:xfrm>
              <a:off x="3270503" y="2069592"/>
              <a:ext cx="2813685" cy="3206750"/>
            </a:xfrm>
            <a:custGeom>
              <a:avLst/>
              <a:gdLst/>
              <a:ahLst/>
              <a:cxnLst/>
              <a:rect l="l" t="t" r="r" b="b"/>
              <a:pathLst>
                <a:path w="2813685" h="3206750">
                  <a:moveTo>
                    <a:pt x="1881538" y="2959608"/>
                  </a:moveTo>
                  <a:lnTo>
                    <a:pt x="1030224" y="2959608"/>
                  </a:lnTo>
                  <a:lnTo>
                    <a:pt x="1328928" y="3191256"/>
                  </a:lnTo>
                  <a:lnTo>
                    <a:pt x="1353312" y="3203448"/>
                  </a:lnTo>
                  <a:lnTo>
                    <a:pt x="1365504" y="3206496"/>
                  </a:lnTo>
                  <a:lnTo>
                    <a:pt x="1377696" y="3206496"/>
                  </a:lnTo>
                  <a:lnTo>
                    <a:pt x="1402080" y="3200400"/>
                  </a:lnTo>
                  <a:lnTo>
                    <a:pt x="1417320" y="3197352"/>
                  </a:lnTo>
                  <a:lnTo>
                    <a:pt x="1429512" y="3191256"/>
                  </a:lnTo>
                  <a:lnTo>
                    <a:pt x="1881538" y="2959608"/>
                  </a:lnTo>
                  <a:close/>
                </a:path>
                <a:path w="2813685" h="3206750">
                  <a:moveTo>
                    <a:pt x="1655064" y="0"/>
                  </a:moveTo>
                  <a:lnTo>
                    <a:pt x="338328" y="277368"/>
                  </a:lnTo>
                  <a:lnTo>
                    <a:pt x="256032" y="326136"/>
                  </a:lnTo>
                  <a:lnTo>
                    <a:pt x="118872" y="359663"/>
                  </a:lnTo>
                  <a:lnTo>
                    <a:pt x="0" y="883920"/>
                  </a:lnTo>
                  <a:lnTo>
                    <a:pt x="18287" y="999744"/>
                  </a:lnTo>
                  <a:lnTo>
                    <a:pt x="18287" y="1121664"/>
                  </a:lnTo>
                  <a:lnTo>
                    <a:pt x="341375" y="2621280"/>
                  </a:lnTo>
                  <a:lnTo>
                    <a:pt x="829056" y="3023616"/>
                  </a:lnTo>
                  <a:lnTo>
                    <a:pt x="1030224" y="2959608"/>
                  </a:lnTo>
                  <a:lnTo>
                    <a:pt x="1881538" y="2959608"/>
                  </a:lnTo>
                  <a:lnTo>
                    <a:pt x="2529840" y="2627376"/>
                  </a:lnTo>
                  <a:lnTo>
                    <a:pt x="2557272" y="2542032"/>
                  </a:lnTo>
                  <a:lnTo>
                    <a:pt x="2563368" y="2462784"/>
                  </a:lnTo>
                  <a:lnTo>
                    <a:pt x="2746248" y="2362200"/>
                  </a:lnTo>
                  <a:lnTo>
                    <a:pt x="2764536" y="2270760"/>
                  </a:lnTo>
                  <a:lnTo>
                    <a:pt x="2813304" y="2249424"/>
                  </a:lnTo>
                  <a:lnTo>
                    <a:pt x="2813304" y="1661160"/>
                  </a:lnTo>
                  <a:lnTo>
                    <a:pt x="2761488" y="1606296"/>
                  </a:lnTo>
                  <a:lnTo>
                    <a:pt x="2810256" y="1588008"/>
                  </a:lnTo>
                  <a:lnTo>
                    <a:pt x="2810256" y="539496"/>
                  </a:lnTo>
                  <a:lnTo>
                    <a:pt x="2484120" y="417575"/>
                  </a:lnTo>
                  <a:lnTo>
                    <a:pt x="2484120" y="316992"/>
                  </a:lnTo>
                  <a:lnTo>
                    <a:pt x="1655064" y="0"/>
                  </a:lnTo>
                  <a:close/>
                </a:path>
              </a:pathLst>
            </a:custGeom>
            <a:solidFill>
              <a:srgbClr val="F3EC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0503" y="2432304"/>
              <a:ext cx="121920" cy="530860"/>
            </a:xfrm>
            <a:custGeom>
              <a:avLst/>
              <a:gdLst/>
              <a:ahLst/>
              <a:cxnLst/>
              <a:rect l="l" t="t" r="r" b="b"/>
              <a:pathLst>
                <a:path w="121920" h="530860">
                  <a:moveTo>
                    <a:pt x="0" y="524256"/>
                  </a:moveTo>
                  <a:lnTo>
                    <a:pt x="0" y="527304"/>
                  </a:lnTo>
                  <a:lnTo>
                    <a:pt x="3048" y="527304"/>
                  </a:lnTo>
                  <a:lnTo>
                    <a:pt x="3048" y="530351"/>
                  </a:lnTo>
                  <a:lnTo>
                    <a:pt x="6096" y="527304"/>
                  </a:lnTo>
                  <a:lnTo>
                    <a:pt x="0" y="524256"/>
                  </a:lnTo>
                  <a:close/>
                </a:path>
                <a:path w="121920" h="530860">
                  <a:moveTo>
                    <a:pt x="115824" y="0"/>
                  </a:moveTo>
                  <a:lnTo>
                    <a:pt x="0" y="524256"/>
                  </a:lnTo>
                  <a:lnTo>
                    <a:pt x="6096" y="527304"/>
                  </a:lnTo>
                  <a:lnTo>
                    <a:pt x="121920" y="3048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81171" y="2953511"/>
              <a:ext cx="0" cy="119380"/>
            </a:xfrm>
            <a:custGeom>
              <a:avLst/>
              <a:gdLst/>
              <a:ahLst/>
              <a:cxnLst/>
              <a:rect l="l" t="t" r="r" b="b"/>
              <a:pathLst>
                <a:path h="119380">
                  <a:moveTo>
                    <a:pt x="0" y="0"/>
                  </a:moveTo>
                  <a:lnTo>
                    <a:pt x="0" y="118872"/>
                  </a:lnTo>
                </a:path>
              </a:pathLst>
            </a:custGeom>
            <a:ln w="21336">
              <a:solidFill>
                <a:srgbClr val="1F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0315" y="3069335"/>
              <a:ext cx="0" cy="128270"/>
            </a:xfrm>
            <a:custGeom>
              <a:avLst/>
              <a:gdLst/>
              <a:ahLst/>
              <a:cxnLst/>
              <a:rect l="l" t="t" r="r" b="b"/>
              <a:pathLst>
                <a:path h="128269">
                  <a:moveTo>
                    <a:pt x="0" y="0"/>
                  </a:moveTo>
                  <a:lnTo>
                    <a:pt x="0" y="128015"/>
                  </a:lnTo>
                </a:path>
              </a:pathLst>
            </a:custGeom>
            <a:ln w="3175">
              <a:solidFill>
                <a:srgbClr val="1F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8791" y="3191255"/>
              <a:ext cx="326390" cy="1506220"/>
            </a:xfrm>
            <a:custGeom>
              <a:avLst/>
              <a:gdLst/>
              <a:ahLst/>
              <a:cxnLst/>
              <a:rect l="l" t="t" r="r" b="b"/>
              <a:pathLst>
                <a:path w="326389" h="1506220">
                  <a:moveTo>
                    <a:pt x="3048" y="0"/>
                  </a:moveTo>
                  <a:lnTo>
                    <a:pt x="0" y="3048"/>
                  </a:lnTo>
                  <a:lnTo>
                    <a:pt x="323088" y="1502664"/>
                  </a:lnTo>
                  <a:lnTo>
                    <a:pt x="323088" y="1505712"/>
                  </a:lnTo>
                  <a:lnTo>
                    <a:pt x="326136" y="1499616"/>
                  </a:lnTo>
                  <a:lnTo>
                    <a:pt x="3048" y="0"/>
                  </a:lnTo>
                  <a:close/>
                </a:path>
                <a:path w="326389" h="1506220">
                  <a:moveTo>
                    <a:pt x="326136" y="1499616"/>
                  </a:moveTo>
                  <a:lnTo>
                    <a:pt x="323088" y="1505712"/>
                  </a:lnTo>
                  <a:lnTo>
                    <a:pt x="326136" y="1505712"/>
                  </a:lnTo>
                  <a:lnTo>
                    <a:pt x="326136" y="1499616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11879" y="4690871"/>
              <a:ext cx="490855" cy="402590"/>
            </a:xfrm>
            <a:custGeom>
              <a:avLst/>
              <a:gdLst/>
              <a:ahLst/>
              <a:cxnLst/>
              <a:rect l="l" t="t" r="r" b="b"/>
              <a:pathLst>
                <a:path w="490854" h="402589">
                  <a:moveTo>
                    <a:pt x="0" y="0"/>
                  </a:moveTo>
                  <a:lnTo>
                    <a:pt x="0" y="6095"/>
                  </a:lnTo>
                  <a:lnTo>
                    <a:pt x="487680" y="402335"/>
                  </a:lnTo>
                  <a:lnTo>
                    <a:pt x="490728" y="396239"/>
                  </a:lnTo>
                  <a:lnTo>
                    <a:pt x="0" y="0"/>
                  </a:lnTo>
                  <a:close/>
                </a:path>
                <a:path w="490854" h="402589">
                  <a:moveTo>
                    <a:pt x="490728" y="396239"/>
                  </a:moveTo>
                  <a:lnTo>
                    <a:pt x="487680" y="402335"/>
                  </a:lnTo>
                  <a:lnTo>
                    <a:pt x="490728" y="402335"/>
                  </a:lnTo>
                  <a:lnTo>
                    <a:pt x="490728" y="396239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2608" y="5023103"/>
              <a:ext cx="201167" cy="70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00728" y="5023103"/>
              <a:ext cx="302260" cy="241300"/>
            </a:xfrm>
            <a:custGeom>
              <a:avLst/>
              <a:gdLst/>
              <a:ahLst/>
              <a:cxnLst/>
              <a:rect l="l" t="t" r="r" b="b"/>
              <a:pathLst>
                <a:path w="302260" h="241300">
                  <a:moveTo>
                    <a:pt x="0" y="0"/>
                  </a:moveTo>
                  <a:lnTo>
                    <a:pt x="0" y="9144"/>
                  </a:lnTo>
                  <a:lnTo>
                    <a:pt x="298704" y="240792"/>
                  </a:lnTo>
                  <a:lnTo>
                    <a:pt x="301751" y="231648"/>
                  </a:lnTo>
                  <a:lnTo>
                    <a:pt x="0" y="0"/>
                  </a:lnTo>
                  <a:close/>
                </a:path>
                <a:path w="302260" h="241300">
                  <a:moveTo>
                    <a:pt x="301751" y="231648"/>
                  </a:moveTo>
                  <a:lnTo>
                    <a:pt x="298704" y="240792"/>
                  </a:lnTo>
                  <a:lnTo>
                    <a:pt x="301751" y="240792"/>
                  </a:lnTo>
                  <a:lnTo>
                    <a:pt x="301751" y="231648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99432" y="5254752"/>
              <a:ext cx="104139" cy="21590"/>
            </a:xfrm>
            <a:custGeom>
              <a:avLst/>
              <a:gdLst/>
              <a:ahLst/>
              <a:cxnLst/>
              <a:rect l="l" t="t" r="r" b="b"/>
              <a:pathLst>
                <a:path w="104139" h="21589">
                  <a:moveTo>
                    <a:pt x="0" y="0"/>
                  </a:moveTo>
                  <a:lnTo>
                    <a:pt x="0" y="9143"/>
                  </a:lnTo>
                  <a:lnTo>
                    <a:pt x="12191" y="15240"/>
                  </a:lnTo>
                  <a:lnTo>
                    <a:pt x="36575" y="21336"/>
                  </a:lnTo>
                  <a:lnTo>
                    <a:pt x="60959" y="21336"/>
                  </a:lnTo>
                  <a:lnTo>
                    <a:pt x="73151" y="18287"/>
                  </a:lnTo>
                  <a:lnTo>
                    <a:pt x="88391" y="15240"/>
                  </a:lnTo>
                  <a:lnTo>
                    <a:pt x="36575" y="15240"/>
                  </a:lnTo>
                  <a:lnTo>
                    <a:pt x="12191" y="9143"/>
                  </a:lnTo>
                  <a:lnTo>
                    <a:pt x="0" y="0"/>
                  </a:lnTo>
                  <a:close/>
                </a:path>
                <a:path w="104139" h="21589">
                  <a:moveTo>
                    <a:pt x="100583" y="0"/>
                  </a:moveTo>
                  <a:lnTo>
                    <a:pt x="85343" y="6096"/>
                  </a:lnTo>
                  <a:lnTo>
                    <a:pt x="73151" y="12192"/>
                  </a:lnTo>
                  <a:lnTo>
                    <a:pt x="60959" y="15240"/>
                  </a:lnTo>
                  <a:lnTo>
                    <a:pt x="88391" y="15240"/>
                  </a:lnTo>
                  <a:lnTo>
                    <a:pt x="100583" y="9143"/>
                  </a:lnTo>
                  <a:lnTo>
                    <a:pt x="100583" y="6096"/>
                  </a:lnTo>
                  <a:lnTo>
                    <a:pt x="103631" y="6096"/>
                  </a:lnTo>
                  <a:lnTo>
                    <a:pt x="103631" y="3048"/>
                  </a:lnTo>
                  <a:lnTo>
                    <a:pt x="100583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3064" y="4696967"/>
              <a:ext cx="1100455" cy="567055"/>
            </a:xfrm>
            <a:custGeom>
              <a:avLst/>
              <a:gdLst/>
              <a:ahLst/>
              <a:cxnLst/>
              <a:rect l="l" t="t" r="r" b="b"/>
              <a:pathLst>
                <a:path w="1100454" h="567054">
                  <a:moveTo>
                    <a:pt x="1097280" y="0"/>
                  </a:moveTo>
                  <a:lnTo>
                    <a:pt x="0" y="557783"/>
                  </a:lnTo>
                  <a:lnTo>
                    <a:pt x="0" y="566927"/>
                  </a:lnTo>
                  <a:lnTo>
                    <a:pt x="1097280" y="6095"/>
                  </a:lnTo>
                  <a:lnTo>
                    <a:pt x="1100327" y="3047"/>
                  </a:lnTo>
                  <a:lnTo>
                    <a:pt x="1097280" y="0"/>
                  </a:lnTo>
                  <a:close/>
                </a:path>
                <a:path w="1100454" h="567054">
                  <a:moveTo>
                    <a:pt x="1100327" y="0"/>
                  </a:moveTo>
                  <a:lnTo>
                    <a:pt x="1097280" y="0"/>
                  </a:lnTo>
                  <a:lnTo>
                    <a:pt x="1100327" y="3047"/>
                  </a:lnTo>
                  <a:lnTo>
                    <a:pt x="1100327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7296" y="4312920"/>
              <a:ext cx="289559" cy="3840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3808" y="3724655"/>
              <a:ext cx="0" cy="594360"/>
            </a:xfrm>
            <a:custGeom>
              <a:avLst/>
              <a:gdLst/>
              <a:ahLst/>
              <a:cxnLst/>
              <a:rect l="l" t="t" r="r" b="b"/>
              <a:pathLst>
                <a:path h="594360">
                  <a:moveTo>
                    <a:pt x="0" y="0"/>
                  </a:moveTo>
                  <a:lnTo>
                    <a:pt x="0" y="594360"/>
                  </a:lnTo>
                </a:path>
              </a:pathLst>
            </a:custGeom>
            <a:ln w="6096">
              <a:solidFill>
                <a:srgbClr val="1F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31991" y="3672840"/>
              <a:ext cx="55244" cy="60960"/>
            </a:xfrm>
            <a:custGeom>
              <a:avLst/>
              <a:gdLst/>
              <a:ahLst/>
              <a:cxnLst/>
              <a:rect l="l" t="t" r="r" b="b"/>
              <a:pathLst>
                <a:path w="55245" h="60960">
                  <a:moveTo>
                    <a:pt x="3048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51816" y="60960"/>
                  </a:lnTo>
                  <a:lnTo>
                    <a:pt x="54863" y="54863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31991" y="3651503"/>
              <a:ext cx="52069" cy="27940"/>
            </a:xfrm>
            <a:custGeom>
              <a:avLst/>
              <a:gdLst/>
              <a:ahLst/>
              <a:cxnLst/>
              <a:rect l="l" t="t" r="r" b="b"/>
              <a:pathLst>
                <a:path w="52070" h="27939">
                  <a:moveTo>
                    <a:pt x="48768" y="0"/>
                  </a:moveTo>
                  <a:lnTo>
                    <a:pt x="0" y="21336"/>
                  </a:lnTo>
                  <a:lnTo>
                    <a:pt x="0" y="27432"/>
                  </a:lnTo>
                  <a:lnTo>
                    <a:pt x="48768" y="9144"/>
                  </a:lnTo>
                  <a:lnTo>
                    <a:pt x="51816" y="6096"/>
                  </a:lnTo>
                  <a:lnTo>
                    <a:pt x="48768" y="0"/>
                  </a:lnTo>
                  <a:close/>
                </a:path>
                <a:path w="52070" h="27939">
                  <a:moveTo>
                    <a:pt x="48768" y="0"/>
                  </a:moveTo>
                  <a:lnTo>
                    <a:pt x="51816" y="6096"/>
                  </a:lnTo>
                  <a:lnTo>
                    <a:pt x="51816" y="3048"/>
                  </a:lnTo>
                  <a:lnTo>
                    <a:pt x="48768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82284" y="2606039"/>
              <a:ext cx="0" cy="1051560"/>
            </a:xfrm>
            <a:custGeom>
              <a:avLst/>
              <a:gdLst/>
              <a:ahLst/>
              <a:cxnLst/>
              <a:rect l="l" t="t" r="r" b="b"/>
              <a:pathLst>
                <a:path h="1051560">
                  <a:moveTo>
                    <a:pt x="0" y="0"/>
                  </a:moveTo>
                  <a:lnTo>
                    <a:pt x="0" y="1051560"/>
                  </a:lnTo>
                </a:path>
              </a:pathLst>
            </a:custGeom>
            <a:ln w="3175">
              <a:solidFill>
                <a:srgbClr val="1F1A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51576" y="2490216"/>
              <a:ext cx="329565" cy="121920"/>
            </a:xfrm>
            <a:custGeom>
              <a:avLst/>
              <a:gdLst/>
              <a:ahLst/>
              <a:cxnLst/>
              <a:rect l="l" t="t" r="r" b="b"/>
              <a:pathLst>
                <a:path w="329564" h="121919">
                  <a:moveTo>
                    <a:pt x="3048" y="0"/>
                  </a:moveTo>
                  <a:lnTo>
                    <a:pt x="0" y="3048"/>
                  </a:lnTo>
                  <a:lnTo>
                    <a:pt x="3048" y="3048"/>
                  </a:lnTo>
                  <a:lnTo>
                    <a:pt x="329184" y="121920"/>
                  </a:lnTo>
                  <a:lnTo>
                    <a:pt x="329184" y="115824"/>
                  </a:lnTo>
                  <a:lnTo>
                    <a:pt x="3048" y="0"/>
                  </a:lnTo>
                  <a:close/>
                </a:path>
                <a:path w="329564" h="121919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51576" y="2383535"/>
              <a:ext cx="6350" cy="106680"/>
            </a:xfrm>
            <a:custGeom>
              <a:avLst/>
              <a:gdLst/>
              <a:ahLst/>
              <a:cxnLst/>
              <a:rect l="l" t="t" r="r" b="b"/>
              <a:pathLst>
                <a:path w="6350" h="106680">
                  <a:moveTo>
                    <a:pt x="3048" y="0"/>
                  </a:moveTo>
                  <a:lnTo>
                    <a:pt x="0" y="3048"/>
                  </a:lnTo>
                  <a:lnTo>
                    <a:pt x="0" y="106679"/>
                  </a:lnTo>
                  <a:lnTo>
                    <a:pt x="6096" y="106679"/>
                  </a:lnTo>
                  <a:lnTo>
                    <a:pt x="6096" y="3048"/>
                  </a:lnTo>
                  <a:lnTo>
                    <a:pt x="3048" y="0"/>
                  </a:lnTo>
                  <a:close/>
                </a:path>
                <a:path w="6350" h="106680">
                  <a:moveTo>
                    <a:pt x="6096" y="0"/>
                  </a:moveTo>
                  <a:lnTo>
                    <a:pt x="3048" y="0"/>
                  </a:lnTo>
                  <a:lnTo>
                    <a:pt x="6096" y="3048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25567" y="2069592"/>
              <a:ext cx="829310" cy="323215"/>
            </a:xfrm>
            <a:custGeom>
              <a:avLst/>
              <a:gdLst/>
              <a:ahLst/>
              <a:cxnLst/>
              <a:rect l="l" t="t" r="r" b="b"/>
              <a:pathLst>
                <a:path w="829310" h="323214">
                  <a:moveTo>
                    <a:pt x="0" y="0"/>
                  </a:moveTo>
                  <a:lnTo>
                    <a:pt x="0" y="3048"/>
                  </a:lnTo>
                  <a:lnTo>
                    <a:pt x="826008" y="323088"/>
                  </a:lnTo>
                  <a:lnTo>
                    <a:pt x="829056" y="3169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08832" y="2069592"/>
              <a:ext cx="1320165" cy="283845"/>
            </a:xfrm>
            <a:custGeom>
              <a:avLst/>
              <a:gdLst/>
              <a:ahLst/>
              <a:cxnLst/>
              <a:rect l="l" t="t" r="r" b="b"/>
              <a:pathLst>
                <a:path w="1320164" h="283844">
                  <a:moveTo>
                    <a:pt x="1319783" y="0"/>
                  </a:moveTo>
                  <a:lnTo>
                    <a:pt x="0" y="277368"/>
                  </a:lnTo>
                  <a:lnTo>
                    <a:pt x="0" y="283463"/>
                  </a:lnTo>
                  <a:lnTo>
                    <a:pt x="1319783" y="3048"/>
                  </a:lnTo>
                  <a:lnTo>
                    <a:pt x="1319783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86328" y="2346960"/>
              <a:ext cx="222504" cy="883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11879" y="4340352"/>
              <a:ext cx="2426335" cy="935990"/>
            </a:xfrm>
            <a:custGeom>
              <a:avLst/>
              <a:gdLst/>
              <a:ahLst/>
              <a:cxnLst/>
              <a:rect l="l" t="t" r="r" b="b"/>
              <a:pathLst>
                <a:path w="2426335" h="935989">
                  <a:moveTo>
                    <a:pt x="1547378" y="688848"/>
                  </a:moveTo>
                  <a:lnTo>
                    <a:pt x="688848" y="688848"/>
                  </a:lnTo>
                  <a:lnTo>
                    <a:pt x="987552" y="923544"/>
                  </a:lnTo>
                  <a:lnTo>
                    <a:pt x="999744" y="926592"/>
                  </a:lnTo>
                  <a:lnTo>
                    <a:pt x="1011936" y="932688"/>
                  </a:lnTo>
                  <a:lnTo>
                    <a:pt x="1024128" y="935736"/>
                  </a:lnTo>
                  <a:lnTo>
                    <a:pt x="1048512" y="935736"/>
                  </a:lnTo>
                  <a:lnTo>
                    <a:pt x="1060704" y="932688"/>
                  </a:lnTo>
                  <a:lnTo>
                    <a:pt x="1075944" y="926592"/>
                  </a:lnTo>
                  <a:lnTo>
                    <a:pt x="1088136" y="923544"/>
                  </a:lnTo>
                  <a:lnTo>
                    <a:pt x="1547378" y="688848"/>
                  </a:lnTo>
                  <a:close/>
                </a:path>
                <a:path w="2426335" h="935989">
                  <a:moveTo>
                    <a:pt x="374904" y="274320"/>
                  </a:moveTo>
                  <a:lnTo>
                    <a:pt x="0" y="350520"/>
                  </a:lnTo>
                  <a:lnTo>
                    <a:pt x="487680" y="752856"/>
                  </a:lnTo>
                  <a:lnTo>
                    <a:pt x="688848" y="688848"/>
                  </a:lnTo>
                  <a:lnTo>
                    <a:pt x="1547378" y="688848"/>
                  </a:lnTo>
                  <a:lnTo>
                    <a:pt x="1553343" y="685800"/>
                  </a:lnTo>
                  <a:lnTo>
                    <a:pt x="905256" y="685800"/>
                  </a:lnTo>
                  <a:lnTo>
                    <a:pt x="551688" y="429768"/>
                  </a:lnTo>
                  <a:lnTo>
                    <a:pt x="487680" y="338328"/>
                  </a:lnTo>
                  <a:lnTo>
                    <a:pt x="374904" y="274320"/>
                  </a:lnTo>
                  <a:close/>
                </a:path>
                <a:path w="2426335" h="935989">
                  <a:moveTo>
                    <a:pt x="2426208" y="0"/>
                  </a:moveTo>
                  <a:lnTo>
                    <a:pt x="905256" y="685800"/>
                  </a:lnTo>
                  <a:lnTo>
                    <a:pt x="1553343" y="685800"/>
                  </a:lnTo>
                  <a:lnTo>
                    <a:pt x="2191512" y="359664"/>
                  </a:lnTo>
                  <a:lnTo>
                    <a:pt x="2215896" y="271272"/>
                  </a:lnTo>
                  <a:lnTo>
                    <a:pt x="2225040" y="192024"/>
                  </a:lnTo>
                  <a:lnTo>
                    <a:pt x="2407920" y="88392"/>
                  </a:lnTo>
                  <a:lnTo>
                    <a:pt x="2426208" y="0"/>
                  </a:lnTo>
                  <a:close/>
                </a:path>
              </a:pathLst>
            </a:custGeom>
            <a:solidFill>
              <a:srgbClr val="B6B6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11879" y="4614671"/>
              <a:ext cx="378460" cy="82550"/>
            </a:xfrm>
            <a:custGeom>
              <a:avLst/>
              <a:gdLst/>
              <a:ahLst/>
              <a:cxnLst/>
              <a:rect l="l" t="t" r="r" b="b"/>
              <a:pathLst>
                <a:path w="378460" h="82550">
                  <a:moveTo>
                    <a:pt x="377952" y="0"/>
                  </a:moveTo>
                  <a:lnTo>
                    <a:pt x="0" y="73151"/>
                  </a:lnTo>
                  <a:lnTo>
                    <a:pt x="0" y="82295"/>
                  </a:lnTo>
                  <a:lnTo>
                    <a:pt x="377952" y="9143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986784" y="4614671"/>
              <a:ext cx="179831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66615" y="4767071"/>
              <a:ext cx="353695" cy="259079"/>
            </a:xfrm>
            <a:custGeom>
              <a:avLst/>
              <a:gdLst/>
              <a:ahLst/>
              <a:cxnLst/>
              <a:rect l="l" t="t" r="r" b="b"/>
              <a:pathLst>
                <a:path w="353695" h="259079">
                  <a:moveTo>
                    <a:pt x="0" y="0"/>
                  </a:moveTo>
                  <a:lnTo>
                    <a:pt x="0" y="6095"/>
                  </a:lnTo>
                  <a:lnTo>
                    <a:pt x="350520" y="259080"/>
                  </a:lnTo>
                  <a:lnTo>
                    <a:pt x="350520" y="252983"/>
                  </a:lnTo>
                  <a:lnTo>
                    <a:pt x="0" y="0"/>
                  </a:lnTo>
                  <a:close/>
                </a:path>
                <a:path w="353695" h="259079">
                  <a:moveTo>
                    <a:pt x="350520" y="252983"/>
                  </a:moveTo>
                  <a:lnTo>
                    <a:pt x="350520" y="259080"/>
                  </a:lnTo>
                  <a:lnTo>
                    <a:pt x="353568" y="259080"/>
                  </a:lnTo>
                  <a:lnTo>
                    <a:pt x="353568" y="256031"/>
                  </a:lnTo>
                  <a:lnTo>
                    <a:pt x="350520" y="252983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17135" y="4334255"/>
              <a:ext cx="1521460" cy="692150"/>
            </a:xfrm>
            <a:custGeom>
              <a:avLst/>
              <a:gdLst/>
              <a:ahLst/>
              <a:cxnLst/>
              <a:rect l="l" t="t" r="r" b="b"/>
              <a:pathLst>
                <a:path w="1521460" h="692150">
                  <a:moveTo>
                    <a:pt x="1517903" y="0"/>
                  </a:moveTo>
                  <a:lnTo>
                    <a:pt x="0" y="685800"/>
                  </a:lnTo>
                  <a:lnTo>
                    <a:pt x="0" y="691896"/>
                  </a:lnTo>
                  <a:lnTo>
                    <a:pt x="1520952" y="9144"/>
                  </a:lnTo>
                  <a:lnTo>
                    <a:pt x="1520952" y="6096"/>
                  </a:lnTo>
                  <a:lnTo>
                    <a:pt x="1517903" y="0"/>
                  </a:lnTo>
                  <a:close/>
                </a:path>
                <a:path w="1521460" h="692150">
                  <a:moveTo>
                    <a:pt x="1520952" y="0"/>
                  </a:moveTo>
                  <a:lnTo>
                    <a:pt x="1517903" y="0"/>
                  </a:lnTo>
                  <a:lnTo>
                    <a:pt x="1520952" y="6096"/>
                  </a:lnTo>
                  <a:lnTo>
                    <a:pt x="1520952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7296" y="4337303"/>
              <a:ext cx="240791" cy="3657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00015" y="4696967"/>
              <a:ext cx="1100455" cy="567055"/>
            </a:xfrm>
            <a:custGeom>
              <a:avLst/>
              <a:gdLst/>
              <a:ahLst/>
              <a:cxnLst/>
              <a:rect l="l" t="t" r="r" b="b"/>
              <a:pathLst>
                <a:path w="1100454" h="567054">
                  <a:moveTo>
                    <a:pt x="3048" y="557783"/>
                  </a:moveTo>
                  <a:lnTo>
                    <a:pt x="0" y="560831"/>
                  </a:lnTo>
                  <a:lnTo>
                    <a:pt x="0" y="566927"/>
                  </a:lnTo>
                  <a:lnTo>
                    <a:pt x="3048" y="566927"/>
                  </a:lnTo>
                  <a:lnTo>
                    <a:pt x="3048" y="557783"/>
                  </a:lnTo>
                  <a:close/>
                </a:path>
                <a:path w="1100454" h="567054">
                  <a:moveTo>
                    <a:pt x="1100328" y="0"/>
                  </a:moveTo>
                  <a:lnTo>
                    <a:pt x="3048" y="557783"/>
                  </a:lnTo>
                  <a:lnTo>
                    <a:pt x="3048" y="566927"/>
                  </a:lnTo>
                  <a:lnTo>
                    <a:pt x="1100328" y="6095"/>
                  </a:lnTo>
                  <a:lnTo>
                    <a:pt x="1100328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96384" y="5254752"/>
              <a:ext cx="106680" cy="21590"/>
            </a:xfrm>
            <a:custGeom>
              <a:avLst/>
              <a:gdLst/>
              <a:ahLst/>
              <a:cxnLst/>
              <a:rect l="l" t="t" r="r" b="b"/>
              <a:pathLst>
                <a:path w="106679" h="21589">
                  <a:moveTo>
                    <a:pt x="3048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3048" y="9143"/>
                  </a:lnTo>
                  <a:lnTo>
                    <a:pt x="15239" y="15240"/>
                  </a:lnTo>
                  <a:lnTo>
                    <a:pt x="39624" y="21336"/>
                  </a:lnTo>
                  <a:lnTo>
                    <a:pt x="64007" y="21336"/>
                  </a:lnTo>
                  <a:lnTo>
                    <a:pt x="76200" y="18287"/>
                  </a:lnTo>
                  <a:lnTo>
                    <a:pt x="91439" y="15240"/>
                  </a:lnTo>
                  <a:lnTo>
                    <a:pt x="39624" y="15240"/>
                  </a:lnTo>
                  <a:lnTo>
                    <a:pt x="15239" y="9143"/>
                  </a:lnTo>
                  <a:lnTo>
                    <a:pt x="3048" y="0"/>
                  </a:lnTo>
                  <a:close/>
                </a:path>
                <a:path w="106679" h="21589">
                  <a:moveTo>
                    <a:pt x="103631" y="0"/>
                  </a:moveTo>
                  <a:lnTo>
                    <a:pt x="91439" y="6096"/>
                  </a:lnTo>
                  <a:lnTo>
                    <a:pt x="76200" y="12192"/>
                  </a:lnTo>
                  <a:lnTo>
                    <a:pt x="64007" y="15240"/>
                  </a:lnTo>
                  <a:lnTo>
                    <a:pt x="91439" y="15240"/>
                  </a:lnTo>
                  <a:lnTo>
                    <a:pt x="106679" y="9143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97679" y="5023103"/>
              <a:ext cx="302260" cy="241300"/>
            </a:xfrm>
            <a:custGeom>
              <a:avLst/>
              <a:gdLst/>
              <a:ahLst/>
              <a:cxnLst/>
              <a:rect l="l" t="t" r="r" b="b"/>
              <a:pathLst>
                <a:path w="302260" h="241300">
                  <a:moveTo>
                    <a:pt x="3048" y="0"/>
                  </a:moveTo>
                  <a:lnTo>
                    <a:pt x="3048" y="9143"/>
                  </a:lnTo>
                  <a:lnTo>
                    <a:pt x="301752" y="240791"/>
                  </a:lnTo>
                  <a:lnTo>
                    <a:pt x="301752" y="231647"/>
                  </a:lnTo>
                  <a:lnTo>
                    <a:pt x="3048" y="0"/>
                  </a:lnTo>
                  <a:close/>
                </a:path>
                <a:path w="302260" h="241300">
                  <a:moveTo>
                    <a:pt x="3048" y="0"/>
                  </a:moveTo>
                  <a:lnTo>
                    <a:pt x="0" y="3047"/>
                  </a:lnTo>
                  <a:lnTo>
                    <a:pt x="0" y="6095"/>
                  </a:lnTo>
                  <a:lnTo>
                    <a:pt x="3048" y="6095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02608" y="5023103"/>
              <a:ext cx="198120" cy="70485"/>
            </a:xfrm>
            <a:custGeom>
              <a:avLst/>
              <a:gdLst/>
              <a:ahLst/>
              <a:cxnLst/>
              <a:rect l="l" t="t" r="r" b="b"/>
              <a:pathLst>
                <a:path w="198120" h="70485">
                  <a:moveTo>
                    <a:pt x="198119" y="0"/>
                  </a:moveTo>
                  <a:lnTo>
                    <a:pt x="0" y="60960"/>
                  </a:lnTo>
                  <a:lnTo>
                    <a:pt x="0" y="70104"/>
                  </a:lnTo>
                  <a:lnTo>
                    <a:pt x="3047" y="70104"/>
                  </a:lnTo>
                  <a:lnTo>
                    <a:pt x="198119" y="9144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611879" y="4690871"/>
              <a:ext cx="490855" cy="402590"/>
            </a:xfrm>
            <a:custGeom>
              <a:avLst/>
              <a:gdLst/>
              <a:ahLst/>
              <a:cxnLst/>
              <a:rect l="l" t="t" r="r" b="b"/>
              <a:pathLst>
                <a:path w="490854" h="402589">
                  <a:moveTo>
                    <a:pt x="3048" y="0"/>
                  </a:moveTo>
                  <a:lnTo>
                    <a:pt x="0" y="0"/>
                  </a:lnTo>
                  <a:lnTo>
                    <a:pt x="0" y="6095"/>
                  </a:lnTo>
                  <a:lnTo>
                    <a:pt x="490728" y="402335"/>
                  </a:lnTo>
                  <a:lnTo>
                    <a:pt x="490728" y="396239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33215" y="4623815"/>
              <a:ext cx="972819" cy="634365"/>
            </a:xfrm>
            <a:custGeom>
              <a:avLst/>
              <a:gdLst/>
              <a:ahLst/>
              <a:cxnLst/>
              <a:rect l="l" t="t" r="r" b="b"/>
              <a:pathLst>
                <a:path w="972820" h="634364">
                  <a:moveTo>
                    <a:pt x="353568" y="0"/>
                  </a:moveTo>
                  <a:lnTo>
                    <a:pt x="0" y="73151"/>
                  </a:lnTo>
                  <a:lnTo>
                    <a:pt x="469392" y="454151"/>
                  </a:lnTo>
                  <a:lnTo>
                    <a:pt x="469392" y="67055"/>
                  </a:lnTo>
                  <a:lnTo>
                    <a:pt x="353568" y="0"/>
                  </a:lnTo>
                  <a:close/>
                </a:path>
                <a:path w="972820" h="634364">
                  <a:moveTo>
                    <a:pt x="673608" y="252983"/>
                  </a:moveTo>
                  <a:lnTo>
                    <a:pt x="673608" y="399287"/>
                  </a:lnTo>
                  <a:lnTo>
                    <a:pt x="972312" y="633983"/>
                  </a:lnTo>
                  <a:lnTo>
                    <a:pt x="972312" y="469391"/>
                  </a:lnTo>
                  <a:lnTo>
                    <a:pt x="673608" y="252983"/>
                  </a:lnTo>
                  <a:close/>
                </a:path>
              </a:pathLst>
            </a:custGeom>
            <a:solidFill>
              <a:srgbClr val="DFD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76600" y="2386583"/>
              <a:ext cx="2804160" cy="2624455"/>
            </a:xfrm>
            <a:custGeom>
              <a:avLst/>
              <a:gdLst/>
              <a:ahLst/>
              <a:cxnLst/>
              <a:rect l="l" t="t" r="r" b="b"/>
              <a:pathLst>
                <a:path w="2804160" h="2624454">
                  <a:moveTo>
                    <a:pt x="0" y="569976"/>
                  </a:moveTo>
                  <a:lnTo>
                    <a:pt x="18287" y="685800"/>
                  </a:lnTo>
                  <a:lnTo>
                    <a:pt x="1240536" y="1386839"/>
                  </a:lnTo>
                  <a:lnTo>
                    <a:pt x="1240536" y="2624328"/>
                  </a:lnTo>
                  <a:lnTo>
                    <a:pt x="2804160" y="1923288"/>
                  </a:lnTo>
                  <a:lnTo>
                    <a:pt x="2804160" y="1350264"/>
                  </a:lnTo>
                  <a:lnTo>
                    <a:pt x="2743200" y="1283207"/>
                  </a:lnTo>
                  <a:lnTo>
                    <a:pt x="2801112" y="1258824"/>
                  </a:lnTo>
                  <a:lnTo>
                    <a:pt x="2801112" y="1243583"/>
                  </a:lnTo>
                  <a:lnTo>
                    <a:pt x="1207008" y="1243583"/>
                  </a:lnTo>
                  <a:lnTo>
                    <a:pt x="0" y="569976"/>
                  </a:lnTo>
                  <a:close/>
                </a:path>
                <a:path w="2804160" h="2624454">
                  <a:moveTo>
                    <a:pt x="2770632" y="222503"/>
                  </a:moveTo>
                  <a:lnTo>
                    <a:pt x="1353312" y="633983"/>
                  </a:lnTo>
                  <a:lnTo>
                    <a:pt x="1207008" y="1243583"/>
                  </a:lnTo>
                  <a:lnTo>
                    <a:pt x="2801112" y="1243583"/>
                  </a:lnTo>
                  <a:lnTo>
                    <a:pt x="2801112" y="231648"/>
                  </a:lnTo>
                  <a:lnTo>
                    <a:pt x="2770632" y="222503"/>
                  </a:lnTo>
                  <a:close/>
                </a:path>
                <a:path w="2804160" h="2624454">
                  <a:moveTo>
                    <a:pt x="2474976" y="0"/>
                  </a:moveTo>
                  <a:lnTo>
                    <a:pt x="1158239" y="316991"/>
                  </a:lnTo>
                  <a:lnTo>
                    <a:pt x="1161288" y="414527"/>
                  </a:lnTo>
                  <a:lnTo>
                    <a:pt x="2474976" y="97536"/>
                  </a:lnTo>
                  <a:lnTo>
                    <a:pt x="2474976" y="0"/>
                  </a:lnTo>
                  <a:close/>
                </a:path>
              </a:pathLst>
            </a:custGeom>
            <a:solidFill>
              <a:srgbClr val="DCD7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86328" y="3136392"/>
              <a:ext cx="2697480" cy="1503045"/>
            </a:xfrm>
            <a:custGeom>
              <a:avLst/>
              <a:gdLst/>
              <a:ahLst/>
              <a:cxnLst/>
              <a:rect l="l" t="t" r="r" b="b"/>
              <a:pathLst>
                <a:path w="2697479" h="1503045">
                  <a:moveTo>
                    <a:pt x="179832" y="795528"/>
                  </a:moveTo>
                  <a:lnTo>
                    <a:pt x="164592" y="798576"/>
                  </a:lnTo>
                  <a:lnTo>
                    <a:pt x="109727" y="798576"/>
                  </a:lnTo>
                  <a:lnTo>
                    <a:pt x="94487" y="801624"/>
                  </a:lnTo>
                  <a:lnTo>
                    <a:pt x="64008" y="801624"/>
                  </a:lnTo>
                  <a:lnTo>
                    <a:pt x="128016" y="1088136"/>
                  </a:lnTo>
                  <a:lnTo>
                    <a:pt x="609600" y="1456944"/>
                  </a:lnTo>
                  <a:lnTo>
                    <a:pt x="701039" y="1502664"/>
                  </a:lnTo>
                  <a:lnTo>
                    <a:pt x="701039" y="1161288"/>
                  </a:lnTo>
                  <a:lnTo>
                    <a:pt x="179832" y="795528"/>
                  </a:lnTo>
                  <a:close/>
                </a:path>
                <a:path w="2697479" h="1503045">
                  <a:moveTo>
                    <a:pt x="0" y="0"/>
                  </a:moveTo>
                  <a:lnTo>
                    <a:pt x="0" y="478536"/>
                  </a:lnTo>
                  <a:lnTo>
                    <a:pt x="466344" y="780288"/>
                  </a:lnTo>
                  <a:lnTo>
                    <a:pt x="1094232" y="1194816"/>
                  </a:lnTo>
                  <a:lnTo>
                    <a:pt x="1103376" y="1197864"/>
                  </a:lnTo>
                  <a:lnTo>
                    <a:pt x="1115568" y="1200912"/>
                  </a:lnTo>
                  <a:lnTo>
                    <a:pt x="1124712" y="1200912"/>
                  </a:lnTo>
                  <a:lnTo>
                    <a:pt x="1136904" y="1197864"/>
                  </a:lnTo>
                  <a:lnTo>
                    <a:pt x="1146048" y="1197864"/>
                  </a:lnTo>
                  <a:lnTo>
                    <a:pt x="1158239" y="1191768"/>
                  </a:lnTo>
                  <a:lnTo>
                    <a:pt x="1167384" y="1188720"/>
                  </a:lnTo>
                  <a:lnTo>
                    <a:pt x="1339129" y="1121664"/>
                  </a:lnTo>
                  <a:lnTo>
                    <a:pt x="1115568" y="1121664"/>
                  </a:lnTo>
                  <a:lnTo>
                    <a:pt x="1103376" y="1118616"/>
                  </a:lnTo>
                  <a:lnTo>
                    <a:pt x="1094232" y="1118616"/>
                  </a:lnTo>
                  <a:lnTo>
                    <a:pt x="1085088" y="1112520"/>
                  </a:lnTo>
                  <a:lnTo>
                    <a:pt x="566927" y="780288"/>
                  </a:lnTo>
                  <a:lnTo>
                    <a:pt x="725424" y="780288"/>
                  </a:lnTo>
                  <a:lnTo>
                    <a:pt x="725424" y="423672"/>
                  </a:lnTo>
                  <a:lnTo>
                    <a:pt x="0" y="0"/>
                  </a:lnTo>
                  <a:close/>
                </a:path>
                <a:path w="2697479" h="1503045">
                  <a:moveTo>
                    <a:pt x="2645664" y="536448"/>
                  </a:moveTo>
                  <a:lnTo>
                    <a:pt x="1167384" y="1112520"/>
                  </a:lnTo>
                  <a:lnTo>
                    <a:pt x="1158239" y="1118616"/>
                  </a:lnTo>
                  <a:lnTo>
                    <a:pt x="1146048" y="1118616"/>
                  </a:lnTo>
                  <a:lnTo>
                    <a:pt x="1136904" y="1121664"/>
                  </a:lnTo>
                  <a:lnTo>
                    <a:pt x="1339129" y="1121664"/>
                  </a:lnTo>
                  <a:lnTo>
                    <a:pt x="2697480" y="591312"/>
                  </a:lnTo>
                  <a:lnTo>
                    <a:pt x="2645664" y="536448"/>
                  </a:lnTo>
                  <a:close/>
                </a:path>
              </a:pathLst>
            </a:custGeom>
            <a:solidFill>
              <a:srgbClr val="1F1A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62200" y="2093976"/>
              <a:ext cx="3557016" cy="31013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47159" y="2959607"/>
              <a:ext cx="612648" cy="4206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47159" y="2956560"/>
              <a:ext cx="612775" cy="424180"/>
            </a:xfrm>
            <a:custGeom>
              <a:avLst/>
              <a:gdLst/>
              <a:ahLst/>
              <a:cxnLst/>
              <a:rect l="l" t="t" r="r" b="b"/>
              <a:pathLst>
                <a:path w="612775" h="424179">
                  <a:moveTo>
                    <a:pt x="85343" y="0"/>
                  </a:moveTo>
                  <a:lnTo>
                    <a:pt x="0" y="228600"/>
                  </a:lnTo>
                  <a:lnTo>
                    <a:pt x="527303" y="423672"/>
                  </a:lnTo>
                  <a:lnTo>
                    <a:pt x="612648" y="192024"/>
                  </a:lnTo>
                  <a:lnTo>
                    <a:pt x="85343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23815" y="3328415"/>
              <a:ext cx="1450975" cy="567055"/>
            </a:xfrm>
            <a:custGeom>
              <a:avLst/>
              <a:gdLst/>
              <a:ahLst/>
              <a:cxnLst/>
              <a:rect l="l" t="t" r="r" b="b"/>
              <a:pathLst>
                <a:path w="1450975" h="567054">
                  <a:moveTo>
                    <a:pt x="1438656" y="21336"/>
                  </a:moveTo>
                  <a:lnTo>
                    <a:pt x="9144" y="533400"/>
                  </a:lnTo>
                  <a:lnTo>
                    <a:pt x="18287" y="566928"/>
                  </a:lnTo>
                  <a:lnTo>
                    <a:pt x="1450848" y="54863"/>
                  </a:lnTo>
                  <a:lnTo>
                    <a:pt x="1438656" y="21336"/>
                  </a:lnTo>
                  <a:close/>
                </a:path>
                <a:path w="1450975" h="567054">
                  <a:moveTo>
                    <a:pt x="1432560" y="0"/>
                  </a:moveTo>
                  <a:lnTo>
                    <a:pt x="0" y="512063"/>
                  </a:lnTo>
                  <a:lnTo>
                    <a:pt x="3048" y="524256"/>
                  </a:lnTo>
                  <a:lnTo>
                    <a:pt x="1435608" y="12192"/>
                  </a:lnTo>
                  <a:lnTo>
                    <a:pt x="1432560" y="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968755" y="673099"/>
            <a:ext cx="36893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 </a:t>
            </a:r>
            <a:r>
              <a:rPr spc="-5" dirty="0"/>
              <a:t>Laser</a:t>
            </a:r>
            <a:r>
              <a:rPr spc="-35" dirty="0"/>
              <a:t> </a:t>
            </a:r>
            <a:r>
              <a:rPr spc="-5" dirty="0"/>
              <a:t>Printers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164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51</a:t>
            </a:fld>
            <a:r>
              <a:rPr spc="-10" dirty="0"/>
              <a:t>/58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9611" y="679196"/>
            <a:ext cx="18230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P</a:t>
            </a:r>
            <a:r>
              <a:rPr spc="-20" dirty="0"/>
              <a:t>lo</a:t>
            </a:r>
            <a:r>
              <a:rPr dirty="0"/>
              <a:t>t</a:t>
            </a:r>
            <a:r>
              <a:rPr spc="25" dirty="0"/>
              <a:t>t</a:t>
            </a:r>
            <a:r>
              <a:rPr spc="-20" dirty="0"/>
              <a:t>e</a:t>
            </a:r>
            <a:r>
              <a:rPr spc="-5" dirty="0"/>
              <a:t>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165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52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9860" y="1745995"/>
            <a:ext cx="7303770" cy="4227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315595" indent="-228600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Plotters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 ideal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device for architects,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engineers,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city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planners,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others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who need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to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routinely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generate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high-precision,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hard-copy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graphic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widely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varying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sizes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Two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types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plotters</a:t>
            </a:r>
            <a:r>
              <a:rPr sz="2000" spc="-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are:</a:t>
            </a:r>
            <a:endParaRPr sz="2000">
              <a:latin typeface="Verdana"/>
              <a:cs typeface="Verdana"/>
            </a:endParaRPr>
          </a:p>
          <a:p>
            <a:pPr marL="926465" marR="5080" lvl="1" indent="-335280">
              <a:lnSpc>
                <a:spcPct val="100000"/>
              </a:lnSpc>
              <a:spcBef>
                <a:spcPts val="1440"/>
              </a:spcBef>
              <a:buFont typeface="Verdana"/>
              <a:buChar char="–"/>
              <a:tabLst>
                <a:tab pos="926465" algn="l"/>
                <a:tab pos="927100" algn="l"/>
              </a:tabLst>
            </a:pPr>
            <a:r>
              <a:rPr sz="2000" i="1" spc="-5" dirty="0">
                <a:solidFill>
                  <a:srgbClr val="333333"/>
                </a:solidFill>
                <a:latin typeface="Verdana"/>
                <a:cs typeface="Verdana"/>
              </a:rPr>
              <a:t>Drum plotter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,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which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the paper on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which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 design has to be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made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placed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over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drum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that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rotate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both clockwise and anti-clockwise  directions</a:t>
            </a:r>
            <a:endParaRPr sz="2000">
              <a:latin typeface="Verdana"/>
              <a:cs typeface="Verdana"/>
            </a:endParaRPr>
          </a:p>
          <a:p>
            <a:pPr marL="926465" marR="64135" lvl="1" indent="-335280">
              <a:lnSpc>
                <a:spcPct val="100000"/>
              </a:lnSpc>
              <a:spcBef>
                <a:spcPts val="1440"/>
              </a:spcBef>
              <a:buFont typeface="Verdana"/>
              <a:buChar char="–"/>
              <a:tabLst>
                <a:tab pos="926465" algn="l"/>
                <a:tab pos="927100" algn="l"/>
              </a:tabLst>
            </a:pPr>
            <a:r>
              <a:rPr sz="2000" i="1" spc="-5" dirty="0">
                <a:solidFill>
                  <a:srgbClr val="333333"/>
                </a:solidFill>
                <a:latin typeface="Verdana"/>
                <a:cs typeface="Verdana"/>
              </a:rPr>
              <a:t>Flatbed plotter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,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which the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paper on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which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 design has to be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made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spread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fixed over a  rectangular flatbed</a:t>
            </a:r>
            <a:r>
              <a:rPr sz="20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table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6928" y="2087879"/>
            <a:ext cx="2100580" cy="600710"/>
          </a:xfrm>
          <a:custGeom>
            <a:avLst/>
            <a:gdLst/>
            <a:ahLst/>
            <a:cxnLst/>
            <a:rect l="l" t="t" r="r" b="b"/>
            <a:pathLst>
              <a:path w="2100579" h="600710">
                <a:moveTo>
                  <a:pt x="1051560" y="0"/>
                </a:moveTo>
                <a:lnTo>
                  <a:pt x="979402" y="691"/>
                </a:lnTo>
                <a:lnTo>
                  <a:pt x="908573" y="2735"/>
                </a:lnTo>
                <a:lnTo>
                  <a:pt x="839229" y="6090"/>
                </a:lnTo>
                <a:lnTo>
                  <a:pt x="771524" y="10710"/>
                </a:lnTo>
                <a:lnTo>
                  <a:pt x="705613" y="16552"/>
                </a:lnTo>
                <a:lnTo>
                  <a:pt x="641651" y="23574"/>
                </a:lnTo>
                <a:lnTo>
                  <a:pt x="579792" y="31730"/>
                </a:lnTo>
                <a:lnTo>
                  <a:pt x="520191" y="40978"/>
                </a:lnTo>
                <a:lnTo>
                  <a:pt x="463004" y="51274"/>
                </a:lnTo>
                <a:lnTo>
                  <a:pt x="408384" y="62573"/>
                </a:lnTo>
                <a:lnTo>
                  <a:pt x="356487" y="74834"/>
                </a:lnTo>
                <a:lnTo>
                  <a:pt x="307466" y="88011"/>
                </a:lnTo>
                <a:lnTo>
                  <a:pt x="261479" y="102061"/>
                </a:lnTo>
                <a:lnTo>
                  <a:pt x="218678" y="116940"/>
                </a:lnTo>
                <a:lnTo>
                  <a:pt x="179218" y="132605"/>
                </a:lnTo>
                <a:lnTo>
                  <a:pt x="143256" y="149013"/>
                </a:lnTo>
                <a:lnTo>
                  <a:pt x="82438" y="183880"/>
                </a:lnTo>
                <a:lnTo>
                  <a:pt x="37464" y="221191"/>
                </a:lnTo>
                <a:lnTo>
                  <a:pt x="9572" y="260598"/>
                </a:lnTo>
                <a:lnTo>
                  <a:pt x="0" y="301752"/>
                </a:lnTo>
                <a:lnTo>
                  <a:pt x="0" y="600456"/>
                </a:lnTo>
                <a:lnTo>
                  <a:pt x="2100072" y="600456"/>
                </a:lnTo>
                <a:lnTo>
                  <a:pt x="2100072" y="301752"/>
                </a:lnTo>
                <a:lnTo>
                  <a:pt x="2090501" y="260598"/>
                </a:lnTo>
                <a:lnTo>
                  <a:pt x="2062621" y="221191"/>
                </a:lnTo>
                <a:lnTo>
                  <a:pt x="2017680" y="183880"/>
                </a:lnTo>
                <a:lnTo>
                  <a:pt x="1956928" y="149013"/>
                </a:lnTo>
                <a:lnTo>
                  <a:pt x="1921013" y="132605"/>
                </a:lnTo>
                <a:lnTo>
                  <a:pt x="1881614" y="116940"/>
                </a:lnTo>
                <a:lnTo>
                  <a:pt x="1838886" y="102061"/>
                </a:lnTo>
                <a:lnTo>
                  <a:pt x="1792986" y="88011"/>
                </a:lnTo>
                <a:lnTo>
                  <a:pt x="1744069" y="74834"/>
                </a:lnTo>
                <a:lnTo>
                  <a:pt x="1692292" y="62573"/>
                </a:lnTo>
                <a:lnTo>
                  <a:pt x="1637811" y="51274"/>
                </a:lnTo>
                <a:lnTo>
                  <a:pt x="1580783" y="40978"/>
                </a:lnTo>
                <a:lnTo>
                  <a:pt x="1521362" y="31730"/>
                </a:lnTo>
                <a:lnTo>
                  <a:pt x="1459706" y="23574"/>
                </a:lnTo>
                <a:lnTo>
                  <a:pt x="1395970" y="16552"/>
                </a:lnTo>
                <a:lnTo>
                  <a:pt x="1330310" y="10710"/>
                </a:lnTo>
                <a:lnTo>
                  <a:pt x="1262884" y="6090"/>
                </a:lnTo>
                <a:lnTo>
                  <a:pt x="1193845" y="2735"/>
                </a:lnTo>
                <a:lnTo>
                  <a:pt x="1123352" y="691"/>
                </a:lnTo>
                <a:lnTo>
                  <a:pt x="105156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6928" y="2087879"/>
            <a:ext cx="2100580" cy="600710"/>
          </a:xfrm>
          <a:custGeom>
            <a:avLst/>
            <a:gdLst/>
            <a:ahLst/>
            <a:cxnLst/>
            <a:rect l="l" t="t" r="r" b="b"/>
            <a:pathLst>
              <a:path w="2100579" h="600710">
                <a:moveTo>
                  <a:pt x="0" y="301752"/>
                </a:moveTo>
                <a:lnTo>
                  <a:pt x="9572" y="260598"/>
                </a:lnTo>
                <a:lnTo>
                  <a:pt x="37464" y="221191"/>
                </a:lnTo>
                <a:lnTo>
                  <a:pt x="82438" y="183880"/>
                </a:lnTo>
                <a:lnTo>
                  <a:pt x="143256" y="149013"/>
                </a:lnTo>
                <a:lnTo>
                  <a:pt x="179218" y="132605"/>
                </a:lnTo>
                <a:lnTo>
                  <a:pt x="218678" y="116940"/>
                </a:lnTo>
                <a:lnTo>
                  <a:pt x="261479" y="102061"/>
                </a:lnTo>
                <a:lnTo>
                  <a:pt x="307466" y="88011"/>
                </a:lnTo>
                <a:lnTo>
                  <a:pt x="356487" y="74834"/>
                </a:lnTo>
                <a:lnTo>
                  <a:pt x="408384" y="62573"/>
                </a:lnTo>
                <a:lnTo>
                  <a:pt x="463004" y="51274"/>
                </a:lnTo>
                <a:lnTo>
                  <a:pt x="520191" y="40978"/>
                </a:lnTo>
                <a:lnTo>
                  <a:pt x="579792" y="31730"/>
                </a:lnTo>
                <a:lnTo>
                  <a:pt x="641651" y="23574"/>
                </a:lnTo>
                <a:lnTo>
                  <a:pt x="705613" y="16552"/>
                </a:lnTo>
                <a:lnTo>
                  <a:pt x="771524" y="10710"/>
                </a:lnTo>
                <a:lnTo>
                  <a:pt x="839229" y="6090"/>
                </a:lnTo>
                <a:lnTo>
                  <a:pt x="908573" y="2735"/>
                </a:lnTo>
                <a:lnTo>
                  <a:pt x="979402" y="691"/>
                </a:lnTo>
                <a:lnTo>
                  <a:pt x="1051560" y="0"/>
                </a:lnTo>
                <a:lnTo>
                  <a:pt x="1123352" y="691"/>
                </a:lnTo>
                <a:lnTo>
                  <a:pt x="1193845" y="2735"/>
                </a:lnTo>
                <a:lnTo>
                  <a:pt x="1262884" y="6090"/>
                </a:lnTo>
                <a:lnTo>
                  <a:pt x="1330310" y="10710"/>
                </a:lnTo>
                <a:lnTo>
                  <a:pt x="1395970" y="16552"/>
                </a:lnTo>
                <a:lnTo>
                  <a:pt x="1459706" y="23574"/>
                </a:lnTo>
                <a:lnTo>
                  <a:pt x="1521362" y="31730"/>
                </a:lnTo>
                <a:lnTo>
                  <a:pt x="1580783" y="40978"/>
                </a:lnTo>
                <a:lnTo>
                  <a:pt x="1637811" y="51274"/>
                </a:lnTo>
                <a:lnTo>
                  <a:pt x="1692292" y="62573"/>
                </a:lnTo>
                <a:lnTo>
                  <a:pt x="1744069" y="74834"/>
                </a:lnTo>
                <a:lnTo>
                  <a:pt x="1792985" y="88010"/>
                </a:lnTo>
                <a:lnTo>
                  <a:pt x="1838886" y="102061"/>
                </a:lnTo>
                <a:lnTo>
                  <a:pt x="1881614" y="116940"/>
                </a:lnTo>
                <a:lnTo>
                  <a:pt x="1921013" y="132605"/>
                </a:lnTo>
                <a:lnTo>
                  <a:pt x="1956928" y="149013"/>
                </a:lnTo>
                <a:lnTo>
                  <a:pt x="2017680" y="183880"/>
                </a:lnTo>
                <a:lnTo>
                  <a:pt x="2062621" y="221191"/>
                </a:lnTo>
                <a:lnTo>
                  <a:pt x="2090501" y="260598"/>
                </a:lnTo>
                <a:lnTo>
                  <a:pt x="2100072" y="301752"/>
                </a:lnTo>
                <a:lnTo>
                  <a:pt x="2100072" y="600456"/>
                </a:lnTo>
                <a:lnTo>
                  <a:pt x="0" y="600456"/>
                </a:lnTo>
                <a:lnTo>
                  <a:pt x="0" y="3017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0584" y="2514600"/>
            <a:ext cx="3066415" cy="3039110"/>
          </a:xfrm>
          <a:custGeom>
            <a:avLst/>
            <a:gdLst/>
            <a:ahLst/>
            <a:cxnLst/>
            <a:rect l="l" t="t" r="r" b="b"/>
            <a:pathLst>
              <a:path w="3066415" h="3039110">
                <a:moveTo>
                  <a:pt x="457200" y="2258568"/>
                </a:moveTo>
                <a:lnTo>
                  <a:pt x="0" y="2505456"/>
                </a:lnTo>
                <a:lnTo>
                  <a:pt x="2398776" y="3038856"/>
                </a:lnTo>
                <a:lnTo>
                  <a:pt x="2898456" y="2639568"/>
                </a:lnTo>
                <a:lnTo>
                  <a:pt x="2343912" y="2639568"/>
                </a:lnTo>
                <a:lnTo>
                  <a:pt x="457200" y="2258568"/>
                </a:lnTo>
                <a:close/>
              </a:path>
              <a:path w="3066415" h="3039110">
                <a:moveTo>
                  <a:pt x="457200" y="0"/>
                </a:moveTo>
                <a:lnTo>
                  <a:pt x="457200" y="2258568"/>
                </a:lnTo>
                <a:lnTo>
                  <a:pt x="2343912" y="2639568"/>
                </a:lnTo>
                <a:lnTo>
                  <a:pt x="2606040" y="2471928"/>
                </a:lnTo>
                <a:lnTo>
                  <a:pt x="2606040" y="167639"/>
                </a:lnTo>
                <a:lnTo>
                  <a:pt x="2343912" y="167639"/>
                </a:lnTo>
                <a:lnTo>
                  <a:pt x="457200" y="0"/>
                </a:lnTo>
                <a:close/>
              </a:path>
              <a:path w="3066415" h="3039110">
                <a:moveTo>
                  <a:pt x="2606040" y="2401824"/>
                </a:moveTo>
                <a:lnTo>
                  <a:pt x="2606040" y="2471928"/>
                </a:lnTo>
                <a:lnTo>
                  <a:pt x="2343912" y="2639568"/>
                </a:lnTo>
                <a:lnTo>
                  <a:pt x="2898456" y="2639568"/>
                </a:lnTo>
                <a:lnTo>
                  <a:pt x="3066288" y="2505456"/>
                </a:lnTo>
                <a:lnTo>
                  <a:pt x="2606040" y="2401824"/>
                </a:lnTo>
                <a:close/>
              </a:path>
              <a:path w="3066415" h="3039110">
                <a:moveTo>
                  <a:pt x="2606040" y="73151"/>
                </a:moveTo>
                <a:lnTo>
                  <a:pt x="2343912" y="167639"/>
                </a:lnTo>
                <a:lnTo>
                  <a:pt x="2606040" y="167639"/>
                </a:lnTo>
                <a:lnTo>
                  <a:pt x="2606040" y="73151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13576" y="4913376"/>
            <a:ext cx="6350" cy="73660"/>
          </a:xfrm>
          <a:custGeom>
            <a:avLst/>
            <a:gdLst/>
            <a:ahLst/>
            <a:cxnLst/>
            <a:rect l="l" t="t" r="r" b="b"/>
            <a:pathLst>
              <a:path w="6350" h="73660">
                <a:moveTo>
                  <a:pt x="3048" y="0"/>
                </a:moveTo>
                <a:lnTo>
                  <a:pt x="3048" y="3048"/>
                </a:lnTo>
                <a:lnTo>
                  <a:pt x="0" y="3048"/>
                </a:lnTo>
                <a:lnTo>
                  <a:pt x="0" y="73151"/>
                </a:lnTo>
                <a:lnTo>
                  <a:pt x="6096" y="73151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  <a:path w="6350" h="73660">
                <a:moveTo>
                  <a:pt x="6096" y="0"/>
                </a:moveTo>
                <a:lnTo>
                  <a:pt x="3048" y="0"/>
                </a:lnTo>
                <a:lnTo>
                  <a:pt x="6096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6623" y="4913376"/>
            <a:ext cx="460375" cy="106680"/>
          </a:xfrm>
          <a:custGeom>
            <a:avLst/>
            <a:gdLst/>
            <a:ahLst/>
            <a:cxnLst/>
            <a:rect l="l" t="t" r="r" b="b"/>
            <a:pathLst>
              <a:path w="460375" h="106679">
                <a:moveTo>
                  <a:pt x="0" y="0"/>
                </a:moveTo>
                <a:lnTo>
                  <a:pt x="0" y="6096"/>
                </a:lnTo>
                <a:lnTo>
                  <a:pt x="457200" y="106680"/>
                </a:lnTo>
                <a:lnTo>
                  <a:pt x="460248" y="106680"/>
                </a:lnTo>
                <a:lnTo>
                  <a:pt x="457200" y="100584"/>
                </a:lnTo>
                <a:lnTo>
                  <a:pt x="0" y="0"/>
                </a:lnTo>
                <a:close/>
              </a:path>
              <a:path w="460375" h="106679">
                <a:moveTo>
                  <a:pt x="460248" y="100584"/>
                </a:moveTo>
                <a:lnTo>
                  <a:pt x="457200" y="100584"/>
                </a:lnTo>
                <a:lnTo>
                  <a:pt x="460248" y="106680"/>
                </a:lnTo>
                <a:lnTo>
                  <a:pt x="460248" y="100584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9359" y="5013959"/>
            <a:ext cx="668020" cy="539750"/>
          </a:xfrm>
          <a:custGeom>
            <a:avLst/>
            <a:gdLst/>
            <a:ahLst/>
            <a:cxnLst/>
            <a:rect l="l" t="t" r="r" b="b"/>
            <a:pathLst>
              <a:path w="668020" h="539750">
                <a:moveTo>
                  <a:pt x="0" y="536447"/>
                </a:moveTo>
                <a:lnTo>
                  <a:pt x="0" y="539495"/>
                </a:lnTo>
                <a:lnTo>
                  <a:pt x="3048" y="539495"/>
                </a:lnTo>
                <a:lnTo>
                  <a:pt x="0" y="536447"/>
                </a:lnTo>
                <a:close/>
              </a:path>
              <a:path w="668020" h="539750">
                <a:moveTo>
                  <a:pt x="664463" y="0"/>
                </a:moveTo>
                <a:lnTo>
                  <a:pt x="0" y="536447"/>
                </a:lnTo>
                <a:lnTo>
                  <a:pt x="3048" y="539495"/>
                </a:lnTo>
                <a:lnTo>
                  <a:pt x="667512" y="6095"/>
                </a:lnTo>
                <a:lnTo>
                  <a:pt x="664463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0584" y="5013959"/>
            <a:ext cx="2399030" cy="539750"/>
          </a:xfrm>
          <a:custGeom>
            <a:avLst/>
            <a:gdLst/>
            <a:ahLst/>
            <a:cxnLst/>
            <a:rect l="l" t="t" r="r" b="b"/>
            <a:pathLst>
              <a:path w="2399029" h="539750">
                <a:moveTo>
                  <a:pt x="0" y="0"/>
                </a:moveTo>
                <a:lnTo>
                  <a:pt x="0" y="6095"/>
                </a:lnTo>
                <a:lnTo>
                  <a:pt x="2398776" y="539495"/>
                </a:lnTo>
                <a:lnTo>
                  <a:pt x="2398776" y="536447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0584" y="4770120"/>
            <a:ext cx="463550" cy="250190"/>
          </a:xfrm>
          <a:custGeom>
            <a:avLst/>
            <a:gdLst/>
            <a:ahLst/>
            <a:cxnLst/>
            <a:rect l="l" t="t" r="r" b="b"/>
            <a:pathLst>
              <a:path w="463550" h="250189">
                <a:moveTo>
                  <a:pt x="463295" y="0"/>
                </a:moveTo>
                <a:lnTo>
                  <a:pt x="460248" y="0"/>
                </a:lnTo>
                <a:lnTo>
                  <a:pt x="0" y="243839"/>
                </a:lnTo>
                <a:lnTo>
                  <a:pt x="3048" y="249935"/>
                </a:lnTo>
                <a:lnTo>
                  <a:pt x="463295" y="6096"/>
                </a:lnTo>
                <a:lnTo>
                  <a:pt x="4632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7784" y="4770120"/>
            <a:ext cx="1887220" cy="390525"/>
          </a:xfrm>
          <a:custGeom>
            <a:avLst/>
            <a:gdLst/>
            <a:ahLst/>
            <a:cxnLst/>
            <a:rect l="l" t="t" r="r" b="b"/>
            <a:pathLst>
              <a:path w="1887220" h="390525">
                <a:moveTo>
                  <a:pt x="3048" y="0"/>
                </a:moveTo>
                <a:lnTo>
                  <a:pt x="0" y="6095"/>
                </a:lnTo>
                <a:lnTo>
                  <a:pt x="1883664" y="390143"/>
                </a:lnTo>
                <a:lnTo>
                  <a:pt x="1883664" y="384047"/>
                </a:lnTo>
                <a:lnTo>
                  <a:pt x="3048" y="0"/>
                </a:lnTo>
                <a:close/>
              </a:path>
              <a:path w="1887220" h="390525">
                <a:moveTo>
                  <a:pt x="1886712" y="384047"/>
                </a:moveTo>
                <a:lnTo>
                  <a:pt x="1883664" y="384047"/>
                </a:lnTo>
                <a:lnTo>
                  <a:pt x="1883664" y="390143"/>
                </a:lnTo>
                <a:lnTo>
                  <a:pt x="1886712" y="390143"/>
                </a:lnTo>
                <a:lnTo>
                  <a:pt x="1886712" y="38404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54496" y="4983479"/>
            <a:ext cx="265430" cy="177165"/>
          </a:xfrm>
          <a:custGeom>
            <a:avLst/>
            <a:gdLst/>
            <a:ahLst/>
            <a:cxnLst/>
            <a:rect l="l" t="t" r="r" b="b"/>
            <a:pathLst>
              <a:path w="265429" h="177164">
                <a:moveTo>
                  <a:pt x="262127" y="3048"/>
                </a:moveTo>
                <a:lnTo>
                  <a:pt x="0" y="170688"/>
                </a:lnTo>
                <a:lnTo>
                  <a:pt x="0" y="176784"/>
                </a:lnTo>
                <a:lnTo>
                  <a:pt x="265175" y="6096"/>
                </a:lnTo>
                <a:lnTo>
                  <a:pt x="262127" y="3048"/>
                </a:lnTo>
                <a:close/>
              </a:path>
              <a:path w="265429" h="177164">
                <a:moveTo>
                  <a:pt x="262127" y="0"/>
                </a:moveTo>
                <a:lnTo>
                  <a:pt x="262127" y="3048"/>
                </a:lnTo>
                <a:lnTo>
                  <a:pt x="265175" y="6096"/>
                </a:lnTo>
                <a:lnTo>
                  <a:pt x="265175" y="3048"/>
                </a:lnTo>
                <a:lnTo>
                  <a:pt x="26212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7784" y="4770120"/>
            <a:ext cx="1887220" cy="390525"/>
          </a:xfrm>
          <a:custGeom>
            <a:avLst/>
            <a:gdLst/>
            <a:ahLst/>
            <a:cxnLst/>
            <a:rect l="l" t="t" r="r" b="b"/>
            <a:pathLst>
              <a:path w="1887220" h="390525">
                <a:moveTo>
                  <a:pt x="3048" y="0"/>
                </a:moveTo>
                <a:lnTo>
                  <a:pt x="0" y="6095"/>
                </a:lnTo>
                <a:lnTo>
                  <a:pt x="1883664" y="390143"/>
                </a:lnTo>
                <a:lnTo>
                  <a:pt x="1883664" y="384047"/>
                </a:lnTo>
                <a:lnTo>
                  <a:pt x="3048" y="0"/>
                </a:lnTo>
                <a:close/>
              </a:path>
              <a:path w="1887220" h="390525">
                <a:moveTo>
                  <a:pt x="1886712" y="384047"/>
                </a:moveTo>
                <a:lnTo>
                  <a:pt x="1883664" y="384047"/>
                </a:lnTo>
                <a:lnTo>
                  <a:pt x="1883664" y="390143"/>
                </a:lnTo>
                <a:lnTo>
                  <a:pt x="1886712" y="390143"/>
                </a:lnTo>
                <a:lnTo>
                  <a:pt x="1886712" y="38404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4496" y="4983479"/>
            <a:ext cx="265430" cy="177165"/>
          </a:xfrm>
          <a:custGeom>
            <a:avLst/>
            <a:gdLst/>
            <a:ahLst/>
            <a:cxnLst/>
            <a:rect l="l" t="t" r="r" b="b"/>
            <a:pathLst>
              <a:path w="265429" h="177164">
                <a:moveTo>
                  <a:pt x="262127" y="3048"/>
                </a:moveTo>
                <a:lnTo>
                  <a:pt x="0" y="170688"/>
                </a:lnTo>
                <a:lnTo>
                  <a:pt x="0" y="176784"/>
                </a:lnTo>
                <a:lnTo>
                  <a:pt x="265175" y="6096"/>
                </a:lnTo>
                <a:lnTo>
                  <a:pt x="262127" y="3048"/>
                </a:lnTo>
                <a:close/>
              </a:path>
              <a:path w="265429" h="177164">
                <a:moveTo>
                  <a:pt x="262127" y="0"/>
                </a:moveTo>
                <a:lnTo>
                  <a:pt x="262127" y="3048"/>
                </a:lnTo>
                <a:lnTo>
                  <a:pt x="265175" y="6096"/>
                </a:lnTo>
                <a:lnTo>
                  <a:pt x="265175" y="3048"/>
                </a:lnTo>
                <a:lnTo>
                  <a:pt x="26212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6623" y="2584450"/>
            <a:ext cx="0" cy="2401570"/>
          </a:xfrm>
          <a:custGeom>
            <a:avLst/>
            <a:gdLst/>
            <a:ahLst/>
            <a:cxnLst/>
            <a:rect l="l" t="t" r="r" b="b"/>
            <a:pathLst>
              <a:path h="2401570">
                <a:moveTo>
                  <a:pt x="0" y="0"/>
                </a:moveTo>
                <a:lnTo>
                  <a:pt x="0" y="2401570"/>
                </a:lnTo>
              </a:path>
            </a:pathLst>
          </a:custGeom>
          <a:ln w="6096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6623" y="258191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540"/>
                </a:moveTo>
                <a:lnTo>
                  <a:pt x="1524" y="2540"/>
                </a:lnTo>
                <a:lnTo>
                  <a:pt x="1524" y="0"/>
                </a:lnTo>
                <a:lnTo>
                  <a:pt x="0" y="0"/>
                </a:lnTo>
                <a:lnTo>
                  <a:pt x="0" y="254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6623" y="258165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69308" y="2514600"/>
            <a:ext cx="0" cy="2261870"/>
          </a:xfrm>
          <a:custGeom>
            <a:avLst/>
            <a:gdLst/>
            <a:ahLst/>
            <a:cxnLst/>
            <a:rect l="l" t="t" r="r" b="b"/>
            <a:pathLst>
              <a:path h="2261870">
                <a:moveTo>
                  <a:pt x="0" y="0"/>
                </a:moveTo>
                <a:lnTo>
                  <a:pt x="0" y="2261616"/>
                </a:lnTo>
              </a:path>
            </a:pathLst>
          </a:custGeom>
          <a:ln w="9143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1447" y="516026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3048"/>
                </a:move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lnTo>
                  <a:pt x="3048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51447" y="5163311"/>
            <a:ext cx="60960" cy="378460"/>
          </a:xfrm>
          <a:custGeom>
            <a:avLst/>
            <a:gdLst/>
            <a:ahLst/>
            <a:cxnLst/>
            <a:rect l="l" t="t" r="r" b="b"/>
            <a:pathLst>
              <a:path w="60960" h="378460">
                <a:moveTo>
                  <a:pt x="6096" y="0"/>
                </a:moveTo>
                <a:lnTo>
                  <a:pt x="0" y="0"/>
                </a:lnTo>
                <a:lnTo>
                  <a:pt x="54863" y="377951"/>
                </a:lnTo>
                <a:lnTo>
                  <a:pt x="60960" y="377951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09359" y="554126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1447" y="515112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79976" y="4773167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0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9976" y="4773167"/>
            <a:ext cx="1874520" cy="387350"/>
          </a:xfrm>
          <a:custGeom>
            <a:avLst/>
            <a:gdLst/>
            <a:ahLst/>
            <a:cxnLst/>
            <a:rect l="l" t="t" r="r" b="b"/>
            <a:pathLst>
              <a:path w="1874520" h="387350">
                <a:moveTo>
                  <a:pt x="0" y="0"/>
                </a:moveTo>
                <a:lnTo>
                  <a:pt x="0" y="6095"/>
                </a:lnTo>
                <a:lnTo>
                  <a:pt x="1871472" y="387095"/>
                </a:lnTo>
                <a:lnTo>
                  <a:pt x="1871472" y="380999"/>
                </a:lnTo>
                <a:lnTo>
                  <a:pt x="0" y="0"/>
                </a:lnTo>
                <a:close/>
              </a:path>
              <a:path w="1874520" h="387350">
                <a:moveTo>
                  <a:pt x="1874520" y="380999"/>
                </a:moveTo>
                <a:lnTo>
                  <a:pt x="1871472" y="380999"/>
                </a:lnTo>
                <a:lnTo>
                  <a:pt x="1871472" y="387095"/>
                </a:lnTo>
                <a:lnTo>
                  <a:pt x="1874520" y="387095"/>
                </a:lnTo>
                <a:lnTo>
                  <a:pt x="187452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54496" y="4986528"/>
            <a:ext cx="265430" cy="173990"/>
          </a:xfrm>
          <a:custGeom>
            <a:avLst/>
            <a:gdLst/>
            <a:ahLst/>
            <a:cxnLst/>
            <a:rect l="l" t="t" r="r" b="b"/>
            <a:pathLst>
              <a:path w="265429" h="173989">
                <a:moveTo>
                  <a:pt x="262127" y="0"/>
                </a:moveTo>
                <a:lnTo>
                  <a:pt x="0" y="167640"/>
                </a:lnTo>
                <a:lnTo>
                  <a:pt x="0" y="173736"/>
                </a:lnTo>
                <a:lnTo>
                  <a:pt x="265175" y="3048"/>
                </a:lnTo>
                <a:lnTo>
                  <a:pt x="2621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16623" y="498652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43984" y="2474976"/>
            <a:ext cx="1618615" cy="2304415"/>
          </a:xfrm>
          <a:custGeom>
            <a:avLst/>
            <a:gdLst/>
            <a:ahLst/>
            <a:cxnLst/>
            <a:rect l="l" t="t" r="r" b="b"/>
            <a:pathLst>
              <a:path w="1618614" h="2304415">
                <a:moveTo>
                  <a:pt x="341375" y="0"/>
                </a:moveTo>
                <a:lnTo>
                  <a:pt x="316991" y="0"/>
                </a:lnTo>
                <a:lnTo>
                  <a:pt x="274319" y="6096"/>
                </a:lnTo>
                <a:lnTo>
                  <a:pt x="252983" y="12191"/>
                </a:lnTo>
                <a:lnTo>
                  <a:pt x="231648" y="15239"/>
                </a:lnTo>
                <a:lnTo>
                  <a:pt x="176783" y="33527"/>
                </a:lnTo>
                <a:lnTo>
                  <a:pt x="161543" y="42672"/>
                </a:lnTo>
                <a:lnTo>
                  <a:pt x="146303" y="54863"/>
                </a:lnTo>
                <a:lnTo>
                  <a:pt x="131063" y="64008"/>
                </a:lnTo>
                <a:lnTo>
                  <a:pt x="103631" y="91439"/>
                </a:lnTo>
                <a:lnTo>
                  <a:pt x="94487" y="103632"/>
                </a:lnTo>
                <a:lnTo>
                  <a:pt x="82295" y="118872"/>
                </a:lnTo>
                <a:lnTo>
                  <a:pt x="73151" y="140208"/>
                </a:lnTo>
                <a:lnTo>
                  <a:pt x="64007" y="155448"/>
                </a:lnTo>
                <a:lnTo>
                  <a:pt x="51815" y="173736"/>
                </a:lnTo>
                <a:lnTo>
                  <a:pt x="39624" y="216408"/>
                </a:lnTo>
                <a:lnTo>
                  <a:pt x="33527" y="240791"/>
                </a:lnTo>
                <a:lnTo>
                  <a:pt x="24383" y="265175"/>
                </a:lnTo>
                <a:lnTo>
                  <a:pt x="18287" y="289560"/>
                </a:lnTo>
                <a:lnTo>
                  <a:pt x="15239" y="313944"/>
                </a:lnTo>
                <a:lnTo>
                  <a:pt x="3048" y="429768"/>
                </a:lnTo>
                <a:lnTo>
                  <a:pt x="0" y="496824"/>
                </a:lnTo>
                <a:lnTo>
                  <a:pt x="0" y="2029968"/>
                </a:lnTo>
                <a:lnTo>
                  <a:pt x="1527048" y="2304288"/>
                </a:lnTo>
                <a:lnTo>
                  <a:pt x="1527048" y="664463"/>
                </a:lnTo>
                <a:lnTo>
                  <a:pt x="1530095" y="606551"/>
                </a:lnTo>
                <a:lnTo>
                  <a:pt x="1542288" y="472439"/>
                </a:lnTo>
                <a:lnTo>
                  <a:pt x="1548383" y="438912"/>
                </a:lnTo>
                <a:lnTo>
                  <a:pt x="1554479" y="408432"/>
                </a:lnTo>
                <a:lnTo>
                  <a:pt x="1563624" y="377951"/>
                </a:lnTo>
                <a:lnTo>
                  <a:pt x="1569719" y="350520"/>
                </a:lnTo>
                <a:lnTo>
                  <a:pt x="1581912" y="323088"/>
                </a:lnTo>
                <a:lnTo>
                  <a:pt x="1591055" y="301751"/>
                </a:lnTo>
                <a:lnTo>
                  <a:pt x="1603248" y="283463"/>
                </a:lnTo>
                <a:lnTo>
                  <a:pt x="1618488" y="268224"/>
                </a:lnTo>
                <a:lnTo>
                  <a:pt x="1618488" y="118872"/>
                </a:lnTo>
                <a:lnTo>
                  <a:pt x="341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40935" y="2471927"/>
            <a:ext cx="326390" cy="567055"/>
          </a:xfrm>
          <a:custGeom>
            <a:avLst/>
            <a:gdLst/>
            <a:ahLst/>
            <a:cxnLst/>
            <a:rect l="l" t="t" r="r" b="b"/>
            <a:pathLst>
              <a:path w="326389" h="567055">
                <a:moveTo>
                  <a:pt x="326136" y="0"/>
                </a:moveTo>
                <a:lnTo>
                  <a:pt x="280415" y="0"/>
                </a:lnTo>
                <a:lnTo>
                  <a:pt x="259079" y="3048"/>
                </a:lnTo>
                <a:lnTo>
                  <a:pt x="219455" y="12192"/>
                </a:lnTo>
                <a:lnTo>
                  <a:pt x="170687" y="33527"/>
                </a:lnTo>
                <a:lnTo>
                  <a:pt x="152400" y="39624"/>
                </a:lnTo>
                <a:lnTo>
                  <a:pt x="137160" y="48768"/>
                </a:lnTo>
                <a:lnTo>
                  <a:pt x="112775" y="73151"/>
                </a:lnTo>
                <a:lnTo>
                  <a:pt x="76200" y="118872"/>
                </a:lnTo>
                <a:lnTo>
                  <a:pt x="70103" y="137160"/>
                </a:lnTo>
                <a:lnTo>
                  <a:pt x="51815" y="173736"/>
                </a:lnTo>
                <a:lnTo>
                  <a:pt x="42672" y="195072"/>
                </a:lnTo>
                <a:lnTo>
                  <a:pt x="36575" y="216408"/>
                </a:lnTo>
                <a:lnTo>
                  <a:pt x="24384" y="265175"/>
                </a:lnTo>
                <a:lnTo>
                  <a:pt x="21336" y="289560"/>
                </a:lnTo>
                <a:lnTo>
                  <a:pt x="15239" y="313944"/>
                </a:lnTo>
                <a:lnTo>
                  <a:pt x="3048" y="429768"/>
                </a:lnTo>
                <a:lnTo>
                  <a:pt x="0" y="496824"/>
                </a:lnTo>
                <a:lnTo>
                  <a:pt x="0" y="566927"/>
                </a:lnTo>
                <a:lnTo>
                  <a:pt x="3048" y="566927"/>
                </a:lnTo>
                <a:lnTo>
                  <a:pt x="3048" y="563880"/>
                </a:lnTo>
                <a:lnTo>
                  <a:pt x="9143" y="429768"/>
                </a:lnTo>
                <a:lnTo>
                  <a:pt x="12191" y="371856"/>
                </a:lnTo>
                <a:lnTo>
                  <a:pt x="21336" y="313944"/>
                </a:lnTo>
                <a:lnTo>
                  <a:pt x="24384" y="289560"/>
                </a:lnTo>
                <a:lnTo>
                  <a:pt x="30479" y="265175"/>
                </a:lnTo>
                <a:lnTo>
                  <a:pt x="33527" y="243839"/>
                </a:lnTo>
                <a:lnTo>
                  <a:pt x="39624" y="216408"/>
                </a:lnTo>
                <a:lnTo>
                  <a:pt x="48767" y="195072"/>
                </a:lnTo>
                <a:lnTo>
                  <a:pt x="54863" y="176784"/>
                </a:lnTo>
                <a:lnTo>
                  <a:pt x="64008" y="155448"/>
                </a:lnTo>
                <a:lnTo>
                  <a:pt x="82296" y="124968"/>
                </a:lnTo>
                <a:lnTo>
                  <a:pt x="91439" y="106680"/>
                </a:lnTo>
                <a:lnTo>
                  <a:pt x="103631" y="91439"/>
                </a:lnTo>
                <a:lnTo>
                  <a:pt x="140208" y="54863"/>
                </a:lnTo>
                <a:lnTo>
                  <a:pt x="185927" y="30480"/>
                </a:lnTo>
                <a:lnTo>
                  <a:pt x="240791" y="12192"/>
                </a:lnTo>
                <a:lnTo>
                  <a:pt x="280415" y="6096"/>
                </a:lnTo>
                <a:lnTo>
                  <a:pt x="326136" y="6096"/>
                </a:lnTo>
                <a:lnTo>
                  <a:pt x="32613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2459" y="3038855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136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3984" y="4501896"/>
            <a:ext cx="1442085" cy="280670"/>
          </a:xfrm>
          <a:custGeom>
            <a:avLst/>
            <a:gdLst/>
            <a:ahLst/>
            <a:cxnLst/>
            <a:rect l="l" t="t" r="r" b="b"/>
            <a:pathLst>
              <a:path w="1442085" h="280670">
                <a:moveTo>
                  <a:pt x="0" y="0"/>
                </a:moveTo>
                <a:lnTo>
                  <a:pt x="0" y="6095"/>
                </a:lnTo>
                <a:lnTo>
                  <a:pt x="1438655" y="280415"/>
                </a:lnTo>
                <a:lnTo>
                  <a:pt x="1441703" y="277367"/>
                </a:lnTo>
                <a:lnTo>
                  <a:pt x="1438655" y="274319"/>
                </a:lnTo>
                <a:lnTo>
                  <a:pt x="0" y="0"/>
                </a:lnTo>
                <a:close/>
              </a:path>
              <a:path w="1442085" h="280670">
                <a:moveTo>
                  <a:pt x="1441703" y="277367"/>
                </a:moveTo>
                <a:lnTo>
                  <a:pt x="1438655" y="280415"/>
                </a:lnTo>
                <a:lnTo>
                  <a:pt x="1441703" y="280415"/>
                </a:lnTo>
                <a:lnTo>
                  <a:pt x="1441703" y="277367"/>
                </a:lnTo>
                <a:close/>
              </a:path>
              <a:path w="1442085" h="280670">
                <a:moveTo>
                  <a:pt x="1441703" y="274319"/>
                </a:moveTo>
                <a:lnTo>
                  <a:pt x="1438655" y="274319"/>
                </a:lnTo>
                <a:lnTo>
                  <a:pt x="1441703" y="277367"/>
                </a:lnTo>
                <a:lnTo>
                  <a:pt x="1441703" y="274319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2640" y="2740151"/>
            <a:ext cx="88900" cy="454659"/>
          </a:xfrm>
          <a:custGeom>
            <a:avLst/>
            <a:gdLst/>
            <a:ahLst/>
            <a:cxnLst/>
            <a:rect l="l" t="t" r="r" b="b"/>
            <a:pathLst>
              <a:path w="88900" h="454660">
                <a:moveTo>
                  <a:pt x="88392" y="0"/>
                </a:moveTo>
                <a:lnTo>
                  <a:pt x="85344" y="0"/>
                </a:lnTo>
                <a:lnTo>
                  <a:pt x="70104" y="15239"/>
                </a:lnTo>
                <a:lnTo>
                  <a:pt x="60960" y="33527"/>
                </a:lnTo>
                <a:lnTo>
                  <a:pt x="48768" y="54863"/>
                </a:lnTo>
                <a:lnTo>
                  <a:pt x="42672" y="82296"/>
                </a:lnTo>
                <a:lnTo>
                  <a:pt x="33527" y="109727"/>
                </a:lnTo>
                <a:lnTo>
                  <a:pt x="27432" y="143256"/>
                </a:lnTo>
                <a:lnTo>
                  <a:pt x="15239" y="204215"/>
                </a:lnTo>
                <a:lnTo>
                  <a:pt x="9144" y="271272"/>
                </a:lnTo>
                <a:lnTo>
                  <a:pt x="3048" y="341375"/>
                </a:lnTo>
                <a:lnTo>
                  <a:pt x="0" y="402336"/>
                </a:lnTo>
                <a:lnTo>
                  <a:pt x="0" y="454151"/>
                </a:lnTo>
                <a:lnTo>
                  <a:pt x="6096" y="454151"/>
                </a:lnTo>
                <a:lnTo>
                  <a:pt x="6096" y="402336"/>
                </a:lnTo>
                <a:lnTo>
                  <a:pt x="9144" y="341375"/>
                </a:lnTo>
                <a:lnTo>
                  <a:pt x="12192" y="274320"/>
                </a:lnTo>
                <a:lnTo>
                  <a:pt x="21336" y="207263"/>
                </a:lnTo>
                <a:lnTo>
                  <a:pt x="24384" y="173736"/>
                </a:lnTo>
                <a:lnTo>
                  <a:pt x="36575" y="112775"/>
                </a:lnTo>
                <a:lnTo>
                  <a:pt x="45720" y="82296"/>
                </a:lnTo>
                <a:lnTo>
                  <a:pt x="54863" y="60960"/>
                </a:lnTo>
                <a:lnTo>
                  <a:pt x="64008" y="36575"/>
                </a:lnTo>
                <a:lnTo>
                  <a:pt x="73151" y="18287"/>
                </a:lnTo>
                <a:lnTo>
                  <a:pt x="88392" y="3048"/>
                </a:lnTo>
                <a:lnTo>
                  <a:pt x="88392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07991" y="3133344"/>
            <a:ext cx="241300" cy="76200"/>
          </a:xfrm>
          <a:custGeom>
            <a:avLst/>
            <a:gdLst/>
            <a:ahLst/>
            <a:cxnLst/>
            <a:rect l="l" t="t" r="r" b="b"/>
            <a:pathLst>
              <a:path w="241300" h="76200">
                <a:moveTo>
                  <a:pt x="0" y="0"/>
                </a:moveTo>
                <a:lnTo>
                  <a:pt x="0" y="33527"/>
                </a:lnTo>
                <a:lnTo>
                  <a:pt x="240792" y="76200"/>
                </a:lnTo>
                <a:lnTo>
                  <a:pt x="240792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65191" y="3209544"/>
            <a:ext cx="323215" cy="88900"/>
          </a:xfrm>
          <a:custGeom>
            <a:avLst/>
            <a:gdLst/>
            <a:ahLst/>
            <a:cxnLst/>
            <a:rect l="l" t="t" r="r" b="b"/>
            <a:pathLst>
              <a:path w="323214" h="88900">
                <a:moveTo>
                  <a:pt x="0" y="0"/>
                </a:moveTo>
                <a:lnTo>
                  <a:pt x="0" y="33527"/>
                </a:lnTo>
                <a:lnTo>
                  <a:pt x="323088" y="88391"/>
                </a:lnTo>
                <a:lnTo>
                  <a:pt x="323088" y="51815"/>
                </a:lnTo>
                <a:lnTo>
                  <a:pt x="0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65191" y="3209544"/>
            <a:ext cx="323215" cy="88900"/>
          </a:xfrm>
          <a:custGeom>
            <a:avLst/>
            <a:gdLst/>
            <a:ahLst/>
            <a:cxnLst/>
            <a:rect l="l" t="t" r="r" b="b"/>
            <a:pathLst>
              <a:path w="323214" h="88900">
                <a:moveTo>
                  <a:pt x="323088" y="51815"/>
                </a:moveTo>
                <a:lnTo>
                  <a:pt x="0" y="0"/>
                </a:lnTo>
                <a:lnTo>
                  <a:pt x="0" y="33527"/>
                </a:lnTo>
                <a:lnTo>
                  <a:pt x="323088" y="88391"/>
                </a:lnTo>
                <a:lnTo>
                  <a:pt x="323088" y="5181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27547" y="3296411"/>
            <a:ext cx="188975" cy="7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87567" y="3340608"/>
            <a:ext cx="24765" cy="457200"/>
          </a:xfrm>
          <a:custGeom>
            <a:avLst/>
            <a:gdLst/>
            <a:ahLst/>
            <a:cxnLst/>
            <a:rect l="l" t="t" r="r" b="b"/>
            <a:pathLst>
              <a:path w="24764" h="457200">
                <a:moveTo>
                  <a:pt x="24384" y="457200"/>
                </a:moveTo>
                <a:lnTo>
                  <a:pt x="24384" y="6095"/>
                </a:lnTo>
                <a:lnTo>
                  <a:pt x="0" y="0"/>
                </a:lnTo>
                <a:lnTo>
                  <a:pt x="0" y="454151"/>
                </a:lnTo>
                <a:lnTo>
                  <a:pt x="24384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87567" y="3980688"/>
            <a:ext cx="24765" cy="436245"/>
          </a:xfrm>
          <a:custGeom>
            <a:avLst/>
            <a:gdLst/>
            <a:ahLst/>
            <a:cxnLst/>
            <a:rect l="l" t="t" r="r" b="b"/>
            <a:pathLst>
              <a:path w="24764" h="436245">
                <a:moveTo>
                  <a:pt x="0" y="0"/>
                </a:moveTo>
                <a:lnTo>
                  <a:pt x="0" y="414527"/>
                </a:lnTo>
                <a:lnTo>
                  <a:pt x="12192" y="435863"/>
                </a:lnTo>
                <a:lnTo>
                  <a:pt x="24384" y="420624"/>
                </a:lnTo>
                <a:lnTo>
                  <a:pt x="24384" y="3048"/>
                </a:lnTo>
                <a:lnTo>
                  <a:pt x="0" y="0"/>
                </a:lnTo>
                <a:close/>
              </a:path>
              <a:path w="24764" h="436245">
                <a:moveTo>
                  <a:pt x="24384" y="420624"/>
                </a:moveTo>
                <a:lnTo>
                  <a:pt x="12192" y="435863"/>
                </a:lnTo>
                <a:lnTo>
                  <a:pt x="24384" y="435863"/>
                </a:lnTo>
                <a:lnTo>
                  <a:pt x="24384" y="420624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88864" y="4331208"/>
            <a:ext cx="307975" cy="85725"/>
          </a:xfrm>
          <a:custGeom>
            <a:avLst/>
            <a:gdLst/>
            <a:ahLst/>
            <a:cxnLst/>
            <a:rect l="l" t="t" r="r" b="b"/>
            <a:pathLst>
              <a:path w="307975" h="85725">
                <a:moveTo>
                  <a:pt x="0" y="0"/>
                </a:moveTo>
                <a:lnTo>
                  <a:pt x="0" y="36575"/>
                </a:lnTo>
                <a:lnTo>
                  <a:pt x="307848" y="85343"/>
                </a:lnTo>
                <a:lnTo>
                  <a:pt x="307848" y="51815"/>
                </a:lnTo>
                <a:lnTo>
                  <a:pt x="0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92752" y="4184903"/>
            <a:ext cx="414655" cy="104139"/>
          </a:xfrm>
          <a:custGeom>
            <a:avLst/>
            <a:gdLst/>
            <a:ahLst/>
            <a:cxnLst/>
            <a:rect l="l" t="t" r="r" b="b"/>
            <a:pathLst>
              <a:path w="414654" h="104139">
                <a:moveTo>
                  <a:pt x="12192" y="0"/>
                </a:moveTo>
                <a:lnTo>
                  <a:pt x="0" y="18287"/>
                </a:lnTo>
                <a:lnTo>
                  <a:pt x="12192" y="36575"/>
                </a:lnTo>
                <a:lnTo>
                  <a:pt x="414527" y="103632"/>
                </a:lnTo>
                <a:lnTo>
                  <a:pt x="414527" y="67056"/>
                </a:lnTo>
                <a:lnTo>
                  <a:pt x="12192" y="0"/>
                </a:lnTo>
                <a:close/>
              </a:path>
              <a:path w="414654" h="104139">
                <a:moveTo>
                  <a:pt x="0" y="18287"/>
                </a:moveTo>
                <a:lnTo>
                  <a:pt x="0" y="33528"/>
                </a:lnTo>
                <a:lnTo>
                  <a:pt x="12192" y="36575"/>
                </a:lnTo>
                <a:lnTo>
                  <a:pt x="0" y="18287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07991" y="3688079"/>
            <a:ext cx="573405" cy="128270"/>
          </a:xfrm>
          <a:custGeom>
            <a:avLst/>
            <a:gdLst/>
            <a:ahLst/>
            <a:cxnLst/>
            <a:rect l="l" t="t" r="r" b="b"/>
            <a:pathLst>
              <a:path w="573404" h="128270">
                <a:moveTo>
                  <a:pt x="0" y="0"/>
                </a:moveTo>
                <a:lnTo>
                  <a:pt x="0" y="33528"/>
                </a:lnTo>
                <a:lnTo>
                  <a:pt x="573024" y="128016"/>
                </a:lnTo>
                <a:lnTo>
                  <a:pt x="573024" y="94487"/>
                </a:lnTo>
                <a:lnTo>
                  <a:pt x="0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07991" y="3688079"/>
            <a:ext cx="573405" cy="128270"/>
          </a:xfrm>
          <a:custGeom>
            <a:avLst/>
            <a:gdLst/>
            <a:ahLst/>
            <a:cxnLst/>
            <a:rect l="l" t="t" r="r" b="b"/>
            <a:pathLst>
              <a:path w="573404" h="128270">
                <a:moveTo>
                  <a:pt x="573024" y="94487"/>
                </a:moveTo>
                <a:lnTo>
                  <a:pt x="0" y="0"/>
                </a:lnTo>
                <a:lnTo>
                  <a:pt x="0" y="33528"/>
                </a:lnTo>
                <a:lnTo>
                  <a:pt x="573024" y="128016"/>
                </a:lnTo>
                <a:lnTo>
                  <a:pt x="573024" y="944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1871" y="3447288"/>
            <a:ext cx="24765" cy="622300"/>
          </a:xfrm>
          <a:custGeom>
            <a:avLst/>
            <a:gdLst/>
            <a:ahLst/>
            <a:cxnLst/>
            <a:rect l="l" t="t" r="r" b="b"/>
            <a:pathLst>
              <a:path w="24764" h="622300">
                <a:moveTo>
                  <a:pt x="24383" y="621791"/>
                </a:moveTo>
                <a:lnTo>
                  <a:pt x="24383" y="6096"/>
                </a:lnTo>
                <a:lnTo>
                  <a:pt x="0" y="0"/>
                </a:lnTo>
                <a:lnTo>
                  <a:pt x="0" y="615696"/>
                </a:lnTo>
                <a:lnTo>
                  <a:pt x="24383" y="6217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81015" y="3910584"/>
            <a:ext cx="411480" cy="97790"/>
          </a:xfrm>
          <a:custGeom>
            <a:avLst/>
            <a:gdLst/>
            <a:ahLst/>
            <a:cxnLst/>
            <a:rect l="l" t="t" r="r" b="b"/>
            <a:pathLst>
              <a:path w="411479" h="97789">
                <a:moveTo>
                  <a:pt x="411480" y="79248"/>
                </a:moveTo>
                <a:lnTo>
                  <a:pt x="396239" y="94487"/>
                </a:lnTo>
                <a:lnTo>
                  <a:pt x="411480" y="97536"/>
                </a:lnTo>
                <a:lnTo>
                  <a:pt x="411480" y="79248"/>
                </a:lnTo>
                <a:close/>
              </a:path>
              <a:path w="411479" h="97789">
                <a:moveTo>
                  <a:pt x="0" y="0"/>
                </a:moveTo>
                <a:lnTo>
                  <a:pt x="0" y="33527"/>
                </a:lnTo>
                <a:lnTo>
                  <a:pt x="396239" y="94487"/>
                </a:lnTo>
                <a:lnTo>
                  <a:pt x="411480" y="79248"/>
                </a:lnTo>
                <a:lnTo>
                  <a:pt x="396239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81015" y="3910584"/>
            <a:ext cx="411480" cy="97790"/>
          </a:xfrm>
          <a:custGeom>
            <a:avLst/>
            <a:gdLst/>
            <a:ahLst/>
            <a:cxnLst/>
            <a:rect l="l" t="t" r="r" b="b"/>
            <a:pathLst>
              <a:path w="411479" h="97789">
                <a:moveTo>
                  <a:pt x="411480" y="79248"/>
                </a:moveTo>
                <a:lnTo>
                  <a:pt x="396239" y="60960"/>
                </a:lnTo>
                <a:lnTo>
                  <a:pt x="0" y="0"/>
                </a:lnTo>
                <a:lnTo>
                  <a:pt x="0" y="33527"/>
                </a:lnTo>
                <a:lnTo>
                  <a:pt x="396239" y="94487"/>
                </a:lnTo>
                <a:lnTo>
                  <a:pt x="411480" y="79248"/>
                </a:lnTo>
                <a:lnTo>
                  <a:pt x="396239" y="94487"/>
                </a:lnTo>
                <a:lnTo>
                  <a:pt x="411480" y="97536"/>
                </a:lnTo>
                <a:lnTo>
                  <a:pt x="411480" y="792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65064" y="3739896"/>
            <a:ext cx="27940" cy="250190"/>
          </a:xfrm>
          <a:custGeom>
            <a:avLst/>
            <a:gdLst/>
            <a:ahLst/>
            <a:cxnLst/>
            <a:rect l="l" t="t" r="r" b="b"/>
            <a:pathLst>
              <a:path w="27939" h="250189">
                <a:moveTo>
                  <a:pt x="0" y="0"/>
                </a:moveTo>
                <a:lnTo>
                  <a:pt x="0" y="246887"/>
                </a:lnTo>
                <a:lnTo>
                  <a:pt x="27432" y="249936"/>
                </a:lnTo>
                <a:lnTo>
                  <a:pt x="27432" y="30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48528" y="3352800"/>
            <a:ext cx="67310" cy="15240"/>
          </a:xfrm>
          <a:custGeom>
            <a:avLst/>
            <a:gdLst/>
            <a:ahLst/>
            <a:cxnLst/>
            <a:rect l="l" t="t" r="r" b="b"/>
            <a:pathLst>
              <a:path w="67310" h="15239">
                <a:moveTo>
                  <a:pt x="0" y="0"/>
                </a:moveTo>
                <a:lnTo>
                  <a:pt x="0" y="6096"/>
                </a:lnTo>
                <a:lnTo>
                  <a:pt x="67056" y="15239"/>
                </a:lnTo>
                <a:lnTo>
                  <a:pt x="67056" y="9144"/>
                </a:lnTo>
                <a:lnTo>
                  <a:pt x="0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748528" y="3352800"/>
            <a:ext cx="67310" cy="15240"/>
          </a:xfrm>
          <a:custGeom>
            <a:avLst/>
            <a:gdLst/>
            <a:ahLst/>
            <a:cxnLst/>
            <a:rect l="l" t="t" r="r" b="b"/>
            <a:pathLst>
              <a:path w="67310" h="15239">
                <a:moveTo>
                  <a:pt x="0" y="6096"/>
                </a:moveTo>
                <a:lnTo>
                  <a:pt x="67056" y="15239"/>
                </a:lnTo>
                <a:lnTo>
                  <a:pt x="67056" y="9144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07991" y="3051048"/>
            <a:ext cx="1188720" cy="198120"/>
          </a:xfrm>
          <a:custGeom>
            <a:avLst/>
            <a:gdLst/>
            <a:ahLst/>
            <a:cxnLst/>
            <a:rect l="l" t="t" r="r" b="b"/>
            <a:pathLst>
              <a:path w="1188720" h="198119">
                <a:moveTo>
                  <a:pt x="0" y="0"/>
                </a:moveTo>
                <a:lnTo>
                  <a:pt x="0" y="6096"/>
                </a:lnTo>
                <a:lnTo>
                  <a:pt x="1188720" y="198119"/>
                </a:lnTo>
                <a:lnTo>
                  <a:pt x="1188720" y="192024"/>
                </a:lnTo>
                <a:lnTo>
                  <a:pt x="0" y="0"/>
                </a:lnTo>
                <a:close/>
              </a:path>
            </a:pathLst>
          </a:custGeom>
          <a:solidFill>
            <a:srgbClr val="0074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80559" y="3017520"/>
            <a:ext cx="1457325" cy="1402080"/>
          </a:xfrm>
          <a:custGeom>
            <a:avLst/>
            <a:gdLst/>
            <a:ahLst/>
            <a:cxnLst/>
            <a:rect l="l" t="t" r="r" b="b"/>
            <a:pathLst>
              <a:path w="1457325" h="1402079">
                <a:moveTo>
                  <a:pt x="0" y="1402079"/>
                </a:moveTo>
                <a:lnTo>
                  <a:pt x="1456943" y="1402079"/>
                </a:lnTo>
                <a:lnTo>
                  <a:pt x="1456943" y="0"/>
                </a:lnTo>
                <a:lnTo>
                  <a:pt x="0" y="0"/>
                </a:lnTo>
                <a:lnTo>
                  <a:pt x="0" y="1402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80559" y="3017520"/>
            <a:ext cx="1457325" cy="1402080"/>
          </a:xfrm>
          <a:custGeom>
            <a:avLst/>
            <a:gdLst/>
            <a:ahLst/>
            <a:cxnLst/>
            <a:rect l="l" t="t" r="r" b="b"/>
            <a:pathLst>
              <a:path w="1457325" h="1402079">
                <a:moveTo>
                  <a:pt x="0" y="1402079"/>
                </a:moveTo>
                <a:lnTo>
                  <a:pt x="1456943" y="1402079"/>
                </a:lnTo>
                <a:lnTo>
                  <a:pt x="1456943" y="0"/>
                </a:lnTo>
                <a:lnTo>
                  <a:pt x="0" y="0"/>
                </a:lnTo>
                <a:lnTo>
                  <a:pt x="0" y="140207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370832" y="4776215"/>
            <a:ext cx="1896110" cy="375285"/>
          </a:xfrm>
          <a:custGeom>
            <a:avLst/>
            <a:gdLst/>
            <a:ahLst/>
            <a:cxnLst/>
            <a:rect l="l" t="t" r="r" b="b"/>
            <a:pathLst>
              <a:path w="1896110" h="375285">
                <a:moveTo>
                  <a:pt x="0" y="0"/>
                </a:moveTo>
                <a:lnTo>
                  <a:pt x="1895855" y="374903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60591" y="2694432"/>
            <a:ext cx="0" cy="2456815"/>
          </a:xfrm>
          <a:custGeom>
            <a:avLst/>
            <a:gdLst/>
            <a:ahLst/>
            <a:cxnLst/>
            <a:rect l="l" t="t" r="r" b="b"/>
            <a:pathLst>
              <a:path h="2456815">
                <a:moveTo>
                  <a:pt x="0" y="0"/>
                </a:moveTo>
                <a:lnTo>
                  <a:pt x="0" y="245668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43984" y="4419600"/>
            <a:ext cx="1475740" cy="338455"/>
          </a:xfrm>
          <a:custGeom>
            <a:avLst/>
            <a:gdLst/>
            <a:ahLst/>
            <a:cxnLst/>
            <a:rect l="l" t="t" r="r" b="b"/>
            <a:pathLst>
              <a:path w="1475739" h="338454">
                <a:moveTo>
                  <a:pt x="0" y="0"/>
                </a:moveTo>
                <a:lnTo>
                  <a:pt x="1475231" y="338327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62471" y="2185416"/>
            <a:ext cx="563880" cy="500380"/>
          </a:xfrm>
          <a:custGeom>
            <a:avLst/>
            <a:gdLst/>
            <a:ahLst/>
            <a:cxnLst/>
            <a:rect l="l" t="t" r="r" b="b"/>
            <a:pathLst>
              <a:path w="563879" h="500380">
                <a:moveTo>
                  <a:pt x="563879" y="0"/>
                </a:moveTo>
                <a:lnTo>
                  <a:pt x="124967" y="0"/>
                </a:lnTo>
                <a:lnTo>
                  <a:pt x="0" y="124968"/>
                </a:lnTo>
                <a:lnTo>
                  <a:pt x="0" y="499872"/>
                </a:lnTo>
                <a:lnTo>
                  <a:pt x="438912" y="499872"/>
                </a:lnTo>
                <a:lnTo>
                  <a:pt x="563879" y="374904"/>
                </a:lnTo>
                <a:lnTo>
                  <a:pt x="563879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62471" y="2185416"/>
            <a:ext cx="563880" cy="125095"/>
          </a:xfrm>
          <a:custGeom>
            <a:avLst/>
            <a:gdLst/>
            <a:ahLst/>
            <a:cxnLst/>
            <a:rect l="l" t="t" r="r" b="b"/>
            <a:pathLst>
              <a:path w="563879" h="125094">
                <a:moveTo>
                  <a:pt x="563879" y="0"/>
                </a:moveTo>
                <a:lnTo>
                  <a:pt x="124967" y="0"/>
                </a:lnTo>
                <a:lnTo>
                  <a:pt x="0" y="124968"/>
                </a:lnTo>
                <a:lnTo>
                  <a:pt x="438912" y="124968"/>
                </a:lnTo>
                <a:lnTo>
                  <a:pt x="563879" y="0"/>
                </a:lnTo>
                <a:close/>
              </a:path>
            </a:pathLst>
          </a:custGeom>
          <a:solidFill>
            <a:srgbClr val="31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01384" y="2185416"/>
            <a:ext cx="125095" cy="500380"/>
          </a:xfrm>
          <a:custGeom>
            <a:avLst/>
            <a:gdLst/>
            <a:ahLst/>
            <a:cxnLst/>
            <a:rect l="l" t="t" r="r" b="b"/>
            <a:pathLst>
              <a:path w="125095" h="500380">
                <a:moveTo>
                  <a:pt x="124967" y="0"/>
                </a:moveTo>
                <a:lnTo>
                  <a:pt x="0" y="124968"/>
                </a:lnTo>
                <a:lnTo>
                  <a:pt x="0" y="499872"/>
                </a:lnTo>
                <a:lnTo>
                  <a:pt x="124967" y="374904"/>
                </a:lnTo>
                <a:lnTo>
                  <a:pt x="124967" y="0"/>
                </a:lnTo>
                <a:close/>
              </a:path>
            </a:pathLst>
          </a:custGeom>
          <a:solidFill>
            <a:srgbClr val="00A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62471" y="2185416"/>
            <a:ext cx="563880" cy="500380"/>
          </a:xfrm>
          <a:custGeom>
            <a:avLst/>
            <a:gdLst/>
            <a:ahLst/>
            <a:cxnLst/>
            <a:rect l="l" t="t" r="r" b="b"/>
            <a:pathLst>
              <a:path w="563879" h="500380">
                <a:moveTo>
                  <a:pt x="124967" y="0"/>
                </a:moveTo>
                <a:lnTo>
                  <a:pt x="0" y="124968"/>
                </a:lnTo>
                <a:lnTo>
                  <a:pt x="0" y="499872"/>
                </a:lnTo>
                <a:lnTo>
                  <a:pt x="438912" y="499872"/>
                </a:lnTo>
                <a:lnTo>
                  <a:pt x="563879" y="374904"/>
                </a:lnTo>
                <a:lnTo>
                  <a:pt x="563879" y="0"/>
                </a:lnTo>
                <a:lnTo>
                  <a:pt x="12496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62471" y="2185416"/>
            <a:ext cx="563880" cy="125095"/>
          </a:xfrm>
          <a:custGeom>
            <a:avLst/>
            <a:gdLst/>
            <a:ahLst/>
            <a:cxnLst/>
            <a:rect l="l" t="t" r="r" b="b"/>
            <a:pathLst>
              <a:path w="563879" h="125094">
                <a:moveTo>
                  <a:pt x="0" y="124968"/>
                </a:moveTo>
                <a:lnTo>
                  <a:pt x="438912" y="124968"/>
                </a:lnTo>
                <a:lnTo>
                  <a:pt x="563879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01384" y="2310383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0"/>
                </a:moveTo>
                <a:lnTo>
                  <a:pt x="0" y="37490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15967" y="2133600"/>
            <a:ext cx="561340" cy="500380"/>
          </a:xfrm>
          <a:custGeom>
            <a:avLst/>
            <a:gdLst/>
            <a:ahLst/>
            <a:cxnLst/>
            <a:rect l="l" t="t" r="r" b="b"/>
            <a:pathLst>
              <a:path w="561339" h="500380">
                <a:moveTo>
                  <a:pt x="560832" y="0"/>
                </a:moveTo>
                <a:lnTo>
                  <a:pt x="124968" y="0"/>
                </a:lnTo>
                <a:lnTo>
                  <a:pt x="0" y="124967"/>
                </a:lnTo>
                <a:lnTo>
                  <a:pt x="0" y="499872"/>
                </a:lnTo>
                <a:lnTo>
                  <a:pt x="438912" y="499872"/>
                </a:lnTo>
                <a:lnTo>
                  <a:pt x="560832" y="374903"/>
                </a:lnTo>
                <a:lnTo>
                  <a:pt x="560832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15967" y="2133600"/>
            <a:ext cx="561340" cy="125095"/>
          </a:xfrm>
          <a:custGeom>
            <a:avLst/>
            <a:gdLst/>
            <a:ahLst/>
            <a:cxnLst/>
            <a:rect l="l" t="t" r="r" b="b"/>
            <a:pathLst>
              <a:path w="561339" h="125094">
                <a:moveTo>
                  <a:pt x="560832" y="0"/>
                </a:moveTo>
                <a:lnTo>
                  <a:pt x="124968" y="0"/>
                </a:lnTo>
                <a:lnTo>
                  <a:pt x="0" y="124967"/>
                </a:lnTo>
                <a:lnTo>
                  <a:pt x="438912" y="124967"/>
                </a:lnTo>
                <a:lnTo>
                  <a:pt x="560832" y="0"/>
                </a:lnTo>
                <a:close/>
              </a:path>
            </a:pathLst>
          </a:custGeom>
          <a:solidFill>
            <a:srgbClr val="31D5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754879" y="2133600"/>
            <a:ext cx="121920" cy="500380"/>
          </a:xfrm>
          <a:custGeom>
            <a:avLst/>
            <a:gdLst/>
            <a:ahLst/>
            <a:cxnLst/>
            <a:rect l="l" t="t" r="r" b="b"/>
            <a:pathLst>
              <a:path w="121920" h="500380">
                <a:moveTo>
                  <a:pt x="121920" y="0"/>
                </a:moveTo>
                <a:lnTo>
                  <a:pt x="0" y="124967"/>
                </a:lnTo>
                <a:lnTo>
                  <a:pt x="0" y="499872"/>
                </a:lnTo>
                <a:lnTo>
                  <a:pt x="121920" y="374903"/>
                </a:lnTo>
                <a:lnTo>
                  <a:pt x="121920" y="0"/>
                </a:lnTo>
                <a:close/>
              </a:path>
            </a:pathLst>
          </a:custGeom>
          <a:solidFill>
            <a:srgbClr val="00A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15967" y="2133600"/>
            <a:ext cx="561340" cy="500380"/>
          </a:xfrm>
          <a:custGeom>
            <a:avLst/>
            <a:gdLst/>
            <a:ahLst/>
            <a:cxnLst/>
            <a:rect l="l" t="t" r="r" b="b"/>
            <a:pathLst>
              <a:path w="561339" h="500380">
                <a:moveTo>
                  <a:pt x="124968" y="0"/>
                </a:moveTo>
                <a:lnTo>
                  <a:pt x="0" y="124967"/>
                </a:lnTo>
                <a:lnTo>
                  <a:pt x="0" y="499872"/>
                </a:lnTo>
                <a:lnTo>
                  <a:pt x="438912" y="499872"/>
                </a:lnTo>
                <a:lnTo>
                  <a:pt x="560832" y="374903"/>
                </a:lnTo>
                <a:lnTo>
                  <a:pt x="560832" y="0"/>
                </a:lnTo>
                <a:lnTo>
                  <a:pt x="124968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315967" y="2133600"/>
            <a:ext cx="561340" cy="125095"/>
          </a:xfrm>
          <a:custGeom>
            <a:avLst/>
            <a:gdLst/>
            <a:ahLst/>
            <a:cxnLst/>
            <a:rect l="l" t="t" r="r" b="b"/>
            <a:pathLst>
              <a:path w="561339" h="125094">
                <a:moveTo>
                  <a:pt x="0" y="124967"/>
                </a:moveTo>
                <a:lnTo>
                  <a:pt x="438912" y="124967"/>
                </a:lnTo>
                <a:lnTo>
                  <a:pt x="5608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54879" y="2258567"/>
            <a:ext cx="0" cy="375285"/>
          </a:xfrm>
          <a:custGeom>
            <a:avLst/>
            <a:gdLst/>
            <a:ahLst/>
            <a:cxnLst/>
            <a:rect l="l" t="t" r="r" b="b"/>
            <a:pathLst>
              <a:path h="375285">
                <a:moveTo>
                  <a:pt x="0" y="0"/>
                </a:moveTo>
                <a:lnTo>
                  <a:pt x="0" y="37490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61303" y="2712720"/>
            <a:ext cx="94615" cy="378460"/>
          </a:xfrm>
          <a:custGeom>
            <a:avLst/>
            <a:gdLst/>
            <a:ahLst/>
            <a:cxnLst/>
            <a:rect l="l" t="t" r="r" b="b"/>
            <a:pathLst>
              <a:path w="94614" h="378460">
                <a:moveTo>
                  <a:pt x="94487" y="0"/>
                </a:moveTo>
                <a:lnTo>
                  <a:pt x="0" y="377951"/>
                </a:lnTo>
              </a:path>
            </a:pathLst>
          </a:custGeom>
          <a:ln w="39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85944" y="2493264"/>
            <a:ext cx="1161415" cy="104139"/>
          </a:xfrm>
          <a:custGeom>
            <a:avLst/>
            <a:gdLst/>
            <a:ahLst/>
            <a:cxnLst/>
            <a:rect l="l" t="t" r="r" b="b"/>
            <a:pathLst>
              <a:path w="1161414" h="104139">
                <a:moveTo>
                  <a:pt x="0" y="0"/>
                </a:moveTo>
                <a:lnTo>
                  <a:pt x="1161288" y="1036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885944" y="2150705"/>
            <a:ext cx="1210310" cy="105410"/>
          </a:xfrm>
          <a:custGeom>
            <a:avLst/>
            <a:gdLst/>
            <a:ahLst/>
            <a:cxnLst/>
            <a:rect l="l" t="t" r="r" b="b"/>
            <a:pathLst>
              <a:path w="1210310" h="105410">
                <a:moveTo>
                  <a:pt x="0" y="59094"/>
                </a:moveTo>
                <a:lnTo>
                  <a:pt x="41403" y="48854"/>
                </a:lnTo>
                <a:lnTo>
                  <a:pt x="83772" y="38901"/>
                </a:lnTo>
                <a:lnTo>
                  <a:pt x="127783" y="29518"/>
                </a:lnTo>
                <a:lnTo>
                  <a:pt x="174117" y="20994"/>
                </a:lnTo>
                <a:lnTo>
                  <a:pt x="223450" y="13612"/>
                </a:lnTo>
                <a:lnTo>
                  <a:pt x="276463" y="7659"/>
                </a:lnTo>
                <a:lnTo>
                  <a:pt x="333833" y="3420"/>
                </a:lnTo>
                <a:lnTo>
                  <a:pt x="396239" y="1182"/>
                </a:lnTo>
                <a:lnTo>
                  <a:pt x="439088" y="195"/>
                </a:lnTo>
                <a:lnTo>
                  <a:pt x="486780" y="0"/>
                </a:lnTo>
                <a:lnTo>
                  <a:pt x="538319" y="520"/>
                </a:lnTo>
                <a:lnTo>
                  <a:pt x="592704" y="1681"/>
                </a:lnTo>
                <a:lnTo>
                  <a:pt x="648938" y="3408"/>
                </a:lnTo>
                <a:lnTo>
                  <a:pt x="706020" y="5627"/>
                </a:lnTo>
                <a:lnTo>
                  <a:pt x="762953" y="8261"/>
                </a:lnTo>
                <a:lnTo>
                  <a:pt x="818736" y="11237"/>
                </a:lnTo>
                <a:lnTo>
                  <a:pt x="872373" y="14479"/>
                </a:lnTo>
                <a:lnTo>
                  <a:pt x="922862" y="17913"/>
                </a:lnTo>
                <a:lnTo>
                  <a:pt x="969207" y="21463"/>
                </a:lnTo>
                <a:lnTo>
                  <a:pt x="1010407" y="25055"/>
                </a:lnTo>
                <a:lnTo>
                  <a:pt x="1123902" y="46521"/>
                </a:lnTo>
                <a:lnTo>
                  <a:pt x="1167764" y="69000"/>
                </a:lnTo>
                <a:lnTo>
                  <a:pt x="1191625" y="90336"/>
                </a:lnTo>
                <a:lnTo>
                  <a:pt x="1210055" y="10481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62528" y="2871216"/>
            <a:ext cx="1231900" cy="76200"/>
          </a:xfrm>
          <a:custGeom>
            <a:avLst/>
            <a:gdLst/>
            <a:ahLst/>
            <a:cxnLst/>
            <a:rect l="l" t="t" r="r" b="b"/>
            <a:pathLst>
              <a:path w="1231900" h="76200">
                <a:moveTo>
                  <a:pt x="1155192" y="0"/>
                </a:moveTo>
                <a:lnTo>
                  <a:pt x="1155192" y="76200"/>
                </a:lnTo>
                <a:lnTo>
                  <a:pt x="1225042" y="42672"/>
                </a:lnTo>
                <a:lnTo>
                  <a:pt x="1167384" y="42672"/>
                </a:lnTo>
                <a:lnTo>
                  <a:pt x="1173480" y="39624"/>
                </a:lnTo>
                <a:lnTo>
                  <a:pt x="1167384" y="33528"/>
                </a:lnTo>
                <a:lnTo>
                  <a:pt x="1219668" y="33528"/>
                </a:lnTo>
                <a:lnTo>
                  <a:pt x="1155192" y="0"/>
                </a:lnTo>
                <a:close/>
              </a:path>
              <a:path w="1231900" h="76200">
                <a:moveTo>
                  <a:pt x="1155192" y="33528"/>
                </a:moveTo>
                <a:lnTo>
                  <a:pt x="6096" y="33528"/>
                </a:lnTo>
                <a:lnTo>
                  <a:pt x="0" y="39624"/>
                </a:lnTo>
                <a:lnTo>
                  <a:pt x="6096" y="42672"/>
                </a:lnTo>
                <a:lnTo>
                  <a:pt x="1155192" y="42672"/>
                </a:lnTo>
                <a:lnTo>
                  <a:pt x="1155192" y="33528"/>
                </a:lnTo>
                <a:close/>
              </a:path>
              <a:path w="1231900" h="76200">
                <a:moveTo>
                  <a:pt x="1219668" y="33528"/>
                </a:moveTo>
                <a:lnTo>
                  <a:pt x="1167384" y="33528"/>
                </a:lnTo>
                <a:lnTo>
                  <a:pt x="1173480" y="39624"/>
                </a:lnTo>
                <a:lnTo>
                  <a:pt x="1167384" y="42672"/>
                </a:lnTo>
                <a:lnTo>
                  <a:pt x="1225042" y="42672"/>
                </a:lnTo>
                <a:lnTo>
                  <a:pt x="1231392" y="39624"/>
                </a:lnTo>
                <a:lnTo>
                  <a:pt x="1219668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922779" y="2751836"/>
            <a:ext cx="1428115" cy="1014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175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Design</a:t>
            </a:r>
            <a:r>
              <a:rPr sz="1600" spc="-7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drawn  </a:t>
            </a: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1600" spc="-6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401567" y="3483864"/>
            <a:ext cx="1231900" cy="76200"/>
          </a:xfrm>
          <a:custGeom>
            <a:avLst/>
            <a:gdLst/>
            <a:ahLst/>
            <a:cxnLst/>
            <a:rect l="l" t="t" r="r" b="b"/>
            <a:pathLst>
              <a:path w="1231900" h="76200">
                <a:moveTo>
                  <a:pt x="1155192" y="0"/>
                </a:moveTo>
                <a:lnTo>
                  <a:pt x="1155192" y="76200"/>
                </a:lnTo>
                <a:lnTo>
                  <a:pt x="1219668" y="42672"/>
                </a:lnTo>
                <a:lnTo>
                  <a:pt x="1167384" y="42672"/>
                </a:lnTo>
                <a:lnTo>
                  <a:pt x="1173480" y="36575"/>
                </a:lnTo>
                <a:lnTo>
                  <a:pt x="1167384" y="33527"/>
                </a:lnTo>
                <a:lnTo>
                  <a:pt x="1225042" y="33527"/>
                </a:lnTo>
                <a:lnTo>
                  <a:pt x="1155192" y="0"/>
                </a:lnTo>
                <a:close/>
              </a:path>
              <a:path w="1231900" h="76200">
                <a:moveTo>
                  <a:pt x="1155192" y="33527"/>
                </a:moveTo>
                <a:lnTo>
                  <a:pt x="3048" y="33527"/>
                </a:lnTo>
                <a:lnTo>
                  <a:pt x="0" y="36575"/>
                </a:lnTo>
                <a:lnTo>
                  <a:pt x="3048" y="42672"/>
                </a:lnTo>
                <a:lnTo>
                  <a:pt x="1155192" y="42672"/>
                </a:lnTo>
                <a:lnTo>
                  <a:pt x="1155192" y="33527"/>
                </a:lnTo>
                <a:close/>
              </a:path>
              <a:path w="1231900" h="76200">
                <a:moveTo>
                  <a:pt x="1225042" y="33527"/>
                </a:moveTo>
                <a:lnTo>
                  <a:pt x="1167384" y="33527"/>
                </a:lnTo>
                <a:lnTo>
                  <a:pt x="1173480" y="36575"/>
                </a:lnTo>
                <a:lnTo>
                  <a:pt x="1167384" y="42672"/>
                </a:lnTo>
                <a:lnTo>
                  <a:pt x="1219668" y="42672"/>
                </a:lnTo>
                <a:lnTo>
                  <a:pt x="1231392" y="36575"/>
                </a:lnTo>
                <a:lnTo>
                  <a:pt x="1225042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879847" y="3194304"/>
            <a:ext cx="753110" cy="181610"/>
          </a:xfrm>
          <a:custGeom>
            <a:avLst/>
            <a:gdLst/>
            <a:ahLst/>
            <a:cxnLst/>
            <a:rect l="l" t="t" r="r" b="b"/>
            <a:pathLst>
              <a:path w="753110" h="181610">
                <a:moveTo>
                  <a:pt x="752855" y="51816"/>
                </a:moveTo>
                <a:lnTo>
                  <a:pt x="721941" y="81819"/>
                </a:lnTo>
                <a:lnTo>
                  <a:pt x="688304" y="107838"/>
                </a:lnTo>
                <a:lnTo>
                  <a:pt x="652215" y="129892"/>
                </a:lnTo>
                <a:lnTo>
                  <a:pt x="613944" y="148005"/>
                </a:lnTo>
                <a:lnTo>
                  <a:pt x="573759" y="162198"/>
                </a:lnTo>
                <a:lnTo>
                  <a:pt x="531932" y="172494"/>
                </a:lnTo>
                <a:lnTo>
                  <a:pt x="488731" y="178913"/>
                </a:lnTo>
                <a:lnTo>
                  <a:pt x="444426" y="181479"/>
                </a:lnTo>
                <a:lnTo>
                  <a:pt x="399288" y="180212"/>
                </a:lnTo>
                <a:lnTo>
                  <a:pt x="353584" y="175136"/>
                </a:lnTo>
                <a:lnTo>
                  <a:pt x="307586" y="166272"/>
                </a:lnTo>
                <a:lnTo>
                  <a:pt x="261563" y="153641"/>
                </a:lnTo>
                <a:lnTo>
                  <a:pt x="215785" y="137267"/>
                </a:lnTo>
                <a:lnTo>
                  <a:pt x="170520" y="117170"/>
                </a:lnTo>
                <a:lnTo>
                  <a:pt x="126040" y="93373"/>
                </a:lnTo>
                <a:lnTo>
                  <a:pt x="82613" y="65897"/>
                </a:lnTo>
                <a:lnTo>
                  <a:pt x="40510" y="34766"/>
                </a:lnTo>
                <a:lnTo>
                  <a:pt x="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97552" y="3349752"/>
            <a:ext cx="878205" cy="191770"/>
          </a:xfrm>
          <a:custGeom>
            <a:avLst/>
            <a:gdLst/>
            <a:ahLst/>
            <a:cxnLst/>
            <a:rect l="l" t="t" r="r" b="b"/>
            <a:pathLst>
              <a:path w="878204" h="191770">
                <a:moveTo>
                  <a:pt x="877824" y="21336"/>
                </a:moveTo>
                <a:lnTo>
                  <a:pt x="845738" y="53205"/>
                </a:lnTo>
                <a:lnTo>
                  <a:pt x="811443" y="81762"/>
                </a:lnTo>
                <a:lnTo>
                  <a:pt x="775133" y="107008"/>
                </a:lnTo>
                <a:lnTo>
                  <a:pt x="737005" y="128949"/>
                </a:lnTo>
                <a:lnTo>
                  <a:pt x="697254" y="147588"/>
                </a:lnTo>
                <a:lnTo>
                  <a:pt x="656075" y="162930"/>
                </a:lnTo>
                <a:lnTo>
                  <a:pt x="613663" y="174977"/>
                </a:lnTo>
                <a:lnTo>
                  <a:pt x="570215" y="183735"/>
                </a:lnTo>
                <a:lnTo>
                  <a:pt x="525926" y="189207"/>
                </a:lnTo>
                <a:lnTo>
                  <a:pt x="480991" y="191396"/>
                </a:lnTo>
                <a:lnTo>
                  <a:pt x="435606" y="190308"/>
                </a:lnTo>
                <a:lnTo>
                  <a:pt x="389966" y="185945"/>
                </a:lnTo>
                <a:lnTo>
                  <a:pt x="344267" y="178313"/>
                </a:lnTo>
                <a:lnTo>
                  <a:pt x="298703" y="167414"/>
                </a:lnTo>
                <a:lnTo>
                  <a:pt x="253472" y="153253"/>
                </a:lnTo>
                <a:lnTo>
                  <a:pt x="208768" y="135833"/>
                </a:lnTo>
                <a:lnTo>
                  <a:pt x="164787" y="115159"/>
                </a:lnTo>
                <a:lnTo>
                  <a:pt x="121724" y="91235"/>
                </a:lnTo>
                <a:lnTo>
                  <a:pt x="79775" y="64064"/>
                </a:lnTo>
                <a:lnTo>
                  <a:pt x="39135" y="33651"/>
                </a:lnTo>
                <a:lnTo>
                  <a:pt x="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48200" y="3703320"/>
            <a:ext cx="1161415" cy="252095"/>
          </a:xfrm>
          <a:custGeom>
            <a:avLst/>
            <a:gdLst/>
            <a:ahLst/>
            <a:cxnLst/>
            <a:rect l="l" t="t" r="r" b="b"/>
            <a:pathLst>
              <a:path w="1161414" h="252095">
                <a:moveTo>
                  <a:pt x="0" y="0"/>
                </a:moveTo>
                <a:lnTo>
                  <a:pt x="41643" y="33437"/>
                </a:lnTo>
                <a:lnTo>
                  <a:pt x="84205" y="64515"/>
                </a:lnTo>
                <a:lnTo>
                  <a:pt x="127579" y="93229"/>
                </a:lnTo>
                <a:lnTo>
                  <a:pt x="171656" y="119574"/>
                </a:lnTo>
                <a:lnTo>
                  <a:pt x="216330" y="143546"/>
                </a:lnTo>
                <a:lnTo>
                  <a:pt x="261493" y="165141"/>
                </a:lnTo>
                <a:lnTo>
                  <a:pt x="307038" y="184356"/>
                </a:lnTo>
                <a:lnTo>
                  <a:pt x="352857" y="201185"/>
                </a:lnTo>
                <a:lnTo>
                  <a:pt x="398842" y="215625"/>
                </a:lnTo>
                <a:lnTo>
                  <a:pt x="444886" y="227672"/>
                </a:lnTo>
                <a:lnTo>
                  <a:pt x="490883" y="237321"/>
                </a:lnTo>
                <a:lnTo>
                  <a:pt x="536723" y="244568"/>
                </a:lnTo>
                <a:lnTo>
                  <a:pt x="582300" y="249409"/>
                </a:lnTo>
                <a:lnTo>
                  <a:pt x="627506" y="251840"/>
                </a:lnTo>
                <a:lnTo>
                  <a:pt x="672235" y="251857"/>
                </a:lnTo>
                <a:lnTo>
                  <a:pt x="716377" y="249456"/>
                </a:lnTo>
                <a:lnTo>
                  <a:pt x="759827" y="244631"/>
                </a:lnTo>
                <a:lnTo>
                  <a:pt x="802475" y="237380"/>
                </a:lnTo>
                <a:lnTo>
                  <a:pt x="844216" y="227698"/>
                </a:lnTo>
                <a:lnTo>
                  <a:pt x="884941" y="215581"/>
                </a:lnTo>
                <a:lnTo>
                  <a:pt x="924544" y="201025"/>
                </a:lnTo>
                <a:lnTo>
                  <a:pt x="962915" y="184025"/>
                </a:lnTo>
                <a:lnTo>
                  <a:pt x="999949" y="164577"/>
                </a:lnTo>
                <a:lnTo>
                  <a:pt x="1035538" y="142678"/>
                </a:lnTo>
                <a:lnTo>
                  <a:pt x="1069573" y="118323"/>
                </a:lnTo>
                <a:lnTo>
                  <a:pt x="1101948" y="91507"/>
                </a:lnTo>
                <a:lnTo>
                  <a:pt x="1132555" y="62228"/>
                </a:lnTo>
                <a:lnTo>
                  <a:pt x="1161288" y="30479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44896" y="3230879"/>
            <a:ext cx="180340" cy="500380"/>
          </a:xfrm>
          <a:custGeom>
            <a:avLst/>
            <a:gdLst/>
            <a:ahLst/>
            <a:cxnLst/>
            <a:rect l="l" t="t" r="r" b="b"/>
            <a:pathLst>
              <a:path w="180339" h="500379">
                <a:moveTo>
                  <a:pt x="0" y="0"/>
                </a:moveTo>
                <a:lnTo>
                  <a:pt x="179831" y="49987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32959" y="3209544"/>
            <a:ext cx="226060" cy="502920"/>
          </a:xfrm>
          <a:custGeom>
            <a:avLst/>
            <a:gdLst/>
            <a:ahLst/>
            <a:cxnLst/>
            <a:rect l="l" t="t" r="r" b="b"/>
            <a:pathLst>
              <a:path w="226060" h="502920">
                <a:moveTo>
                  <a:pt x="225551" y="0"/>
                </a:moveTo>
                <a:lnTo>
                  <a:pt x="0" y="502919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88408" y="3285744"/>
            <a:ext cx="207645" cy="515620"/>
          </a:xfrm>
          <a:custGeom>
            <a:avLst/>
            <a:gdLst/>
            <a:ahLst/>
            <a:cxnLst/>
            <a:rect l="l" t="t" r="r" b="b"/>
            <a:pathLst>
              <a:path w="207645" h="515620">
                <a:moveTo>
                  <a:pt x="207263" y="0"/>
                </a:moveTo>
                <a:lnTo>
                  <a:pt x="0" y="515111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56047" y="3358896"/>
            <a:ext cx="204470" cy="533400"/>
          </a:xfrm>
          <a:custGeom>
            <a:avLst/>
            <a:gdLst/>
            <a:ahLst/>
            <a:cxnLst/>
            <a:rect l="l" t="t" r="r" b="b"/>
            <a:pathLst>
              <a:path w="204470" h="533400">
                <a:moveTo>
                  <a:pt x="204215" y="0"/>
                </a:moveTo>
                <a:lnTo>
                  <a:pt x="0" y="53340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92496" y="3337559"/>
            <a:ext cx="165100" cy="518159"/>
          </a:xfrm>
          <a:custGeom>
            <a:avLst/>
            <a:gdLst/>
            <a:ahLst/>
            <a:cxnLst/>
            <a:rect l="l" t="t" r="r" b="b"/>
            <a:pathLst>
              <a:path w="165100" h="518160">
                <a:moveTo>
                  <a:pt x="0" y="0"/>
                </a:moveTo>
                <a:lnTo>
                  <a:pt x="164591" y="51816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30952" y="3364991"/>
            <a:ext cx="158750" cy="546100"/>
          </a:xfrm>
          <a:custGeom>
            <a:avLst/>
            <a:gdLst/>
            <a:ahLst/>
            <a:cxnLst/>
            <a:rect l="l" t="t" r="r" b="b"/>
            <a:pathLst>
              <a:path w="158750" h="546100">
                <a:moveTo>
                  <a:pt x="0" y="0"/>
                </a:moveTo>
                <a:lnTo>
                  <a:pt x="158496" y="54559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751832" y="3483864"/>
            <a:ext cx="978535" cy="203835"/>
          </a:xfrm>
          <a:custGeom>
            <a:avLst/>
            <a:gdLst/>
            <a:ahLst/>
            <a:cxnLst/>
            <a:rect l="l" t="t" r="r" b="b"/>
            <a:pathLst>
              <a:path w="978535" h="203835">
                <a:moveTo>
                  <a:pt x="978407" y="3048"/>
                </a:moveTo>
                <a:lnTo>
                  <a:pt x="946221" y="35178"/>
                </a:lnTo>
                <a:lnTo>
                  <a:pt x="912240" y="64514"/>
                </a:lnTo>
                <a:lnTo>
                  <a:pt x="876609" y="91053"/>
                </a:lnTo>
                <a:lnTo>
                  <a:pt x="839469" y="114793"/>
                </a:lnTo>
                <a:lnTo>
                  <a:pt x="800965" y="135735"/>
                </a:lnTo>
                <a:lnTo>
                  <a:pt x="761237" y="153876"/>
                </a:lnTo>
                <a:lnTo>
                  <a:pt x="720431" y="169215"/>
                </a:lnTo>
                <a:lnTo>
                  <a:pt x="678687" y="181751"/>
                </a:lnTo>
                <a:lnTo>
                  <a:pt x="636150" y="191482"/>
                </a:lnTo>
                <a:lnTo>
                  <a:pt x="592962" y="198407"/>
                </a:lnTo>
                <a:lnTo>
                  <a:pt x="549267" y="202525"/>
                </a:lnTo>
                <a:lnTo>
                  <a:pt x="505205" y="203835"/>
                </a:lnTo>
                <a:lnTo>
                  <a:pt x="460922" y="202334"/>
                </a:lnTo>
                <a:lnTo>
                  <a:pt x="416559" y="198022"/>
                </a:lnTo>
                <a:lnTo>
                  <a:pt x="372260" y="190898"/>
                </a:lnTo>
                <a:lnTo>
                  <a:pt x="328167" y="180960"/>
                </a:lnTo>
                <a:lnTo>
                  <a:pt x="284424" y="168207"/>
                </a:lnTo>
                <a:lnTo>
                  <a:pt x="241172" y="152638"/>
                </a:lnTo>
                <a:lnTo>
                  <a:pt x="198556" y="134250"/>
                </a:lnTo>
                <a:lnTo>
                  <a:pt x="156717" y="113044"/>
                </a:lnTo>
                <a:lnTo>
                  <a:pt x="115800" y="89017"/>
                </a:lnTo>
                <a:lnTo>
                  <a:pt x="75945" y="62168"/>
                </a:lnTo>
                <a:lnTo>
                  <a:pt x="37298" y="32496"/>
                </a:lnTo>
                <a:lnTo>
                  <a:pt x="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12208" y="3608832"/>
            <a:ext cx="1051560" cy="226695"/>
          </a:xfrm>
          <a:custGeom>
            <a:avLst/>
            <a:gdLst/>
            <a:ahLst/>
            <a:cxnLst/>
            <a:rect l="l" t="t" r="r" b="b"/>
            <a:pathLst>
              <a:path w="1051560" h="226695">
                <a:moveTo>
                  <a:pt x="1051559" y="18287"/>
                </a:moveTo>
                <a:lnTo>
                  <a:pt x="1019132" y="50913"/>
                </a:lnTo>
                <a:lnTo>
                  <a:pt x="984852" y="80759"/>
                </a:lnTo>
                <a:lnTo>
                  <a:pt x="948856" y="107826"/>
                </a:lnTo>
                <a:lnTo>
                  <a:pt x="911281" y="132112"/>
                </a:lnTo>
                <a:lnTo>
                  <a:pt x="872264" y="153619"/>
                </a:lnTo>
                <a:lnTo>
                  <a:pt x="831942" y="172346"/>
                </a:lnTo>
                <a:lnTo>
                  <a:pt x="790452" y="188293"/>
                </a:lnTo>
                <a:lnTo>
                  <a:pt x="747931" y="201460"/>
                </a:lnTo>
                <a:lnTo>
                  <a:pt x="704515" y="211848"/>
                </a:lnTo>
                <a:lnTo>
                  <a:pt x="660343" y="219455"/>
                </a:lnTo>
                <a:lnTo>
                  <a:pt x="615550" y="224284"/>
                </a:lnTo>
                <a:lnTo>
                  <a:pt x="570273" y="226332"/>
                </a:lnTo>
                <a:lnTo>
                  <a:pt x="524650" y="225600"/>
                </a:lnTo>
                <a:lnTo>
                  <a:pt x="478818" y="222089"/>
                </a:lnTo>
                <a:lnTo>
                  <a:pt x="432913" y="215798"/>
                </a:lnTo>
                <a:lnTo>
                  <a:pt x="387072" y="206727"/>
                </a:lnTo>
                <a:lnTo>
                  <a:pt x="341433" y="194876"/>
                </a:lnTo>
                <a:lnTo>
                  <a:pt x="296132" y="180246"/>
                </a:lnTo>
                <a:lnTo>
                  <a:pt x="251306" y="162836"/>
                </a:lnTo>
                <a:lnTo>
                  <a:pt x="207093" y="142646"/>
                </a:lnTo>
                <a:lnTo>
                  <a:pt x="163628" y="119676"/>
                </a:lnTo>
                <a:lnTo>
                  <a:pt x="121050" y="93927"/>
                </a:lnTo>
                <a:lnTo>
                  <a:pt x="79494" y="65397"/>
                </a:lnTo>
                <a:lnTo>
                  <a:pt x="39098" y="34088"/>
                </a:lnTo>
                <a:lnTo>
                  <a:pt x="0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968755" y="679196"/>
            <a:ext cx="343916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 </a:t>
            </a:r>
            <a:r>
              <a:rPr spc="-5" dirty="0"/>
              <a:t>Drum</a:t>
            </a:r>
            <a:r>
              <a:rPr spc="-30" dirty="0"/>
              <a:t> </a:t>
            </a:r>
            <a:r>
              <a:rPr spc="-5" dirty="0"/>
              <a:t>Plotter</a:t>
            </a:r>
          </a:p>
        </p:txBody>
      </p:sp>
      <p:sp>
        <p:nvSpPr>
          <p:cNvPr id="86" name="object 8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89" name="object 8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53</a:t>
            </a:fld>
            <a:r>
              <a:rPr spc="-10" dirty="0"/>
              <a:t>/58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42488" y="2090927"/>
            <a:ext cx="4124325" cy="2722245"/>
          </a:xfrm>
          <a:custGeom>
            <a:avLst/>
            <a:gdLst/>
            <a:ahLst/>
            <a:cxnLst/>
            <a:rect l="l" t="t" r="r" b="b"/>
            <a:pathLst>
              <a:path w="4124325" h="2722245">
                <a:moveTo>
                  <a:pt x="1136903" y="18287"/>
                </a:moveTo>
                <a:lnTo>
                  <a:pt x="515112" y="18287"/>
                </a:lnTo>
                <a:lnTo>
                  <a:pt x="176784" y="1176527"/>
                </a:lnTo>
                <a:lnTo>
                  <a:pt x="137160" y="1947672"/>
                </a:lnTo>
                <a:lnTo>
                  <a:pt x="0" y="2438400"/>
                </a:lnTo>
                <a:lnTo>
                  <a:pt x="109727" y="2721864"/>
                </a:lnTo>
                <a:lnTo>
                  <a:pt x="4011167" y="2721864"/>
                </a:lnTo>
                <a:lnTo>
                  <a:pt x="4123943" y="2438400"/>
                </a:lnTo>
                <a:lnTo>
                  <a:pt x="3727704" y="1280160"/>
                </a:lnTo>
                <a:lnTo>
                  <a:pt x="3700271" y="597408"/>
                </a:lnTo>
                <a:lnTo>
                  <a:pt x="3485745" y="124968"/>
                </a:lnTo>
                <a:lnTo>
                  <a:pt x="1136903" y="124968"/>
                </a:lnTo>
                <a:lnTo>
                  <a:pt x="1136903" y="18287"/>
                </a:lnTo>
                <a:close/>
              </a:path>
              <a:path w="4124325" h="2722245">
                <a:moveTo>
                  <a:pt x="3429000" y="0"/>
                </a:moveTo>
                <a:lnTo>
                  <a:pt x="2660904" y="0"/>
                </a:lnTo>
                <a:lnTo>
                  <a:pt x="2660904" y="124968"/>
                </a:lnTo>
                <a:lnTo>
                  <a:pt x="3485745" y="124968"/>
                </a:lnTo>
                <a:lnTo>
                  <a:pt x="3429000" y="0"/>
                </a:lnTo>
                <a:close/>
              </a:path>
            </a:pathLst>
          </a:custGeom>
          <a:solidFill>
            <a:srgbClr val="F6ED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2488" y="4526279"/>
            <a:ext cx="113030" cy="287020"/>
          </a:xfrm>
          <a:custGeom>
            <a:avLst/>
            <a:gdLst/>
            <a:ahLst/>
            <a:cxnLst/>
            <a:rect l="l" t="t" r="r" b="b"/>
            <a:pathLst>
              <a:path w="113029" h="287020">
                <a:moveTo>
                  <a:pt x="3048" y="0"/>
                </a:moveTo>
                <a:lnTo>
                  <a:pt x="0" y="0"/>
                </a:lnTo>
                <a:lnTo>
                  <a:pt x="0" y="6096"/>
                </a:lnTo>
                <a:lnTo>
                  <a:pt x="106680" y="286512"/>
                </a:lnTo>
                <a:lnTo>
                  <a:pt x="112775" y="283464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2488" y="4035552"/>
            <a:ext cx="140335" cy="497205"/>
          </a:xfrm>
          <a:custGeom>
            <a:avLst/>
            <a:gdLst/>
            <a:ahLst/>
            <a:cxnLst/>
            <a:rect l="l" t="t" r="r" b="b"/>
            <a:pathLst>
              <a:path w="140335" h="497204">
                <a:moveTo>
                  <a:pt x="137160" y="0"/>
                </a:moveTo>
                <a:lnTo>
                  <a:pt x="134112" y="3048"/>
                </a:lnTo>
                <a:lnTo>
                  <a:pt x="0" y="493775"/>
                </a:lnTo>
                <a:lnTo>
                  <a:pt x="3048" y="496824"/>
                </a:lnTo>
                <a:lnTo>
                  <a:pt x="140208" y="3048"/>
                </a:lnTo>
                <a:lnTo>
                  <a:pt x="137160" y="3048"/>
                </a:lnTo>
                <a:lnTo>
                  <a:pt x="13716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600" y="3264408"/>
            <a:ext cx="45720" cy="774700"/>
          </a:xfrm>
          <a:custGeom>
            <a:avLst/>
            <a:gdLst/>
            <a:ahLst/>
            <a:cxnLst/>
            <a:rect l="l" t="t" r="r" b="b"/>
            <a:pathLst>
              <a:path w="45720" h="774700">
                <a:moveTo>
                  <a:pt x="39624" y="0"/>
                </a:moveTo>
                <a:lnTo>
                  <a:pt x="39624" y="3047"/>
                </a:lnTo>
                <a:lnTo>
                  <a:pt x="0" y="774191"/>
                </a:lnTo>
                <a:lnTo>
                  <a:pt x="6096" y="774191"/>
                </a:lnTo>
                <a:lnTo>
                  <a:pt x="45720" y="3047"/>
                </a:lnTo>
                <a:lnTo>
                  <a:pt x="39624" y="0"/>
                </a:lnTo>
                <a:close/>
              </a:path>
              <a:path w="45720" h="774700">
                <a:moveTo>
                  <a:pt x="45720" y="0"/>
                </a:moveTo>
                <a:lnTo>
                  <a:pt x="39624" y="0"/>
                </a:lnTo>
                <a:lnTo>
                  <a:pt x="45720" y="3047"/>
                </a:lnTo>
                <a:lnTo>
                  <a:pt x="4572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6223" y="2106167"/>
            <a:ext cx="344805" cy="1161415"/>
          </a:xfrm>
          <a:custGeom>
            <a:avLst/>
            <a:gdLst/>
            <a:ahLst/>
            <a:cxnLst/>
            <a:rect l="l" t="t" r="r" b="b"/>
            <a:pathLst>
              <a:path w="344804" h="1161414">
                <a:moveTo>
                  <a:pt x="341375" y="0"/>
                </a:moveTo>
                <a:lnTo>
                  <a:pt x="338327" y="3048"/>
                </a:lnTo>
                <a:lnTo>
                  <a:pt x="0" y="1158240"/>
                </a:lnTo>
                <a:lnTo>
                  <a:pt x="6096" y="1161288"/>
                </a:lnTo>
                <a:lnTo>
                  <a:pt x="344424" y="3048"/>
                </a:lnTo>
                <a:lnTo>
                  <a:pt x="341375" y="0"/>
                </a:lnTo>
                <a:close/>
              </a:path>
              <a:path w="344804" h="1161414">
                <a:moveTo>
                  <a:pt x="341375" y="0"/>
                </a:moveTo>
                <a:lnTo>
                  <a:pt x="338327" y="0"/>
                </a:lnTo>
                <a:lnTo>
                  <a:pt x="338327" y="3048"/>
                </a:lnTo>
                <a:lnTo>
                  <a:pt x="34137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600" y="2106167"/>
            <a:ext cx="624840" cy="9525"/>
          </a:xfrm>
          <a:custGeom>
            <a:avLst/>
            <a:gdLst/>
            <a:ahLst/>
            <a:cxnLst/>
            <a:rect l="l" t="t" r="r" b="b"/>
            <a:pathLst>
              <a:path w="624839" h="9525">
                <a:moveTo>
                  <a:pt x="0" y="0"/>
                </a:moveTo>
                <a:lnTo>
                  <a:pt x="0" y="6096"/>
                </a:lnTo>
                <a:lnTo>
                  <a:pt x="621791" y="9144"/>
                </a:lnTo>
                <a:lnTo>
                  <a:pt x="621791" y="6096"/>
                </a:lnTo>
                <a:lnTo>
                  <a:pt x="623315" y="6096"/>
                </a:lnTo>
                <a:lnTo>
                  <a:pt x="624839" y="3048"/>
                </a:lnTo>
                <a:lnTo>
                  <a:pt x="621791" y="3048"/>
                </a:lnTo>
                <a:lnTo>
                  <a:pt x="0" y="0"/>
                </a:lnTo>
                <a:close/>
              </a:path>
              <a:path w="624839" h="9525">
                <a:moveTo>
                  <a:pt x="624839" y="3048"/>
                </a:moveTo>
                <a:lnTo>
                  <a:pt x="623315" y="6096"/>
                </a:lnTo>
                <a:lnTo>
                  <a:pt x="624839" y="6096"/>
                </a:lnTo>
                <a:lnTo>
                  <a:pt x="624839" y="3048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6344" y="221589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7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77867" y="221615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2539"/>
                </a:moveTo>
                <a:lnTo>
                  <a:pt x="3047" y="2539"/>
                </a:lnTo>
                <a:lnTo>
                  <a:pt x="3047" y="0"/>
                </a:lnTo>
                <a:lnTo>
                  <a:pt x="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9391" y="2109470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609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79391" y="2217420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9391" y="2214245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4">
                <a:moveTo>
                  <a:pt x="0" y="0"/>
                </a:moveTo>
                <a:lnTo>
                  <a:pt x="1525397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3391" y="221284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3391" y="2090927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68"/>
                </a:lnTo>
              </a:path>
            </a:pathLst>
          </a:custGeom>
          <a:ln w="609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03391" y="2093976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3" y="0"/>
                </a:lnTo>
              </a:path>
            </a:pathLst>
          </a:custGeom>
          <a:ln w="6096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1488" y="2090927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7" y="0"/>
                </a:moveTo>
                <a:lnTo>
                  <a:pt x="0" y="6096"/>
                </a:lnTo>
                <a:lnTo>
                  <a:pt x="3047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68440" y="2090927"/>
            <a:ext cx="277495" cy="600710"/>
          </a:xfrm>
          <a:custGeom>
            <a:avLst/>
            <a:gdLst/>
            <a:ahLst/>
            <a:cxnLst/>
            <a:rect l="l" t="t" r="r" b="b"/>
            <a:pathLst>
              <a:path w="277495" h="600710">
                <a:moveTo>
                  <a:pt x="6095" y="0"/>
                </a:moveTo>
                <a:lnTo>
                  <a:pt x="0" y="3048"/>
                </a:lnTo>
                <a:lnTo>
                  <a:pt x="271271" y="597408"/>
                </a:lnTo>
                <a:lnTo>
                  <a:pt x="274319" y="600456"/>
                </a:lnTo>
                <a:lnTo>
                  <a:pt x="277367" y="600456"/>
                </a:lnTo>
                <a:lnTo>
                  <a:pt x="277367" y="597408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9711" y="2688335"/>
            <a:ext cx="33655" cy="688975"/>
          </a:xfrm>
          <a:custGeom>
            <a:avLst/>
            <a:gdLst/>
            <a:ahLst/>
            <a:cxnLst/>
            <a:rect l="l" t="t" r="r" b="b"/>
            <a:pathLst>
              <a:path w="33654" h="688975">
                <a:moveTo>
                  <a:pt x="33528" y="682752"/>
                </a:moveTo>
                <a:lnTo>
                  <a:pt x="27432" y="685800"/>
                </a:lnTo>
                <a:lnTo>
                  <a:pt x="27432" y="688848"/>
                </a:lnTo>
                <a:lnTo>
                  <a:pt x="33528" y="688848"/>
                </a:lnTo>
                <a:lnTo>
                  <a:pt x="33528" y="682752"/>
                </a:lnTo>
                <a:close/>
              </a:path>
              <a:path w="33654" h="688975">
                <a:moveTo>
                  <a:pt x="6096" y="0"/>
                </a:moveTo>
                <a:lnTo>
                  <a:pt x="0" y="0"/>
                </a:lnTo>
                <a:lnTo>
                  <a:pt x="27432" y="682752"/>
                </a:lnTo>
                <a:lnTo>
                  <a:pt x="27432" y="685800"/>
                </a:lnTo>
                <a:lnTo>
                  <a:pt x="33527" y="682752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67143" y="3371088"/>
            <a:ext cx="399415" cy="1164590"/>
          </a:xfrm>
          <a:custGeom>
            <a:avLst/>
            <a:gdLst/>
            <a:ahLst/>
            <a:cxnLst/>
            <a:rect l="l" t="t" r="r" b="b"/>
            <a:pathLst>
              <a:path w="399415" h="1164589">
                <a:moveTo>
                  <a:pt x="6096" y="0"/>
                </a:moveTo>
                <a:lnTo>
                  <a:pt x="0" y="3048"/>
                </a:lnTo>
                <a:lnTo>
                  <a:pt x="396239" y="1161288"/>
                </a:lnTo>
                <a:lnTo>
                  <a:pt x="396239" y="1164336"/>
                </a:lnTo>
                <a:lnTo>
                  <a:pt x="399287" y="1164336"/>
                </a:lnTo>
                <a:lnTo>
                  <a:pt x="399287" y="1158239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50607" y="4529328"/>
            <a:ext cx="116205" cy="283845"/>
          </a:xfrm>
          <a:custGeom>
            <a:avLst/>
            <a:gdLst/>
            <a:ahLst/>
            <a:cxnLst/>
            <a:rect l="l" t="t" r="r" b="b"/>
            <a:pathLst>
              <a:path w="116204" h="283845">
                <a:moveTo>
                  <a:pt x="0" y="280416"/>
                </a:moveTo>
                <a:lnTo>
                  <a:pt x="0" y="283464"/>
                </a:lnTo>
                <a:lnTo>
                  <a:pt x="3048" y="283464"/>
                </a:lnTo>
                <a:lnTo>
                  <a:pt x="0" y="280416"/>
                </a:lnTo>
                <a:close/>
              </a:path>
              <a:path w="116204" h="283845">
                <a:moveTo>
                  <a:pt x="112775" y="0"/>
                </a:moveTo>
                <a:lnTo>
                  <a:pt x="0" y="280416"/>
                </a:lnTo>
                <a:lnTo>
                  <a:pt x="3048" y="283464"/>
                </a:lnTo>
                <a:lnTo>
                  <a:pt x="6096" y="283464"/>
                </a:lnTo>
                <a:lnTo>
                  <a:pt x="115824" y="3048"/>
                </a:lnTo>
                <a:lnTo>
                  <a:pt x="11277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9167" y="4806696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7" y="0"/>
                </a:moveTo>
                <a:lnTo>
                  <a:pt x="0" y="3047"/>
                </a:lnTo>
                <a:lnTo>
                  <a:pt x="0" y="6095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49167" y="4809744"/>
            <a:ext cx="3904615" cy="0"/>
          </a:xfrm>
          <a:custGeom>
            <a:avLst/>
            <a:gdLst/>
            <a:ahLst/>
            <a:cxnLst/>
            <a:rect l="l" t="t" r="r" b="b"/>
            <a:pathLst>
              <a:path w="3904615">
                <a:moveTo>
                  <a:pt x="0" y="0"/>
                </a:moveTo>
                <a:lnTo>
                  <a:pt x="3904487" y="0"/>
                </a:lnTo>
              </a:path>
            </a:pathLst>
          </a:custGeom>
          <a:ln w="6096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27576" y="2090927"/>
            <a:ext cx="1676400" cy="320040"/>
          </a:xfrm>
          <a:custGeom>
            <a:avLst/>
            <a:gdLst/>
            <a:ahLst/>
            <a:cxnLst/>
            <a:rect l="l" t="t" r="r" b="b"/>
            <a:pathLst>
              <a:path w="1676400" h="320039">
                <a:moveTo>
                  <a:pt x="51815" y="18287"/>
                </a:moveTo>
                <a:lnTo>
                  <a:pt x="0" y="320039"/>
                </a:lnTo>
                <a:lnTo>
                  <a:pt x="1676400" y="320039"/>
                </a:lnTo>
                <a:lnTo>
                  <a:pt x="1615091" y="124968"/>
                </a:lnTo>
                <a:lnTo>
                  <a:pt x="51815" y="124968"/>
                </a:lnTo>
                <a:lnTo>
                  <a:pt x="51815" y="18287"/>
                </a:lnTo>
                <a:close/>
              </a:path>
              <a:path w="1676400" h="320039">
                <a:moveTo>
                  <a:pt x="1575815" y="0"/>
                </a:moveTo>
                <a:lnTo>
                  <a:pt x="1575815" y="124968"/>
                </a:lnTo>
                <a:lnTo>
                  <a:pt x="1615091" y="124968"/>
                </a:lnTo>
                <a:lnTo>
                  <a:pt x="157581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27576" y="2412364"/>
            <a:ext cx="1678305" cy="0"/>
          </a:xfrm>
          <a:custGeom>
            <a:avLst/>
            <a:gdLst/>
            <a:ahLst/>
            <a:cxnLst/>
            <a:rect l="l" t="t" r="r" b="b"/>
            <a:pathLst>
              <a:path w="1678304">
                <a:moveTo>
                  <a:pt x="0" y="0"/>
                </a:moveTo>
                <a:lnTo>
                  <a:pt x="1678051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27576" y="2409189"/>
            <a:ext cx="1677670" cy="0"/>
          </a:xfrm>
          <a:custGeom>
            <a:avLst/>
            <a:gdLst/>
            <a:ahLst/>
            <a:cxnLst/>
            <a:rect l="l" t="t" r="r" b="b"/>
            <a:pathLst>
              <a:path w="1677670">
                <a:moveTo>
                  <a:pt x="0" y="0"/>
                </a:moveTo>
                <a:lnTo>
                  <a:pt x="1677669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03976" y="241096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03976" y="240792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800344" y="2090927"/>
            <a:ext cx="106680" cy="320040"/>
          </a:xfrm>
          <a:custGeom>
            <a:avLst/>
            <a:gdLst/>
            <a:ahLst/>
            <a:cxnLst/>
            <a:rect l="l" t="t" r="r" b="b"/>
            <a:pathLst>
              <a:path w="106679" h="320039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103631" y="320039"/>
                </a:lnTo>
                <a:lnTo>
                  <a:pt x="106679" y="320039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03391" y="2090927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68"/>
                </a:lnTo>
              </a:path>
            </a:pathLst>
          </a:custGeom>
          <a:ln w="609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76344" y="221589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7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77867" y="2217420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4">
                <a:moveTo>
                  <a:pt x="0" y="0"/>
                </a:moveTo>
                <a:lnTo>
                  <a:pt x="1525523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77995" y="2214245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4">
                <a:moveTo>
                  <a:pt x="0" y="0"/>
                </a:moveTo>
                <a:lnTo>
                  <a:pt x="1525397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76344" y="221284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79391" y="210921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80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609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24528" y="2109216"/>
            <a:ext cx="58419" cy="304800"/>
          </a:xfrm>
          <a:custGeom>
            <a:avLst/>
            <a:gdLst/>
            <a:ahLst/>
            <a:cxnLst/>
            <a:rect l="l" t="t" r="r" b="b"/>
            <a:pathLst>
              <a:path w="58420" h="304800">
                <a:moveTo>
                  <a:pt x="0" y="301751"/>
                </a:moveTo>
                <a:lnTo>
                  <a:pt x="0" y="304800"/>
                </a:lnTo>
                <a:lnTo>
                  <a:pt x="3048" y="304800"/>
                </a:lnTo>
                <a:lnTo>
                  <a:pt x="0" y="301751"/>
                </a:lnTo>
                <a:close/>
              </a:path>
              <a:path w="58420" h="304800">
                <a:moveTo>
                  <a:pt x="51816" y="0"/>
                </a:moveTo>
                <a:lnTo>
                  <a:pt x="0" y="301751"/>
                </a:lnTo>
                <a:lnTo>
                  <a:pt x="3048" y="304800"/>
                </a:lnTo>
                <a:lnTo>
                  <a:pt x="3048" y="301751"/>
                </a:lnTo>
                <a:lnTo>
                  <a:pt x="57912" y="3048"/>
                </a:lnTo>
                <a:lnTo>
                  <a:pt x="5181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20311" y="2618232"/>
            <a:ext cx="2158365" cy="1704339"/>
          </a:xfrm>
          <a:custGeom>
            <a:avLst/>
            <a:gdLst/>
            <a:ahLst/>
            <a:cxnLst/>
            <a:rect l="l" t="t" r="r" b="b"/>
            <a:pathLst>
              <a:path w="2158365" h="1704339">
                <a:moveTo>
                  <a:pt x="1950720" y="0"/>
                </a:moveTo>
                <a:lnTo>
                  <a:pt x="170687" y="0"/>
                </a:lnTo>
                <a:lnTo>
                  <a:pt x="54863" y="649223"/>
                </a:lnTo>
                <a:lnTo>
                  <a:pt x="39624" y="1447800"/>
                </a:lnTo>
                <a:lnTo>
                  <a:pt x="0" y="1703831"/>
                </a:lnTo>
                <a:lnTo>
                  <a:pt x="2157984" y="1703831"/>
                </a:lnTo>
                <a:lnTo>
                  <a:pt x="1999488" y="807719"/>
                </a:lnTo>
                <a:lnTo>
                  <a:pt x="1972055" y="70103"/>
                </a:lnTo>
                <a:lnTo>
                  <a:pt x="195072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87952" y="261823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89729" y="2620010"/>
            <a:ext cx="1781810" cy="0"/>
          </a:xfrm>
          <a:custGeom>
            <a:avLst/>
            <a:gdLst/>
            <a:ahLst/>
            <a:cxnLst/>
            <a:rect l="l" t="t" r="r" b="b"/>
            <a:pathLst>
              <a:path w="1781810">
                <a:moveTo>
                  <a:pt x="0" y="0"/>
                </a:moveTo>
                <a:lnTo>
                  <a:pt x="1781302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89348" y="2616835"/>
            <a:ext cx="1781810" cy="0"/>
          </a:xfrm>
          <a:custGeom>
            <a:avLst/>
            <a:gdLst/>
            <a:ahLst/>
            <a:cxnLst/>
            <a:rect l="l" t="t" r="r" b="b"/>
            <a:pathLst>
              <a:path w="1781810">
                <a:moveTo>
                  <a:pt x="0" y="0"/>
                </a:moveTo>
                <a:lnTo>
                  <a:pt x="1781682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87952" y="2615183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72128" y="2618232"/>
            <a:ext cx="119380" cy="652780"/>
          </a:xfrm>
          <a:custGeom>
            <a:avLst/>
            <a:gdLst/>
            <a:ahLst/>
            <a:cxnLst/>
            <a:rect l="l" t="t" r="r" b="b"/>
            <a:pathLst>
              <a:path w="119379" h="652779">
                <a:moveTo>
                  <a:pt x="118872" y="0"/>
                </a:moveTo>
                <a:lnTo>
                  <a:pt x="115824" y="0"/>
                </a:lnTo>
                <a:lnTo>
                  <a:pt x="0" y="646176"/>
                </a:lnTo>
                <a:lnTo>
                  <a:pt x="0" y="652271"/>
                </a:lnTo>
                <a:lnTo>
                  <a:pt x="6096" y="652271"/>
                </a:lnTo>
                <a:lnTo>
                  <a:pt x="6096" y="649223"/>
                </a:lnTo>
                <a:lnTo>
                  <a:pt x="118872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67555" y="3267455"/>
            <a:ext cx="0" cy="802005"/>
          </a:xfrm>
          <a:custGeom>
            <a:avLst/>
            <a:gdLst/>
            <a:ahLst/>
            <a:cxnLst/>
            <a:rect l="l" t="t" r="r" b="b"/>
            <a:pathLst>
              <a:path h="802004">
                <a:moveTo>
                  <a:pt x="0" y="0"/>
                </a:moveTo>
                <a:lnTo>
                  <a:pt x="0" y="801624"/>
                </a:lnTo>
              </a:path>
            </a:pathLst>
          </a:custGeom>
          <a:ln w="21336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20311" y="4066032"/>
            <a:ext cx="40005" cy="256540"/>
          </a:xfrm>
          <a:custGeom>
            <a:avLst/>
            <a:gdLst/>
            <a:ahLst/>
            <a:cxnLst/>
            <a:rect l="l" t="t" r="r" b="b"/>
            <a:pathLst>
              <a:path w="40004" h="256539">
                <a:moveTo>
                  <a:pt x="39624" y="0"/>
                </a:moveTo>
                <a:lnTo>
                  <a:pt x="36575" y="0"/>
                </a:lnTo>
                <a:lnTo>
                  <a:pt x="0" y="252983"/>
                </a:lnTo>
                <a:lnTo>
                  <a:pt x="0" y="256031"/>
                </a:lnTo>
                <a:lnTo>
                  <a:pt x="3048" y="256031"/>
                </a:lnTo>
                <a:lnTo>
                  <a:pt x="39624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20311" y="4320540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20311" y="4317365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>
                <a:moveTo>
                  <a:pt x="0" y="0"/>
                </a:moveTo>
                <a:lnTo>
                  <a:pt x="2157984" y="0"/>
                </a:lnTo>
              </a:path>
            </a:pathLst>
          </a:custGeom>
          <a:ln w="3809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79820" y="431901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16752" y="3422903"/>
            <a:ext cx="165100" cy="899160"/>
          </a:xfrm>
          <a:custGeom>
            <a:avLst/>
            <a:gdLst/>
            <a:ahLst/>
            <a:cxnLst/>
            <a:rect l="l" t="t" r="r" b="b"/>
            <a:pathLst>
              <a:path w="165100" h="899160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158496" y="899160"/>
                </a:lnTo>
                <a:lnTo>
                  <a:pt x="164592" y="89916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06084" y="2685288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5">
                <a:moveTo>
                  <a:pt x="0" y="0"/>
                </a:moveTo>
                <a:lnTo>
                  <a:pt x="0" y="740663"/>
                </a:lnTo>
              </a:path>
            </a:pathLst>
          </a:custGeom>
          <a:ln w="33527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67984" y="2615183"/>
            <a:ext cx="27940" cy="73660"/>
          </a:xfrm>
          <a:custGeom>
            <a:avLst/>
            <a:gdLst/>
            <a:ahLst/>
            <a:cxnLst/>
            <a:rect l="l" t="t" r="r" b="b"/>
            <a:pathLst>
              <a:path w="27939" h="73660">
                <a:moveTo>
                  <a:pt x="3048" y="0"/>
                </a:moveTo>
                <a:lnTo>
                  <a:pt x="0" y="3048"/>
                </a:lnTo>
                <a:lnTo>
                  <a:pt x="21336" y="73151"/>
                </a:lnTo>
                <a:lnTo>
                  <a:pt x="27431" y="73151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  <a:path w="27939" h="73660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20311" y="3197351"/>
            <a:ext cx="2158365" cy="1125220"/>
          </a:xfrm>
          <a:custGeom>
            <a:avLst/>
            <a:gdLst/>
            <a:ahLst/>
            <a:cxnLst/>
            <a:rect l="l" t="t" r="r" b="b"/>
            <a:pathLst>
              <a:path w="2158365" h="1125220">
                <a:moveTo>
                  <a:pt x="1959864" y="0"/>
                </a:moveTo>
                <a:lnTo>
                  <a:pt x="164591" y="0"/>
                </a:lnTo>
                <a:lnTo>
                  <a:pt x="0" y="1124712"/>
                </a:lnTo>
                <a:lnTo>
                  <a:pt x="2157984" y="1124712"/>
                </a:lnTo>
                <a:lnTo>
                  <a:pt x="1959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77128" y="3194304"/>
            <a:ext cx="204470" cy="1127760"/>
          </a:xfrm>
          <a:custGeom>
            <a:avLst/>
            <a:gdLst/>
            <a:ahLst/>
            <a:cxnLst/>
            <a:rect l="l" t="t" r="r" b="b"/>
            <a:pathLst>
              <a:path w="204470" h="1127760">
                <a:moveTo>
                  <a:pt x="3048" y="0"/>
                </a:moveTo>
                <a:lnTo>
                  <a:pt x="0" y="6096"/>
                </a:lnTo>
                <a:lnTo>
                  <a:pt x="198120" y="1127760"/>
                </a:lnTo>
                <a:lnTo>
                  <a:pt x="204216" y="1127760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  <a:path w="204470" h="1127760">
                <a:moveTo>
                  <a:pt x="3048" y="0"/>
                </a:moveTo>
                <a:lnTo>
                  <a:pt x="0" y="0"/>
                </a:lnTo>
                <a:lnTo>
                  <a:pt x="0" y="6096"/>
                </a:lnTo>
                <a:lnTo>
                  <a:pt x="3048" y="0"/>
                </a:lnTo>
                <a:close/>
              </a:path>
              <a:path w="204470" h="1127760">
                <a:moveTo>
                  <a:pt x="6096" y="0"/>
                </a:moveTo>
                <a:lnTo>
                  <a:pt x="3048" y="0"/>
                </a:lnTo>
                <a:lnTo>
                  <a:pt x="6096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2934" y="3201670"/>
            <a:ext cx="1047750" cy="0"/>
          </a:xfrm>
          <a:custGeom>
            <a:avLst/>
            <a:gdLst/>
            <a:ahLst/>
            <a:cxnLst/>
            <a:rect l="l" t="t" r="r" b="b"/>
            <a:pathLst>
              <a:path w="1047750">
                <a:moveTo>
                  <a:pt x="0" y="0"/>
                </a:moveTo>
                <a:lnTo>
                  <a:pt x="1047241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83634" y="3199129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>
                <a:moveTo>
                  <a:pt x="0" y="0"/>
                </a:moveTo>
                <a:lnTo>
                  <a:pt x="1796542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83253" y="3195954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>
                <a:moveTo>
                  <a:pt x="0" y="0"/>
                </a:moveTo>
                <a:lnTo>
                  <a:pt x="1796923" y="0"/>
                </a:lnTo>
              </a:path>
            </a:pathLst>
          </a:custGeom>
          <a:ln w="3809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81855" y="319735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81855" y="319430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20311" y="3197351"/>
            <a:ext cx="165100" cy="1125220"/>
          </a:xfrm>
          <a:custGeom>
            <a:avLst/>
            <a:gdLst/>
            <a:ahLst/>
            <a:cxnLst/>
            <a:rect l="l" t="t" r="r" b="b"/>
            <a:pathLst>
              <a:path w="165100" h="1125220">
                <a:moveTo>
                  <a:pt x="164591" y="0"/>
                </a:moveTo>
                <a:lnTo>
                  <a:pt x="161543" y="0"/>
                </a:lnTo>
                <a:lnTo>
                  <a:pt x="0" y="1121664"/>
                </a:lnTo>
                <a:lnTo>
                  <a:pt x="0" y="1124712"/>
                </a:lnTo>
                <a:lnTo>
                  <a:pt x="3048" y="1124712"/>
                </a:lnTo>
                <a:lnTo>
                  <a:pt x="164591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20311" y="4320540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27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20311" y="4317365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>
                <a:moveTo>
                  <a:pt x="0" y="0"/>
                </a:moveTo>
                <a:lnTo>
                  <a:pt x="2157984" y="0"/>
                </a:lnTo>
              </a:path>
            </a:pathLst>
          </a:custGeom>
          <a:ln w="3809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79820" y="431901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0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97096" y="2627376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91000" y="2633472"/>
            <a:ext cx="0" cy="551815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0"/>
                </a:moveTo>
                <a:lnTo>
                  <a:pt x="0" y="551688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81855" y="318516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64935" y="262432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74079" y="2627376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0832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80176" y="3188207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64152" y="2234183"/>
            <a:ext cx="3175" cy="9525"/>
          </a:xfrm>
          <a:custGeom>
            <a:avLst/>
            <a:gdLst/>
            <a:ahLst/>
            <a:cxnLst/>
            <a:rect l="l" t="t" r="r" b="b"/>
            <a:pathLst>
              <a:path w="3175" h="9525">
                <a:moveTo>
                  <a:pt x="3048" y="0"/>
                </a:moveTo>
                <a:lnTo>
                  <a:pt x="0" y="0"/>
                </a:lnTo>
                <a:lnTo>
                  <a:pt x="0" y="9143"/>
                </a:lnTo>
                <a:lnTo>
                  <a:pt x="3048" y="9143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67200" y="2238755"/>
            <a:ext cx="1567180" cy="0"/>
          </a:xfrm>
          <a:custGeom>
            <a:avLst/>
            <a:gdLst/>
            <a:ahLst/>
            <a:cxnLst/>
            <a:rect l="l" t="t" r="r" b="b"/>
            <a:pathLst>
              <a:path w="1567179">
                <a:moveTo>
                  <a:pt x="0" y="0"/>
                </a:moveTo>
                <a:lnTo>
                  <a:pt x="1566672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33871" y="2237232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0"/>
                </a:lnTo>
                <a:lnTo>
                  <a:pt x="0" y="6095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60776" y="2688335"/>
            <a:ext cx="4081779" cy="2109470"/>
          </a:xfrm>
          <a:custGeom>
            <a:avLst/>
            <a:gdLst/>
            <a:ahLst/>
            <a:cxnLst/>
            <a:rect l="l" t="t" r="r" b="b"/>
            <a:pathLst>
              <a:path w="4081779" h="2109470">
                <a:moveTo>
                  <a:pt x="3669792" y="0"/>
                </a:moveTo>
                <a:lnTo>
                  <a:pt x="2840736" y="0"/>
                </a:lnTo>
                <a:lnTo>
                  <a:pt x="2868168" y="685800"/>
                </a:lnTo>
                <a:lnTo>
                  <a:pt x="3700272" y="685800"/>
                </a:lnTo>
                <a:lnTo>
                  <a:pt x="3669792" y="0"/>
                </a:lnTo>
                <a:close/>
              </a:path>
              <a:path w="4081779" h="2109470">
                <a:moveTo>
                  <a:pt x="905256" y="579119"/>
                </a:moveTo>
                <a:lnTo>
                  <a:pt x="170687" y="579119"/>
                </a:lnTo>
                <a:lnTo>
                  <a:pt x="131063" y="1344167"/>
                </a:lnTo>
                <a:lnTo>
                  <a:pt x="886968" y="1344167"/>
                </a:lnTo>
                <a:lnTo>
                  <a:pt x="905256" y="579119"/>
                </a:lnTo>
                <a:close/>
              </a:path>
              <a:path w="4081779" h="2109470">
                <a:moveTo>
                  <a:pt x="4081272" y="1856232"/>
                </a:moveTo>
                <a:lnTo>
                  <a:pt x="0" y="1856232"/>
                </a:lnTo>
                <a:lnTo>
                  <a:pt x="100584" y="2106168"/>
                </a:lnTo>
                <a:lnTo>
                  <a:pt x="3980688" y="2109216"/>
                </a:lnTo>
                <a:lnTo>
                  <a:pt x="4081272" y="1856232"/>
                </a:lnTo>
                <a:close/>
              </a:path>
            </a:pathLst>
          </a:custGeom>
          <a:solidFill>
            <a:srgbClr val="DAD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74664" y="3477767"/>
            <a:ext cx="1073150" cy="960119"/>
          </a:xfrm>
          <a:custGeom>
            <a:avLst/>
            <a:gdLst/>
            <a:ahLst/>
            <a:cxnLst/>
            <a:rect l="l" t="t" r="r" b="b"/>
            <a:pathLst>
              <a:path w="1073150" h="960120">
                <a:moveTo>
                  <a:pt x="755904" y="0"/>
                </a:moveTo>
                <a:lnTo>
                  <a:pt x="0" y="0"/>
                </a:lnTo>
                <a:lnTo>
                  <a:pt x="170687" y="960120"/>
                </a:lnTo>
                <a:lnTo>
                  <a:pt x="1072895" y="960120"/>
                </a:lnTo>
                <a:lnTo>
                  <a:pt x="755904" y="0"/>
                </a:lnTo>
                <a:close/>
              </a:path>
            </a:pathLst>
          </a:custGeom>
          <a:solidFill>
            <a:srgbClr val="DFD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71615" y="3477767"/>
            <a:ext cx="180340" cy="960119"/>
          </a:xfrm>
          <a:custGeom>
            <a:avLst/>
            <a:gdLst/>
            <a:ahLst/>
            <a:cxnLst/>
            <a:rect l="l" t="t" r="r" b="b"/>
            <a:pathLst>
              <a:path w="180339" h="960120">
                <a:moveTo>
                  <a:pt x="6096" y="0"/>
                </a:moveTo>
                <a:lnTo>
                  <a:pt x="0" y="0"/>
                </a:lnTo>
                <a:lnTo>
                  <a:pt x="173736" y="960120"/>
                </a:lnTo>
                <a:lnTo>
                  <a:pt x="179832" y="957072"/>
                </a:lnTo>
                <a:lnTo>
                  <a:pt x="6096" y="0"/>
                </a:lnTo>
                <a:close/>
              </a:path>
              <a:path w="180339" h="960120">
                <a:moveTo>
                  <a:pt x="179832" y="957072"/>
                </a:moveTo>
                <a:lnTo>
                  <a:pt x="173736" y="960120"/>
                </a:lnTo>
                <a:lnTo>
                  <a:pt x="179832" y="960120"/>
                </a:lnTo>
                <a:lnTo>
                  <a:pt x="179832" y="957072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45352" y="4436109"/>
            <a:ext cx="904240" cy="0"/>
          </a:xfrm>
          <a:custGeom>
            <a:avLst/>
            <a:gdLst/>
            <a:ahLst/>
            <a:cxnLst/>
            <a:rect l="l" t="t" r="r" b="b"/>
            <a:pathLst>
              <a:path w="904240">
                <a:moveTo>
                  <a:pt x="0" y="0"/>
                </a:moveTo>
                <a:lnTo>
                  <a:pt x="903986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45352" y="4433570"/>
            <a:ext cx="902335" cy="0"/>
          </a:xfrm>
          <a:custGeom>
            <a:avLst/>
            <a:gdLst/>
            <a:ahLst/>
            <a:cxnLst/>
            <a:rect l="l" t="t" r="r" b="b"/>
            <a:pathLst>
              <a:path w="902334">
                <a:moveTo>
                  <a:pt x="0" y="0"/>
                </a:moveTo>
                <a:lnTo>
                  <a:pt x="902207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47559" y="443484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27519" y="3474720"/>
            <a:ext cx="323215" cy="963294"/>
          </a:xfrm>
          <a:custGeom>
            <a:avLst/>
            <a:gdLst/>
            <a:ahLst/>
            <a:cxnLst/>
            <a:rect l="l" t="t" r="r" b="b"/>
            <a:pathLst>
              <a:path w="323215" h="963295">
                <a:moveTo>
                  <a:pt x="3048" y="0"/>
                </a:moveTo>
                <a:lnTo>
                  <a:pt x="3048" y="3047"/>
                </a:lnTo>
                <a:lnTo>
                  <a:pt x="0" y="3047"/>
                </a:lnTo>
                <a:lnTo>
                  <a:pt x="316991" y="963167"/>
                </a:lnTo>
                <a:lnTo>
                  <a:pt x="323087" y="960119"/>
                </a:lnTo>
                <a:lnTo>
                  <a:pt x="6096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073013" y="3479165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555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074664" y="3475990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4">
                <a:moveTo>
                  <a:pt x="0" y="0"/>
                </a:moveTo>
                <a:lnTo>
                  <a:pt x="755904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74664" y="3477767"/>
            <a:ext cx="1073150" cy="960119"/>
          </a:xfrm>
          <a:custGeom>
            <a:avLst/>
            <a:gdLst/>
            <a:ahLst/>
            <a:cxnLst/>
            <a:rect l="l" t="t" r="r" b="b"/>
            <a:pathLst>
              <a:path w="1073150" h="960120">
                <a:moveTo>
                  <a:pt x="755904" y="0"/>
                </a:moveTo>
                <a:lnTo>
                  <a:pt x="0" y="0"/>
                </a:lnTo>
                <a:lnTo>
                  <a:pt x="9144" y="51816"/>
                </a:lnTo>
                <a:lnTo>
                  <a:pt x="755904" y="51816"/>
                </a:lnTo>
                <a:lnTo>
                  <a:pt x="1054608" y="960120"/>
                </a:lnTo>
                <a:lnTo>
                  <a:pt x="1072895" y="960120"/>
                </a:lnTo>
                <a:lnTo>
                  <a:pt x="755904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071615" y="3477767"/>
            <a:ext cx="15240" cy="55244"/>
          </a:xfrm>
          <a:custGeom>
            <a:avLst/>
            <a:gdLst/>
            <a:ahLst/>
            <a:cxnLst/>
            <a:rect l="l" t="t" r="r" b="b"/>
            <a:pathLst>
              <a:path w="15239" h="55245">
                <a:moveTo>
                  <a:pt x="6096" y="0"/>
                </a:moveTo>
                <a:lnTo>
                  <a:pt x="0" y="0"/>
                </a:lnTo>
                <a:lnTo>
                  <a:pt x="9144" y="51816"/>
                </a:lnTo>
                <a:lnTo>
                  <a:pt x="12192" y="54864"/>
                </a:lnTo>
                <a:lnTo>
                  <a:pt x="15239" y="51816"/>
                </a:lnTo>
                <a:lnTo>
                  <a:pt x="6096" y="0"/>
                </a:lnTo>
                <a:close/>
              </a:path>
              <a:path w="15239" h="55245">
                <a:moveTo>
                  <a:pt x="15239" y="51816"/>
                </a:moveTo>
                <a:lnTo>
                  <a:pt x="12192" y="54864"/>
                </a:lnTo>
                <a:lnTo>
                  <a:pt x="15239" y="54864"/>
                </a:lnTo>
                <a:lnTo>
                  <a:pt x="15239" y="51816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83808" y="3529584"/>
            <a:ext cx="749935" cy="0"/>
          </a:xfrm>
          <a:custGeom>
            <a:avLst/>
            <a:gdLst/>
            <a:ahLst/>
            <a:cxnLst/>
            <a:rect l="l" t="t" r="r" b="b"/>
            <a:pathLst>
              <a:path w="749934">
                <a:moveTo>
                  <a:pt x="0" y="0"/>
                </a:moveTo>
                <a:lnTo>
                  <a:pt x="749808" y="0"/>
                </a:lnTo>
              </a:path>
            </a:pathLst>
          </a:custGeom>
          <a:ln w="6096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0568" y="3526535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6096"/>
                </a:lnTo>
                <a:lnTo>
                  <a:pt x="3048" y="6096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27519" y="3526535"/>
            <a:ext cx="304800" cy="911860"/>
          </a:xfrm>
          <a:custGeom>
            <a:avLst/>
            <a:gdLst/>
            <a:ahLst/>
            <a:cxnLst/>
            <a:rect l="l" t="t" r="r" b="b"/>
            <a:pathLst>
              <a:path w="304800" h="911860">
                <a:moveTo>
                  <a:pt x="6096" y="0"/>
                </a:moveTo>
                <a:lnTo>
                  <a:pt x="0" y="6096"/>
                </a:lnTo>
                <a:lnTo>
                  <a:pt x="298703" y="911351"/>
                </a:lnTo>
                <a:lnTo>
                  <a:pt x="301751" y="911351"/>
                </a:lnTo>
                <a:lnTo>
                  <a:pt x="304800" y="908303"/>
                </a:lnTo>
                <a:lnTo>
                  <a:pt x="6096" y="0"/>
                </a:lnTo>
                <a:close/>
              </a:path>
              <a:path w="304800" h="911860">
                <a:moveTo>
                  <a:pt x="304800" y="908303"/>
                </a:moveTo>
                <a:lnTo>
                  <a:pt x="301751" y="911351"/>
                </a:lnTo>
                <a:lnTo>
                  <a:pt x="304800" y="911351"/>
                </a:lnTo>
                <a:lnTo>
                  <a:pt x="304800" y="908303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29271" y="4431791"/>
            <a:ext cx="21590" cy="6350"/>
          </a:xfrm>
          <a:custGeom>
            <a:avLst/>
            <a:gdLst/>
            <a:ahLst/>
            <a:cxnLst/>
            <a:rect l="l" t="t" r="r" b="b"/>
            <a:pathLst>
              <a:path w="21590" h="6350">
                <a:moveTo>
                  <a:pt x="18287" y="0"/>
                </a:moveTo>
                <a:lnTo>
                  <a:pt x="0" y="0"/>
                </a:lnTo>
                <a:lnTo>
                  <a:pt x="0" y="6096"/>
                </a:lnTo>
                <a:lnTo>
                  <a:pt x="18287" y="6096"/>
                </a:lnTo>
                <a:lnTo>
                  <a:pt x="21335" y="3048"/>
                </a:lnTo>
                <a:lnTo>
                  <a:pt x="18287" y="3048"/>
                </a:lnTo>
                <a:lnTo>
                  <a:pt x="18287" y="0"/>
                </a:lnTo>
                <a:close/>
              </a:path>
              <a:path w="21590" h="6350">
                <a:moveTo>
                  <a:pt x="21335" y="3048"/>
                </a:moveTo>
                <a:lnTo>
                  <a:pt x="18287" y="6096"/>
                </a:lnTo>
                <a:lnTo>
                  <a:pt x="21335" y="6096"/>
                </a:lnTo>
                <a:lnTo>
                  <a:pt x="21335" y="3048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27519" y="3474720"/>
            <a:ext cx="323215" cy="963294"/>
          </a:xfrm>
          <a:custGeom>
            <a:avLst/>
            <a:gdLst/>
            <a:ahLst/>
            <a:cxnLst/>
            <a:rect l="l" t="t" r="r" b="b"/>
            <a:pathLst>
              <a:path w="323215" h="963295">
                <a:moveTo>
                  <a:pt x="3048" y="0"/>
                </a:moveTo>
                <a:lnTo>
                  <a:pt x="3048" y="3047"/>
                </a:lnTo>
                <a:lnTo>
                  <a:pt x="0" y="3047"/>
                </a:lnTo>
                <a:lnTo>
                  <a:pt x="316991" y="963167"/>
                </a:lnTo>
                <a:lnTo>
                  <a:pt x="323087" y="960119"/>
                </a:lnTo>
                <a:lnTo>
                  <a:pt x="6096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73013" y="3479165"/>
            <a:ext cx="75755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555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74664" y="3475990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4">
                <a:moveTo>
                  <a:pt x="0" y="0"/>
                </a:moveTo>
                <a:lnTo>
                  <a:pt x="755904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83680" y="3660140"/>
            <a:ext cx="134112" cy="125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23304" y="3822191"/>
            <a:ext cx="134112" cy="124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69023" y="3998976"/>
            <a:ext cx="134111" cy="1221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44767" y="3541776"/>
            <a:ext cx="411480" cy="826135"/>
          </a:xfrm>
          <a:custGeom>
            <a:avLst/>
            <a:gdLst/>
            <a:ahLst/>
            <a:cxnLst/>
            <a:rect l="l" t="t" r="r" b="b"/>
            <a:pathLst>
              <a:path w="411479" h="826135">
                <a:moveTo>
                  <a:pt x="387096" y="710184"/>
                </a:moveTo>
                <a:lnTo>
                  <a:pt x="283464" y="710184"/>
                </a:lnTo>
                <a:lnTo>
                  <a:pt x="283464" y="731520"/>
                </a:lnTo>
                <a:lnTo>
                  <a:pt x="301752" y="826008"/>
                </a:lnTo>
                <a:lnTo>
                  <a:pt x="411480" y="826008"/>
                </a:lnTo>
                <a:lnTo>
                  <a:pt x="411480" y="807720"/>
                </a:lnTo>
                <a:lnTo>
                  <a:pt x="387096" y="710184"/>
                </a:lnTo>
                <a:close/>
              </a:path>
              <a:path w="411479" h="826135">
                <a:moveTo>
                  <a:pt x="234696" y="710184"/>
                </a:moveTo>
                <a:lnTo>
                  <a:pt x="131064" y="710184"/>
                </a:lnTo>
                <a:lnTo>
                  <a:pt x="131064" y="731520"/>
                </a:lnTo>
                <a:lnTo>
                  <a:pt x="149352" y="826008"/>
                </a:lnTo>
                <a:lnTo>
                  <a:pt x="256032" y="826008"/>
                </a:lnTo>
                <a:lnTo>
                  <a:pt x="256032" y="807720"/>
                </a:lnTo>
                <a:lnTo>
                  <a:pt x="234696" y="710184"/>
                </a:lnTo>
                <a:close/>
              </a:path>
              <a:path w="411479" h="826135">
                <a:moveTo>
                  <a:pt x="359663" y="563879"/>
                </a:moveTo>
                <a:lnTo>
                  <a:pt x="256032" y="563879"/>
                </a:lnTo>
                <a:lnTo>
                  <a:pt x="256032" y="585215"/>
                </a:lnTo>
                <a:lnTo>
                  <a:pt x="274320" y="682751"/>
                </a:lnTo>
                <a:lnTo>
                  <a:pt x="384048" y="682751"/>
                </a:lnTo>
                <a:lnTo>
                  <a:pt x="381000" y="661415"/>
                </a:lnTo>
                <a:lnTo>
                  <a:pt x="359663" y="563879"/>
                </a:lnTo>
                <a:close/>
              </a:path>
              <a:path w="411479" h="826135">
                <a:moveTo>
                  <a:pt x="207264" y="563879"/>
                </a:moveTo>
                <a:lnTo>
                  <a:pt x="106680" y="563879"/>
                </a:lnTo>
                <a:lnTo>
                  <a:pt x="106680" y="585215"/>
                </a:lnTo>
                <a:lnTo>
                  <a:pt x="121920" y="682751"/>
                </a:lnTo>
                <a:lnTo>
                  <a:pt x="228600" y="682751"/>
                </a:lnTo>
                <a:lnTo>
                  <a:pt x="228600" y="661415"/>
                </a:lnTo>
                <a:lnTo>
                  <a:pt x="207264" y="563879"/>
                </a:lnTo>
                <a:close/>
              </a:path>
              <a:path w="411479" h="826135">
                <a:moveTo>
                  <a:pt x="332232" y="426720"/>
                </a:moveTo>
                <a:lnTo>
                  <a:pt x="228600" y="426720"/>
                </a:lnTo>
                <a:lnTo>
                  <a:pt x="228600" y="448056"/>
                </a:lnTo>
                <a:lnTo>
                  <a:pt x="246887" y="542544"/>
                </a:lnTo>
                <a:lnTo>
                  <a:pt x="353568" y="542544"/>
                </a:lnTo>
                <a:lnTo>
                  <a:pt x="353568" y="524256"/>
                </a:lnTo>
                <a:lnTo>
                  <a:pt x="332232" y="426720"/>
                </a:lnTo>
                <a:close/>
              </a:path>
              <a:path w="411479" h="826135">
                <a:moveTo>
                  <a:pt x="182880" y="426720"/>
                </a:moveTo>
                <a:lnTo>
                  <a:pt x="79248" y="426720"/>
                </a:lnTo>
                <a:lnTo>
                  <a:pt x="79248" y="448056"/>
                </a:lnTo>
                <a:lnTo>
                  <a:pt x="97536" y="542544"/>
                </a:lnTo>
                <a:lnTo>
                  <a:pt x="204216" y="542544"/>
                </a:lnTo>
                <a:lnTo>
                  <a:pt x="204216" y="524256"/>
                </a:lnTo>
                <a:lnTo>
                  <a:pt x="182880" y="426720"/>
                </a:lnTo>
                <a:close/>
              </a:path>
              <a:path w="411479" h="826135">
                <a:moveTo>
                  <a:pt x="301752" y="283463"/>
                </a:moveTo>
                <a:lnTo>
                  <a:pt x="201168" y="283463"/>
                </a:lnTo>
                <a:lnTo>
                  <a:pt x="201168" y="304800"/>
                </a:lnTo>
                <a:lnTo>
                  <a:pt x="219456" y="399288"/>
                </a:lnTo>
                <a:lnTo>
                  <a:pt x="326136" y="399288"/>
                </a:lnTo>
                <a:lnTo>
                  <a:pt x="326136" y="381000"/>
                </a:lnTo>
                <a:lnTo>
                  <a:pt x="301752" y="283463"/>
                </a:lnTo>
                <a:close/>
              </a:path>
              <a:path w="411479" h="826135">
                <a:moveTo>
                  <a:pt x="155448" y="283463"/>
                </a:moveTo>
                <a:lnTo>
                  <a:pt x="51816" y="283463"/>
                </a:lnTo>
                <a:lnTo>
                  <a:pt x="51816" y="304800"/>
                </a:lnTo>
                <a:lnTo>
                  <a:pt x="70104" y="399288"/>
                </a:lnTo>
                <a:lnTo>
                  <a:pt x="176784" y="399288"/>
                </a:lnTo>
                <a:lnTo>
                  <a:pt x="176784" y="381000"/>
                </a:lnTo>
                <a:lnTo>
                  <a:pt x="155448" y="283463"/>
                </a:lnTo>
                <a:close/>
              </a:path>
              <a:path w="411479" h="826135">
                <a:moveTo>
                  <a:pt x="274320" y="140208"/>
                </a:moveTo>
                <a:lnTo>
                  <a:pt x="170687" y="140208"/>
                </a:lnTo>
                <a:lnTo>
                  <a:pt x="170687" y="161544"/>
                </a:lnTo>
                <a:lnTo>
                  <a:pt x="192024" y="256032"/>
                </a:lnTo>
                <a:lnTo>
                  <a:pt x="298704" y="256032"/>
                </a:lnTo>
                <a:lnTo>
                  <a:pt x="298704" y="237744"/>
                </a:lnTo>
                <a:lnTo>
                  <a:pt x="274320" y="140208"/>
                </a:lnTo>
                <a:close/>
              </a:path>
              <a:path w="411479" h="826135">
                <a:moveTo>
                  <a:pt x="131064" y="140208"/>
                </a:moveTo>
                <a:lnTo>
                  <a:pt x="27432" y="140208"/>
                </a:lnTo>
                <a:lnTo>
                  <a:pt x="27432" y="161544"/>
                </a:lnTo>
                <a:lnTo>
                  <a:pt x="45720" y="256032"/>
                </a:lnTo>
                <a:lnTo>
                  <a:pt x="149352" y="256032"/>
                </a:lnTo>
                <a:lnTo>
                  <a:pt x="149352" y="237744"/>
                </a:lnTo>
                <a:lnTo>
                  <a:pt x="131064" y="140208"/>
                </a:lnTo>
                <a:close/>
              </a:path>
              <a:path w="411479" h="826135">
                <a:moveTo>
                  <a:pt x="246887" y="0"/>
                </a:moveTo>
                <a:lnTo>
                  <a:pt x="143256" y="0"/>
                </a:lnTo>
                <a:lnTo>
                  <a:pt x="143256" y="21336"/>
                </a:lnTo>
                <a:lnTo>
                  <a:pt x="161544" y="118872"/>
                </a:lnTo>
                <a:lnTo>
                  <a:pt x="268224" y="118872"/>
                </a:lnTo>
                <a:lnTo>
                  <a:pt x="268224" y="97536"/>
                </a:lnTo>
                <a:lnTo>
                  <a:pt x="246887" y="0"/>
                </a:lnTo>
                <a:close/>
              </a:path>
              <a:path w="411479" h="826135">
                <a:moveTo>
                  <a:pt x="103632" y="0"/>
                </a:moveTo>
                <a:lnTo>
                  <a:pt x="0" y="0"/>
                </a:lnTo>
                <a:lnTo>
                  <a:pt x="0" y="21336"/>
                </a:lnTo>
                <a:lnTo>
                  <a:pt x="18287" y="118872"/>
                </a:lnTo>
                <a:lnTo>
                  <a:pt x="124968" y="118872"/>
                </a:lnTo>
                <a:lnTo>
                  <a:pt x="124968" y="97536"/>
                </a:lnTo>
                <a:lnTo>
                  <a:pt x="103632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25184" y="4270247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4" h="100964">
                <a:moveTo>
                  <a:pt x="6095" y="0"/>
                </a:moveTo>
                <a:lnTo>
                  <a:pt x="0" y="3048"/>
                </a:lnTo>
                <a:lnTo>
                  <a:pt x="21336" y="100584"/>
                </a:lnTo>
                <a:lnTo>
                  <a:pt x="24383" y="97536"/>
                </a:lnTo>
                <a:lnTo>
                  <a:pt x="6095" y="0"/>
                </a:lnTo>
                <a:close/>
              </a:path>
              <a:path w="24764" h="100964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25184" y="4248911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8" y="0"/>
                </a:moveTo>
                <a:lnTo>
                  <a:pt x="0" y="3048"/>
                </a:lnTo>
                <a:lnTo>
                  <a:pt x="0" y="24384"/>
                </a:lnTo>
                <a:lnTo>
                  <a:pt x="6095" y="24384"/>
                </a:lnTo>
                <a:lnTo>
                  <a:pt x="6095" y="3048"/>
                </a:lnTo>
                <a:lnTo>
                  <a:pt x="3048" y="0"/>
                </a:lnTo>
                <a:close/>
              </a:path>
              <a:path w="6350" h="24764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  <a:path w="6350" h="24764">
                <a:moveTo>
                  <a:pt x="6095" y="0"/>
                </a:moveTo>
                <a:lnTo>
                  <a:pt x="3048" y="0"/>
                </a:lnTo>
                <a:lnTo>
                  <a:pt x="6095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28232" y="425322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28232" y="425069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28816" y="4251959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40" h="100964">
                <a:moveTo>
                  <a:pt x="6095" y="0"/>
                </a:moveTo>
                <a:lnTo>
                  <a:pt x="0" y="0"/>
                </a:lnTo>
                <a:lnTo>
                  <a:pt x="24383" y="97536"/>
                </a:lnTo>
                <a:lnTo>
                  <a:pt x="24383" y="100584"/>
                </a:lnTo>
                <a:lnTo>
                  <a:pt x="27431" y="100584"/>
                </a:lnTo>
                <a:lnTo>
                  <a:pt x="27431" y="97536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553200" y="4349496"/>
            <a:ext cx="3175" cy="24765"/>
          </a:xfrm>
          <a:custGeom>
            <a:avLst/>
            <a:gdLst/>
            <a:ahLst/>
            <a:cxnLst/>
            <a:rect l="l" t="t" r="r" b="b"/>
            <a:pathLst>
              <a:path w="3175" h="24764">
                <a:moveTo>
                  <a:pt x="0" y="18287"/>
                </a:moveTo>
                <a:lnTo>
                  <a:pt x="0" y="24383"/>
                </a:lnTo>
                <a:lnTo>
                  <a:pt x="3048" y="24383"/>
                </a:lnTo>
                <a:lnTo>
                  <a:pt x="0" y="18287"/>
                </a:lnTo>
                <a:close/>
              </a:path>
              <a:path w="3175" h="24764">
                <a:moveTo>
                  <a:pt x="3048" y="0"/>
                </a:moveTo>
                <a:lnTo>
                  <a:pt x="0" y="0"/>
                </a:lnTo>
                <a:lnTo>
                  <a:pt x="0" y="18287"/>
                </a:lnTo>
                <a:lnTo>
                  <a:pt x="3048" y="24383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46520" y="4370832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609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72784" y="4270247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6095" y="0"/>
                </a:moveTo>
                <a:lnTo>
                  <a:pt x="0" y="3048"/>
                </a:lnTo>
                <a:lnTo>
                  <a:pt x="18287" y="100584"/>
                </a:lnTo>
                <a:lnTo>
                  <a:pt x="21336" y="97536"/>
                </a:lnTo>
                <a:lnTo>
                  <a:pt x="6095" y="0"/>
                </a:lnTo>
                <a:close/>
              </a:path>
              <a:path w="21589" h="100964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272784" y="4248911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8" y="0"/>
                </a:moveTo>
                <a:lnTo>
                  <a:pt x="0" y="3048"/>
                </a:lnTo>
                <a:lnTo>
                  <a:pt x="0" y="24384"/>
                </a:lnTo>
                <a:lnTo>
                  <a:pt x="6095" y="24384"/>
                </a:lnTo>
                <a:lnTo>
                  <a:pt x="6095" y="3048"/>
                </a:lnTo>
                <a:lnTo>
                  <a:pt x="3048" y="0"/>
                </a:lnTo>
                <a:close/>
              </a:path>
              <a:path w="6350" h="24764">
                <a:moveTo>
                  <a:pt x="6095" y="0"/>
                </a:moveTo>
                <a:lnTo>
                  <a:pt x="3048" y="0"/>
                </a:lnTo>
                <a:lnTo>
                  <a:pt x="6095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75832" y="425322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75832" y="425069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09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79464" y="425195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79464" y="424891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76415" y="4251959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6096" y="0"/>
                </a:moveTo>
                <a:lnTo>
                  <a:pt x="0" y="0"/>
                </a:lnTo>
                <a:lnTo>
                  <a:pt x="21336" y="97536"/>
                </a:lnTo>
                <a:lnTo>
                  <a:pt x="24384" y="100584"/>
                </a:lnTo>
                <a:lnTo>
                  <a:pt x="24384" y="97536"/>
                </a:lnTo>
                <a:lnTo>
                  <a:pt x="27432" y="97536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97752" y="4349496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0" y="18287"/>
                </a:moveTo>
                <a:lnTo>
                  <a:pt x="0" y="21336"/>
                </a:lnTo>
                <a:lnTo>
                  <a:pt x="3048" y="24383"/>
                </a:lnTo>
                <a:lnTo>
                  <a:pt x="0" y="18287"/>
                </a:lnTo>
                <a:close/>
              </a:path>
              <a:path w="6350" h="24764">
                <a:moveTo>
                  <a:pt x="6096" y="0"/>
                </a:moveTo>
                <a:lnTo>
                  <a:pt x="0" y="0"/>
                </a:lnTo>
                <a:lnTo>
                  <a:pt x="0" y="18287"/>
                </a:lnTo>
                <a:lnTo>
                  <a:pt x="3048" y="24383"/>
                </a:lnTo>
                <a:lnTo>
                  <a:pt x="3048" y="21336"/>
                </a:lnTo>
                <a:lnTo>
                  <a:pt x="4572" y="21336"/>
                </a:lnTo>
                <a:lnTo>
                  <a:pt x="6096" y="18287"/>
                </a:lnTo>
                <a:lnTo>
                  <a:pt x="6096" y="0"/>
                </a:lnTo>
                <a:close/>
              </a:path>
              <a:path w="6350" h="24764">
                <a:moveTo>
                  <a:pt x="6096" y="18287"/>
                </a:moveTo>
                <a:lnTo>
                  <a:pt x="4572" y="21336"/>
                </a:lnTo>
                <a:lnTo>
                  <a:pt x="6096" y="21336"/>
                </a:lnTo>
                <a:lnTo>
                  <a:pt x="6096" y="1828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91071" y="437083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92850" y="4372609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92469" y="436943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330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91071" y="436778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97752" y="4123944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4" h="100964">
                <a:moveTo>
                  <a:pt x="3048" y="0"/>
                </a:moveTo>
                <a:lnTo>
                  <a:pt x="0" y="0"/>
                </a:lnTo>
                <a:lnTo>
                  <a:pt x="0" y="3047"/>
                </a:lnTo>
                <a:lnTo>
                  <a:pt x="21336" y="100583"/>
                </a:lnTo>
                <a:lnTo>
                  <a:pt x="24384" y="100583"/>
                </a:lnTo>
                <a:lnTo>
                  <a:pt x="6096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97752" y="4102608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8" y="0"/>
                </a:moveTo>
                <a:lnTo>
                  <a:pt x="0" y="3047"/>
                </a:lnTo>
                <a:lnTo>
                  <a:pt x="0" y="24383"/>
                </a:lnTo>
                <a:lnTo>
                  <a:pt x="6096" y="24383"/>
                </a:lnTo>
                <a:lnTo>
                  <a:pt x="6096" y="3047"/>
                </a:lnTo>
                <a:lnTo>
                  <a:pt x="3048" y="0"/>
                </a:lnTo>
                <a:close/>
              </a:path>
              <a:path w="6350" h="24764">
                <a:moveTo>
                  <a:pt x="3048" y="0"/>
                </a:moveTo>
                <a:lnTo>
                  <a:pt x="0" y="0"/>
                </a:lnTo>
                <a:lnTo>
                  <a:pt x="0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00800" y="410717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00800" y="410400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028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04431" y="410565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04431" y="410260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01384" y="4105655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40" h="100964">
                <a:moveTo>
                  <a:pt x="6095" y="0"/>
                </a:moveTo>
                <a:lnTo>
                  <a:pt x="0" y="3048"/>
                </a:lnTo>
                <a:lnTo>
                  <a:pt x="24384" y="97536"/>
                </a:lnTo>
                <a:lnTo>
                  <a:pt x="24384" y="100584"/>
                </a:lnTo>
                <a:lnTo>
                  <a:pt x="27432" y="100584"/>
                </a:lnTo>
                <a:lnTo>
                  <a:pt x="27432" y="97536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25768" y="4203191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3048" y="0"/>
                </a:moveTo>
                <a:lnTo>
                  <a:pt x="0" y="0"/>
                </a:lnTo>
                <a:lnTo>
                  <a:pt x="0" y="21336"/>
                </a:lnTo>
                <a:lnTo>
                  <a:pt x="3048" y="21336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19088" y="4221479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609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245352" y="4123944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4" h="100964">
                <a:moveTo>
                  <a:pt x="6096" y="0"/>
                </a:moveTo>
                <a:lnTo>
                  <a:pt x="3048" y="0"/>
                </a:lnTo>
                <a:lnTo>
                  <a:pt x="0" y="3047"/>
                </a:lnTo>
                <a:lnTo>
                  <a:pt x="21336" y="100583"/>
                </a:lnTo>
                <a:lnTo>
                  <a:pt x="24384" y="100583"/>
                </a:lnTo>
                <a:lnTo>
                  <a:pt x="6096" y="3047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45352" y="4102608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6096" y="0"/>
                </a:moveTo>
                <a:lnTo>
                  <a:pt x="0" y="3047"/>
                </a:lnTo>
                <a:lnTo>
                  <a:pt x="0" y="24383"/>
                </a:lnTo>
                <a:lnTo>
                  <a:pt x="6096" y="24383"/>
                </a:lnTo>
                <a:lnTo>
                  <a:pt x="6096" y="0"/>
                </a:lnTo>
                <a:close/>
              </a:path>
              <a:path w="6350" h="24764">
                <a:moveTo>
                  <a:pt x="6096" y="0"/>
                </a:moveTo>
                <a:lnTo>
                  <a:pt x="3048" y="0"/>
                </a:lnTo>
                <a:lnTo>
                  <a:pt x="0" y="3047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51447" y="410717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51447" y="410400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80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52032" y="410565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3048"/>
                </a:lnTo>
                <a:lnTo>
                  <a:pt x="3047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352032" y="410260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3047" y="3047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348984" y="4105655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6095" y="0"/>
                </a:moveTo>
                <a:lnTo>
                  <a:pt x="0" y="3048"/>
                </a:lnTo>
                <a:lnTo>
                  <a:pt x="24383" y="97536"/>
                </a:lnTo>
                <a:lnTo>
                  <a:pt x="24383" y="100584"/>
                </a:lnTo>
                <a:lnTo>
                  <a:pt x="27431" y="100584"/>
                </a:lnTo>
                <a:lnTo>
                  <a:pt x="27431" y="97536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373367" y="4203191"/>
            <a:ext cx="3175" cy="21590"/>
          </a:xfrm>
          <a:custGeom>
            <a:avLst/>
            <a:gdLst/>
            <a:ahLst/>
            <a:cxnLst/>
            <a:rect l="l" t="t" r="r" b="b"/>
            <a:pathLst>
              <a:path w="3175" h="21589">
                <a:moveTo>
                  <a:pt x="3048" y="0"/>
                </a:moveTo>
                <a:lnTo>
                  <a:pt x="0" y="0"/>
                </a:lnTo>
                <a:lnTo>
                  <a:pt x="0" y="21336"/>
                </a:lnTo>
                <a:lnTo>
                  <a:pt x="3048" y="21336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63640" y="422147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66688" y="4221479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609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70320" y="3986784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4" h="100964">
                <a:moveTo>
                  <a:pt x="6095" y="0"/>
                </a:moveTo>
                <a:lnTo>
                  <a:pt x="0" y="3048"/>
                </a:lnTo>
                <a:lnTo>
                  <a:pt x="18287" y="100583"/>
                </a:lnTo>
                <a:lnTo>
                  <a:pt x="24383" y="97536"/>
                </a:lnTo>
                <a:lnTo>
                  <a:pt x="6095" y="0"/>
                </a:lnTo>
                <a:close/>
              </a:path>
              <a:path w="24764" h="100964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70320" y="3965447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7" y="0"/>
                </a:moveTo>
                <a:lnTo>
                  <a:pt x="0" y="3048"/>
                </a:lnTo>
                <a:lnTo>
                  <a:pt x="0" y="24384"/>
                </a:lnTo>
                <a:lnTo>
                  <a:pt x="6095" y="24384"/>
                </a:lnTo>
                <a:lnTo>
                  <a:pt x="6095" y="3048"/>
                </a:lnTo>
                <a:lnTo>
                  <a:pt x="3047" y="3048"/>
                </a:lnTo>
                <a:lnTo>
                  <a:pt x="3047" y="0"/>
                </a:lnTo>
                <a:close/>
              </a:path>
              <a:path w="6350" h="24764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73367" y="397002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73367" y="396684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73952" y="3968496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6096" y="0"/>
                </a:moveTo>
                <a:lnTo>
                  <a:pt x="0" y="0"/>
                </a:lnTo>
                <a:lnTo>
                  <a:pt x="21336" y="97536"/>
                </a:lnTo>
                <a:lnTo>
                  <a:pt x="21336" y="100583"/>
                </a:lnTo>
                <a:lnTo>
                  <a:pt x="27432" y="100583"/>
                </a:lnTo>
                <a:lnTo>
                  <a:pt x="27432" y="97536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95288" y="4066032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0" y="18287"/>
                </a:moveTo>
                <a:lnTo>
                  <a:pt x="0" y="21335"/>
                </a:lnTo>
                <a:lnTo>
                  <a:pt x="3048" y="24383"/>
                </a:lnTo>
                <a:lnTo>
                  <a:pt x="0" y="18287"/>
                </a:lnTo>
                <a:close/>
              </a:path>
              <a:path w="6350" h="24764">
                <a:moveTo>
                  <a:pt x="6096" y="0"/>
                </a:moveTo>
                <a:lnTo>
                  <a:pt x="0" y="0"/>
                </a:lnTo>
                <a:lnTo>
                  <a:pt x="0" y="18287"/>
                </a:lnTo>
                <a:lnTo>
                  <a:pt x="3048" y="24383"/>
                </a:lnTo>
                <a:lnTo>
                  <a:pt x="6096" y="18287"/>
                </a:lnTo>
                <a:lnTo>
                  <a:pt x="6096" y="0"/>
                </a:lnTo>
                <a:close/>
              </a:path>
              <a:path w="6350" h="24764">
                <a:moveTo>
                  <a:pt x="6096" y="18287"/>
                </a:moveTo>
                <a:lnTo>
                  <a:pt x="3048" y="24383"/>
                </a:lnTo>
                <a:lnTo>
                  <a:pt x="6096" y="24383"/>
                </a:lnTo>
                <a:lnTo>
                  <a:pt x="6096" y="1828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88608" y="408736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7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90004" y="408876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330" y="0"/>
                </a:lnTo>
              </a:path>
            </a:pathLst>
          </a:custGeom>
          <a:ln w="3809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90385" y="408559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88608" y="408432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0" y="3047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220967" y="3986784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6096" y="0"/>
                </a:moveTo>
                <a:lnTo>
                  <a:pt x="0" y="3048"/>
                </a:lnTo>
                <a:lnTo>
                  <a:pt x="18287" y="100583"/>
                </a:lnTo>
                <a:lnTo>
                  <a:pt x="21336" y="97536"/>
                </a:lnTo>
                <a:lnTo>
                  <a:pt x="6096" y="0"/>
                </a:lnTo>
                <a:close/>
              </a:path>
              <a:path w="21589" h="100964">
                <a:moveTo>
                  <a:pt x="6096" y="0"/>
                </a:moveTo>
                <a:lnTo>
                  <a:pt x="0" y="0"/>
                </a:lnTo>
                <a:lnTo>
                  <a:pt x="0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220967" y="3965447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8" y="0"/>
                </a:moveTo>
                <a:lnTo>
                  <a:pt x="0" y="3048"/>
                </a:lnTo>
                <a:lnTo>
                  <a:pt x="0" y="24384"/>
                </a:lnTo>
                <a:lnTo>
                  <a:pt x="6096" y="24384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  <a:path w="6350" h="24764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224015" y="3968496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6096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24600" y="3968496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3048" y="0"/>
                </a:moveTo>
                <a:lnTo>
                  <a:pt x="0" y="0"/>
                </a:lnTo>
                <a:lnTo>
                  <a:pt x="21336" y="97536"/>
                </a:lnTo>
                <a:lnTo>
                  <a:pt x="24384" y="100583"/>
                </a:lnTo>
                <a:lnTo>
                  <a:pt x="27432" y="97536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45935" y="4066032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0" y="18287"/>
                </a:moveTo>
                <a:lnTo>
                  <a:pt x="0" y="21335"/>
                </a:lnTo>
                <a:lnTo>
                  <a:pt x="3048" y="24383"/>
                </a:lnTo>
                <a:lnTo>
                  <a:pt x="0" y="18287"/>
                </a:lnTo>
                <a:close/>
              </a:path>
              <a:path w="6350" h="24764">
                <a:moveTo>
                  <a:pt x="6096" y="0"/>
                </a:moveTo>
                <a:lnTo>
                  <a:pt x="0" y="0"/>
                </a:lnTo>
                <a:lnTo>
                  <a:pt x="0" y="18287"/>
                </a:lnTo>
                <a:lnTo>
                  <a:pt x="3048" y="24383"/>
                </a:lnTo>
                <a:lnTo>
                  <a:pt x="3048" y="21335"/>
                </a:lnTo>
                <a:lnTo>
                  <a:pt x="4572" y="21335"/>
                </a:lnTo>
                <a:lnTo>
                  <a:pt x="6096" y="18287"/>
                </a:lnTo>
                <a:lnTo>
                  <a:pt x="6096" y="0"/>
                </a:lnTo>
                <a:close/>
              </a:path>
              <a:path w="6350" h="24764">
                <a:moveTo>
                  <a:pt x="6096" y="18287"/>
                </a:moveTo>
                <a:lnTo>
                  <a:pt x="4572" y="21335"/>
                </a:lnTo>
                <a:lnTo>
                  <a:pt x="6096" y="21335"/>
                </a:lnTo>
                <a:lnTo>
                  <a:pt x="6096" y="1828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39255" y="408736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240653" y="408876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331" y="0"/>
                </a:lnTo>
              </a:path>
            </a:pathLst>
          </a:custGeom>
          <a:ln w="3809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41034" y="408559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239255" y="408432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0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42888" y="3843528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6096" y="0"/>
                </a:moveTo>
                <a:lnTo>
                  <a:pt x="0" y="3048"/>
                </a:lnTo>
                <a:lnTo>
                  <a:pt x="18287" y="100584"/>
                </a:lnTo>
                <a:lnTo>
                  <a:pt x="21336" y="97536"/>
                </a:lnTo>
                <a:lnTo>
                  <a:pt x="6096" y="0"/>
                </a:lnTo>
                <a:close/>
              </a:path>
              <a:path w="21589" h="100964">
                <a:moveTo>
                  <a:pt x="6096" y="0"/>
                </a:moveTo>
                <a:lnTo>
                  <a:pt x="0" y="0"/>
                </a:lnTo>
                <a:lnTo>
                  <a:pt x="0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39840" y="3822191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6096" y="0"/>
                </a:moveTo>
                <a:lnTo>
                  <a:pt x="3048" y="1524"/>
                </a:lnTo>
                <a:lnTo>
                  <a:pt x="3048" y="3048"/>
                </a:lnTo>
                <a:lnTo>
                  <a:pt x="0" y="3048"/>
                </a:lnTo>
                <a:lnTo>
                  <a:pt x="3048" y="24384"/>
                </a:lnTo>
                <a:lnTo>
                  <a:pt x="9144" y="24384"/>
                </a:lnTo>
                <a:lnTo>
                  <a:pt x="6096" y="3048"/>
                </a:lnTo>
                <a:lnTo>
                  <a:pt x="6096" y="0"/>
                </a:lnTo>
                <a:close/>
              </a:path>
              <a:path w="9525" h="24764">
                <a:moveTo>
                  <a:pt x="6096" y="0"/>
                </a:moveTo>
                <a:lnTo>
                  <a:pt x="3048" y="0"/>
                </a:lnTo>
                <a:lnTo>
                  <a:pt x="3048" y="1524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345935" y="3826509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362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345935" y="3823970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>
                <a:moveTo>
                  <a:pt x="0" y="0"/>
                </a:moveTo>
                <a:lnTo>
                  <a:pt x="102362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46520" y="382524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3048"/>
                </a:lnTo>
                <a:lnTo>
                  <a:pt x="3047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46520" y="382219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3047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46520" y="3825240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3047" y="0"/>
                </a:moveTo>
                <a:lnTo>
                  <a:pt x="0" y="0"/>
                </a:lnTo>
                <a:lnTo>
                  <a:pt x="21335" y="97536"/>
                </a:lnTo>
                <a:lnTo>
                  <a:pt x="24383" y="100584"/>
                </a:lnTo>
                <a:lnTo>
                  <a:pt x="24383" y="97536"/>
                </a:lnTo>
                <a:lnTo>
                  <a:pt x="27431" y="97536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67855" y="3922776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0" y="18287"/>
                </a:moveTo>
                <a:lnTo>
                  <a:pt x="0" y="21336"/>
                </a:lnTo>
                <a:lnTo>
                  <a:pt x="3048" y="24384"/>
                </a:lnTo>
                <a:lnTo>
                  <a:pt x="0" y="18287"/>
                </a:lnTo>
                <a:close/>
              </a:path>
              <a:path w="6350" h="24764">
                <a:moveTo>
                  <a:pt x="6096" y="0"/>
                </a:moveTo>
                <a:lnTo>
                  <a:pt x="0" y="0"/>
                </a:lnTo>
                <a:lnTo>
                  <a:pt x="0" y="18287"/>
                </a:lnTo>
                <a:lnTo>
                  <a:pt x="3048" y="24384"/>
                </a:lnTo>
                <a:lnTo>
                  <a:pt x="3048" y="21336"/>
                </a:lnTo>
                <a:lnTo>
                  <a:pt x="4572" y="21336"/>
                </a:lnTo>
                <a:lnTo>
                  <a:pt x="6096" y="18287"/>
                </a:lnTo>
                <a:lnTo>
                  <a:pt x="6096" y="0"/>
                </a:lnTo>
                <a:close/>
              </a:path>
              <a:path w="6350" h="24764">
                <a:moveTo>
                  <a:pt x="6096" y="18287"/>
                </a:moveTo>
                <a:lnTo>
                  <a:pt x="4572" y="21336"/>
                </a:lnTo>
                <a:lnTo>
                  <a:pt x="6096" y="21336"/>
                </a:lnTo>
                <a:lnTo>
                  <a:pt x="6096" y="1828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61176" y="394411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62953" y="394589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62572" y="394271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330" y="0"/>
                </a:lnTo>
              </a:path>
            </a:pathLst>
          </a:custGeom>
          <a:ln w="3809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61176" y="394106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193535" y="3843528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4" h="100964">
                <a:moveTo>
                  <a:pt x="6096" y="0"/>
                </a:moveTo>
                <a:lnTo>
                  <a:pt x="0" y="3048"/>
                </a:lnTo>
                <a:lnTo>
                  <a:pt x="21336" y="100584"/>
                </a:lnTo>
                <a:lnTo>
                  <a:pt x="24384" y="97536"/>
                </a:lnTo>
                <a:lnTo>
                  <a:pt x="6096" y="0"/>
                </a:lnTo>
                <a:close/>
              </a:path>
              <a:path w="24764" h="100964">
                <a:moveTo>
                  <a:pt x="6096" y="0"/>
                </a:moveTo>
                <a:lnTo>
                  <a:pt x="0" y="0"/>
                </a:lnTo>
                <a:lnTo>
                  <a:pt x="0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193535" y="3822191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8" y="0"/>
                </a:moveTo>
                <a:lnTo>
                  <a:pt x="3048" y="3048"/>
                </a:lnTo>
                <a:lnTo>
                  <a:pt x="0" y="3048"/>
                </a:lnTo>
                <a:lnTo>
                  <a:pt x="0" y="24384"/>
                </a:lnTo>
                <a:lnTo>
                  <a:pt x="6096" y="24384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196584" y="382650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96584" y="382397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300215" y="382524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300215" y="382219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297167" y="3825240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6096" y="0"/>
                </a:moveTo>
                <a:lnTo>
                  <a:pt x="0" y="0"/>
                </a:lnTo>
                <a:lnTo>
                  <a:pt x="24384" y="97536"/>
                </a:lnTo>
                <a:lnTo>
                  <a:pt x="24384" y="100584"/>
                </a:lnTo>
                <a:lnTo>
                  <a:pt x="27432" y="100584"/>
                </a:lnTo>
                <a:lnTo>
                  <a:pt x="27432" y="97536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321552" y="3922776"/>
            <a:ext cx="3175" cy="24765"/>
          </a:xfrm>
          <a:custGeom>
            <a:avLst/>
            <a:gdLst/>
            <a:ahLst/>
            <a:cxnLst/>
            <a:rect l="l" t="t" r="r" b="b"/>
            <a:pathLst>
              <a:path w="3175" h="24764">
                <a:moveTo>
                  <a:pt x="3048" y="0"/>
                </a:moveTo>
                <a:lnTo>
                  <a:pt x="0" y="0"/>
                </a:lnTo>
                <a:lnTo>
                  <a:pt x="0" y="24384"/>
                </a:lnTo>
                <a:lnTo>
                  <a:pt x="3048" y="18287"/>
                </a:lnTo>
                <a:lnTo>
                  <a:pt x="3048" y="0"/>
                </a:lnTo>
                <a:close/>
              </a:path>
              <a:path w="3175" h="24764">
                <a:moveTo>
                  <a:pt x="3048" y="18287"/>
                </a:moveTo>
                <a:lnTo>
                  <a:pt x="0" y="24384"/>
                </a:lnTo>
                <a:lnTo>
                  <a:pt x="3048" y="24384"/>
                </a:lnTo>
                <a:lnTo>
                  <a:pt x="3048" y="1828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214871" y="394411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6096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211823" y="394106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12408" y="3700271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4" h="100964">
                <a:moveTo>
                  <a:pt x="6095" y="0"/>
                </a:moveTo>
                <a:lnTo>
                  <a:pt x="0" y="3048"/>
                </a:lnTo>
                <a:lnTo>
                  <a:pt x="21336" y="100583"/>
                </a:lnTo>
                <a:lnTo>
                  <a:pt x="24383" y="97536"/>
                </a:lnTo>
                <a:lnTo>
                  <a:pt x="6095" y="0"/>
                </a:lnTo>
                <a:close/>
              </a:path>
              <a:path w="24764" h="100964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12408" y="3678935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3047" y="0"/>
                </a:moveTo>
                <a:lnTo>
                  <a:pt x="3047" y="3048"/>
                </a:lnTo>
                <a:lnTo>
                  <a:pt x="0" y="3048"/>
                </a:lnTo>
                <a:lnTo>
                  <a:pt x="0" y="24384"/>
                </a:lnTo>
                <a:lnTo>
                  <a:pt x="6095" y="24384"/>
                </a:lnTo>
                <a:lnTo>
                  <a:pt x="6095" y="3048"/>
                </a:lnTo>
                <a:lnTo>
                  <a:pt x="3047" y="0"/>
                </a:lnTo>
                <a:close/>
              </a:path>
              <a:path w="6350" h="24764">
                <a:moveTo>
                  <a:pt x="6095" y="0"/>
                </a:moveTo>
                <a:lnTo>
                  <a:pt x="3047" y="0"/>
                </a:lnTo>
                <a:lnTo>
                  <a:pt x="6095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15455" y="368363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29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15455" y="368045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19088" y="368198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419088" y="367893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19088" y="3681984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4" h="100964">
                <a:moveTo>
                  <a:pt x="3048" y="0"/>
                </a:moveTo>
                <a:lnTo>
                  <a:pt x="0" y="0"/>
                </a:lnTo>
                <a:lnTo>
                  <a:pt x="21336" y="100583"/>
                </a:lnTo>
                <a:lnTo>
                  <a:pt x="24384" y="97536"/>
                </a:lnTo>
                <a:lnTo>
                  <a:pt x="3048" y="0"/>
                </a:lnTo>
                <a:close/>
              </a:path>
              <a:path w="24764" h="100964">
                <a:moveTo>
                  <a:pt x="24384" y="97536"/>
                </a:moveTo>
                <a:lnTo>
                  <a:pt x="21336" y="100583"/>
                </a:lnTo>
                <a:lnTo>
                  <a:pt x="24384" y="100583"/>
                </a:lnTo>
                <a:lnTo>
                  <a:pt x="24384" y="97536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437376" y="3779520"/>
            <a:ext cx="9525" cy="24765"/>
          </a:xfrm>
          <a:custGeom>
            <a:avLst/>
            <a:gdLst/>
            <a:ahLst/>
            <a:cxnLst/>
            <a:rect l="l" t="t" r="r" b="b"/>
            <a:pathLst>
              <a:path w="9525" h="24764">
                <a:moveTo>
                  <a:pt x="3048" y="18287"/>
                </a:moveTo>
                <a:lnTo>
                  <a:pt x="3048" y="21335"/>
                </a:lnTo>
                <a:lnTo>
                  <a:pt x="6096" y="24383"/>
                </a:lnTo>
                <a:lnTo>
                  <a:pt x="3048" y="18287"/>
                </a:lnTo>
                <a:close/>
              </a:path>
              <a:path w="9525" h="24764">
                <a:moveTo>
                  <a:pt x="6096" y="0"/>
                </a:moveTo>
                <a:lnTo>
                  <a:pt x="0" y="0"/>
                </a:lnTo>
                <a:lnTo>
                  <a:pt x="3048" y="18287"/>
                </a:lnTo>
                <a:lnTo>
                  <a:pt x="6096" y="24383"/>
                </a:lnTo>
                <a:lnTo>
                  <a:pt x="6096" y="21335"/>
                </a:lnTo>
                <a:lnTo>
                  <a:pt x="7620" y="21335"/>
                </a:lnTo>
                <a:lnTo>
                  <a:pt x="9144" y="18287"/>
                </a:lnTo>
                <a:lnTo>
                  <a:pt x="6096" y="0"/>
                </a:lnTo>
                <a:close/>
              </a:path>
              <a:path w="9525" h="24764">
                <a:moveTo>
                  <a:pt x="9144" y="18287"/>
                </a:moveTo>
                <a:lnTo>
                  <a:pt x="7620" y="21335"/>
                </a:lnTo>
                <a:lnTo>
                  <a:pt x="9144" y="21335"/>
                </a:lnTo>
                <a:lnTo>
                  <a:pt x="9144" y="1828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33744" y="380085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7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335267" y="3802379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203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335395" y="379920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076" y="0"/>
                </a:lnTo>
              </a:path>
            </a:pathLst>
          </a:custGeom>
          <a:ln w="3809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33744" y="379780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0" y="3047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69152" y="3700271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3048" y="0"/>
                </a:moveTo>
                <a:lnTo>
                  <a:pt x="0" y="3048"/>
                </a:lnTo>
                <a:lnTo>
                  <a:pt x="18287" y="100583"/>
                </a:lnTo>
                <a:lnTo>
                  <a:pt x="21336" y="97536"/>
                </a:lnTo>
                <a:lnTo>
                  <a:pt x="3048" y="0"/>
                </a:lnTo>
                <a:close/>
              </a:path>
              <a:path w="21589" h="100964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69152" y="3678935"/>
            <a:ext cx="3175" cy="24765"/>
          </a:xfrm>
          <a:custGeom>
            <a:avLst/>
            <a:gdLst/>
            <a:ahLst/>
            <a:cxnLst/>
            <a:rect l="l" t="t" r="r" b="b"/>
            <a:pathLst>
              <a:path w="3175" h="24764">
                <a:moveTo>
                  <a:pt x="3048" y="0"/>
                </a:moveTo>
                <a:lnTo>
                  <a:pt x="0" y="3048"/>
                </a:lnTo>
                <a:lnTo>
                  <a:pt x="0" y="24384"/>
                </a:lnTo>
                <a:lnTo>
                  <a:pt x="3048" y="24384"/>
                </a:lnTo>
                <a:lnTo>
                  <a:pt x="3048" y="0"/>
                </a:lnTo>
                <a:close/>
              </a:path>
              <a:path w="3175" h="24764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72200" y="3681984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6096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9735" y="3681984"/>
            <a:ext cx="30480" cy="100965"/>
          </a:xfrm>
          <a:custGeom>
            <a:avLst/>
            <a:gdLst/>
            <a:ahLst/>
            <a:cxnLst/>
            <a:rect l="l" t="t" r="r" b="b"/>
            <a:pathLst>
              <a:path w="30479" h="100964">
                <a:moveTo>
                  <a:pt x="6096" y="0"/>
                </a:moveTo>
                <a:lnTo>
                  <a:pt x="0" y="0"/>
                </a:lnTo>
                <a:lnTo>
                  <a:pt x="24384" y="100583"/>
                </a:lnTo>
                <a:lnTo>
                  <a:pt x="30479" y="97536"/>
                </a:lnTo>
                <a:lnTo>
                  <a:pt x="6096" y="0"/>
                </a:lnTo>
                <a:close/>
              </a:path>
              <a:path w="30479" h="100964">
                <a:moveTo>
                  <a:pt x="30479" y="97536"/>
                </a:moveTo>
                <a:lnTo>
                  <a:pt x="24384" y="100583"/>
                </a:lnTo>
                <a:lnTo>
                  <a:pt x="30479" y="100583"/>
                </a:lnTo>
                <a:lnTo>
                  <a:pt x="30479" y="97536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294120" y="3779520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6095" y="0"/>
                </a:moveTo>
                <a:lnTo>
                  <a:pt x="0" y="0"/>
                </a:lnTo>
                <a:lnTo>
                  <a:pt x="0" y="24383"/>
                </a:lnTo>
                <a:lnTo>
                  <a:pt x="6095" y="18287"/>
                </a:lnTo>
                <a:lnTo>
                  <a:pt x="6095" y="0"/>
                </a:lnTo>
                <a:close/>
              </a:path>
              <a:path w="6350" h="24764">
                <a:moveTo>
                  <a:pt x="3047" y="21336"/>
                </a:moveTo>
                <a:lnTo>
                  <a:pt x="0" y="24383"/>
                </a:lnTo>
                <a:lnTo>
                  <a:pt x="3047" y="24383"/>
                </a:lnTo>
                <a:lnTo>
                  <a:pt x="3047" y="21336"/>
                </a:lnTo>
                <a:close/>
              </a:path>
              <a:path w="6350" h="24764">
                <a:moveTo>
                  <a:pt x="6095" y="18287"/>
                </a:moveTo>
                <a:lnTo>
                  <a:pt x="3047" y="21336"/>
                </a:lnTo>
                <a:lnTo>
                  <a:pt x="6095" y="21336"/>
                </a:lnTo>
                <a:lnTo>
                  <a:pt x="6095" y="1828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187440" y="380085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88964" y="380237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189090" y="3799204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28" y="0"/>
                </a:lnTo>
              </a:path>
            </a:pathLst>
          </a:custGeom>
          <a:ln w="3809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84391" y="379780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0" y="0"/>
                </a:lnTo>
                <a:lnTo>
                  <a:pt x="3048" y="3047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97167" y="3560064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84"/>
                </a:lnTo>
              </a:path>
            </a:pathLst>
          </a:custGeom>
          <a:ln w="24384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84976" y="3541776"/>
            <a:ext cx="6350" cy="21590"/>
          </a:xfrm>
          <a:custGeom>
            <a:avLst/>
            <a:gdLst/>
            <a:ahLst/>
            <a:cxnLst/>
            <a:rect l="l" t="t" r="r" b="b"/>
            <a:pathLst>
              <a:path w="6350" h="21589">
                <a:moveTo>
                  <a:pt x="6096" y="0"/>
                </a:moveTo>
                <a:lnTo>
                  <a:pt x="0" y="0"/>
                </a:lnTo>
                <a:lnTo>
                  <a:pt x="0" y="21336"/>
                </a:lnTo>
                <a:lnTo>
                  <a:pt x="6096" y="21336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88023" y="3546475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88023" y="3543300"/>
            <a:ext cx="10604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917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93179" y="354177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24" y="0"/>
                </a:moveTo>
                <a:lnTo>
                  <a:pt x="0" y="3048"/>
                </a:lnTo>
                <a:lnTo>
                  <a:pt x="1524" y="3048"/>
                </a:lnTo>
                <a:lnTo>
                  <a:pt x="1524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388608" y="3541776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6095" y="0"/>
                </a:moveTo>
                <a:lnTo>
                  <a:pt x="0" y="3048"/>
                </a:lnTo>
                <a:lnTo>
                  <a:pt x="24383" y="97536"/>
                </a:lnTo>
                <a:lnTo>
                  <a:pt x="24383" y="100584"/>
                </a:lnTo>
                <a:lnTo>
                  <a:pt x="27431" y="100584"/>
                </a:lnTo>
                <a:lnTo>
                  <a:pt x="27431" y="97536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12991" y="3639311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6096" y="0"/>
                </a:moveTo>
                <a:lnTo>
                  <a:pt x="0" y="0"/>
                </a:lnTo>
                <a:lnTo>
                  <a:pt x="0" y="24384"/>
                </a:lnTo>
                <a:lnTo>
                  <a:pt x="3048" y="22860"/>
                </a:lnTo>
                <a:lnTo>
                  <a:pt x="3048" y="21336"/>
                </a:lnTo>
                <a:lnTo>
                  <a:pt x="6096" y="21336"/>
                </a:lnTo>
                <a:lnTo>
                  <a:pt x="6096" y="0"/>
                </a:lnTo>
                <a:close/>
              </a:path>
              <a:path w="6350" h="24764">
                <a:moveTo>
                  <a:pt x="3048" y="22860"/>
                </a:moveTo>
                <a:lnTo>
                  <a:pt x="0" y="24384"/>
                </a:lnTo>
                <a:lnTo>
                  <a:pt x="3048" y="24384"/>
                </a:lnTo>
                <a:lnTo>
                  <a:pt x="3048" y="2286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304660" y="36620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330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305041" y="365887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303264" y="365760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152388" y="3560064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4">
                <a:moveTo>
                  <a:pt x="0" y="0"/>
                </a:moveTo>
                <a:lnTo>
                  <a:pt x="0" y="100584"/>
                </a:lnTo>
              </a:path>
            </a:pathLst>
          </a:custGeom>
          <a:ln w="2133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141720" y="3541776"/>
            <a:ext cx="6350" cy="21590"/>
          </a:xfrm>
          <a:custGeom>
            <a:avLst/>
            <a:gdLst/>
            <a:ahLst/>
            <a:cxnLst/>
            <a:rect l="l" t="t" r="r" b="b"/>
            <a:pathLst>
              <a:path w="6350" h="21589">
                <a:moveTo>
                  <a:pt x="6095" y="0"/>
                </a:moveTo>
                <a:lnTo>
                  <a:pt x="0" y="0"/>
                </a:lnTo>
                <a:lnTo>
                  <a:pt x="0" y="21336"/>
                </a:lnTo>
                <a:lnTo>
                  <a:pt x="6095" y="21336"/>
                </a:lnTo>
                <a:lnTo>
                  <a:pt x="6095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144767" y="3544823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6096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48400" y="3541776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6096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45352" y="3541776"/>
            <a:ext cx="27940" cy="100965"/>
          </a:xfrm>
          <a:custGeom>
            <a:avLst/>
            <a:gdLst/>
            <a:ahLst/>
            <a:cxnLst/>
            <a:rect l="l" t="t" r="r" b="b"/>
            <a:pathLst>
              <a:path w="27939" h="100964">
                <a:moveTo>
                  <a:pt x="6096" y="0"/>
                </a:moveTo>
                <a:lnTo>
                  <a:pt x="0" y="0"/>
                </a:lnTo>
                <a:lnTo>
                  <a:pt x="21336" y="97536"/>
                </a:lnTo>
                <a:lnTo>
                  <a:pt x="21336" y="100584"/>
                </a:lnTo>
                <a:lnTo>
                  <a:pt x="24384" y="100584"/>
                </a:lnTo>
                <a:lnTo>
                  <a:pt x="24384" y="97536"/>
                </a:lnTo>
                <a:lnTo>
                  <a:pt x="27432" y="97536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66688" y="3639311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0" y="21336"/>
                </a:moveTo>
                <a:lnTo>
                  <a:pt x="0" y="24384"/>
                </a:lnTo>
                <a:lnTo>
                  <a:pt x="3048" y="24384"/>
                </a:lnTo>
                <a:lnTo>
                  <a:pt x="0" y="21336"/>
                </a:lnTo>
                <a:close/>
              </a:path>
              <a:path w="6350" h="24764">
                <a:moveTo>
                  <a:pt x="6096" y="0"/>
                </a:moveTo>
                <a:lnTo>
                  <a:pt x="0" y="0"/>
                </a:lnTo>
                <a:lnTo>
                  <a:pt x="0" y="21336"/>
                </a:lnTo>
                <a:lnTo>
                  <a:pt x="3048" y="24384"/>
                </a:lnTo>
                <a:lnTo>
                  <a:pt x="6096" y="21336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60008" y="366064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7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161404" y="3662045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0" y="0"/>
                </a:moveTo>
                <a:lnTo>
                  <a:pt x="108330" y="0"/>
                </a:lnTo>
              </a:path>
            </a:pathLst>
          </a:custGeom>
          <a:ln w="3810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161785" y="365887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3175">
            <a:solidFill>
              <a:srgbClr val="1F1A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160008" y="365760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446520" y="434644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446520" y="4349496"/>
            <a:ext cx="3175" cy="15240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0" y="15239"/>
                </a:moveTo>
                <a:lnTo>
                  <a:pt x="3048" y="15239"/>
                </a:lnTo>
                <a:lnTo>
                  <a:pt x="3048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446520" y="436473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428232" y="425500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7" y="0"/>
                </a:moveTo>
                <a:lnTo>
                  <a:pt x="0" y="3047"/>
                </a:lnTo>
                <a:lnTo>
                  <a:pt x="0" y="6095"/>
                </a:lnTo>
                <a:lnTo>
                  <a:pt x="6095" y="3047"/>
                </a:lnTo>
                <a:lnTo>
                  <a:pt x="3047" y="3047"/>
                </a:lnTo>
                <a:lnTo>
                  <a:pt x="3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428232" y="4258055"/>
            <a:ext cx="21590" cy="94615"/>
          </a:xfrm>
          <a:custGeom>
            <a:avLst/>
            <a:gdLst/>
            <a:ahLst/>
            <a:cxnLst/>
            <a:rect l="l" t="t" r="r" b="b"/>
            <a:pathLst>
              <a:path w="21589" h="94614">
                <a:moveTo>
                  <a:pt x="6095" y="0"/>
                </a:moveTo>
                <a:lnTo>
                  <a:pt x="0" y="3048"/>
                </a:lnTo>
                <a:lnTo>
                  <a:pt x="18287" y="91440"/>
                </a:lnTo>
                <a:lnTo>
                  <a:pt x="18287" y="94488"/>
                </a:lnTo>
                <a:lnTo>
                  <a:pt x="21335" y="91440"/>
                </a:lnTo>
                <a:lnTo>
                  <a:pt x="6095" y="0"/>
                </a:lnTo>
                <a:close/>
              </a:path>
              <a:path w="21589" h="94614">
                <a:moveTo>
                  <a:pt x="21335" y="91440"/>
                </a:moveTo>
                <a:lnTo>
                  <a:pt x="18287" y="94488"/>
                </a:lnTo>
                <a:lnTo>
                  <a:pt x="21335" y="94488"/>
                </a:lnTo>
                <a:lnTo>
                  <a:pt x="21335" y="9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446520" y="434949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553200" y="434644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8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419088" y="420014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419088" y="4203191"/>
            <a:ext cx="3175" cy="15240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0" y="15239"/>
                </a:moveTo>
                <a:lnTo>
                  <a:pt x="3048" y="15239"/>
                </a:lnTo>
                <a:lnTo>
                  <a:pt x="3048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419088" y="421843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400800" y="410870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0"/>
                </a:lnTo>
                <a:lnTo>
                  <a:pt x="0" y="6096"/>
                </a:lnTo>
                <a:lnTo>
                  <a:pt x="6096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400800" y="4111752"/>
            <a:ext cx="21590" cy="94615"/>
          </a:xfrm>
          <a:custGeom>
            <a:avLst/>
            <a:gdLst/>
            <a:ahLst/>
            <a:cxnLst/>
            <a:rect l="l" t="t" r="r" b="b"/>
            <a:pathLst>
              <a:path w="21589" h="94614">
                <a:moveTo>
                  <a:pt x="6096" y="0"/>
                </a:moveTo>
                <a:lnTo>
                  <a:pt x="0" y="3048"/>
                </a:lnTo>
                <a:lnTo>
                  <a:pt x="18287" y="91439"/>
                </a:lnTo>
                <a:lnTo>
                  <a:pt x="18287" y="94487"/>
                </a:lnTo>
                <a:lnTo>
                  <a:pt x="21336" y="91439"/>
                </a:lnTo>
                <a:lnTo>
                  <a:pt x="6096" y="0"/>
                </a:lnTo>
                <a:close/>
              </a:path>
              <a:path w="21589" h="94614">
                <a:moveTo>
                  <a:pt x="21336" y="91439"/>
                </a:moveTo>
                <a:lnTo>
                  <a:pt x="18287" y="94487"/>
                </a:lnTo>
                <a:lnTo>
                  <a:pt x="21336" y="94487"/>
                </a:lnTo>
                <a:lnTo>
                  <a:pt x="21336" y="91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419088" y="420319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80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25768" y="4200144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3048" y="0"/>
                </a:moveTo>
                <a:lnTo>
                  <a:pt x="0" y="0"/>
                </a:lnTo>
                <a:lnTo>
                  <a:pt x="0" y="6095"/>
                </a:lnTo>
                <a:lnTo>
                  <a:pt x="3048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388608" y="4062984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5" y="3048"/>
                </a:moveTo>
                <a:lnTo>
                  <a:pt x="6095" y="0"/>
                </a:lnTo>
                <a:lnTo>
                  <a:pt x="0" y="0"/>
                </a:lnTo>
                <a:lnTo>
                  <a:pt x="0" y="3048"/>
                </a:lnTo>
                <a:lnTo>
                  <a:pt x="6095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388608" y="4066032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15239"/>
                </a:moveTo>
                <a:lnTo>
                  <a:pt x="6096" y="15239"/>
                </a:lnTo>
                <a:lnTo>
                  <a:pt x="609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388608" y="408127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0" y="3048"/>
                </a:lnTo>
                <a:lnTo>
                  <a:pt x="6095" y="3048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70320" y="397154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7" y="0"/>
                </a:moveTo>
                <a:lnTo>
                  <a:pt x="3047" y="3047"/>
                </a:lnTo>
                <a:lnTo>
                  <a:pt x="0" y="6095"/>
                </a:lnTo>
                <a:lnTo>
                  <a:pt x="6095" y="6095"/>
                </a:lnTo>
                <a:lnTo>
                  <a:pt x="6095" y="3047"/>
                </a:lnTo>
                <a:lnTo>
                  <a:pt x="3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70320" y="3977640"/>
            <a:ext cx="24765" cy="91440"/>
          </a:xfrm>
          <a:custGeom>
            <a:avLst/>
            <a:gdLst/>
            <a:ahLst/>
            <a:cxnLst/>
            <a:rect l="l" t="t" r="r" b="b"/>
            <a:pathLst>
              <a:path w="24764" h="91439">
                <a:moveTo>
                  <a:pt x="18287" y="88392"/>
                </a:moveTo>
                <a:lnTo>
                  <a:pt x="18287" y="91439"/>
                </a:lnTo>
                <a:lnTo>
                  <a:pt x="21335" y="91439"/>
                </a:lnTo>
                <a:lnTo>
                  <a:pt x="18287" y="88392"/>
                </a:lnTo>
                <a:close/>
              </a:path>
              <a:path w="24764" h="91439">
                <a:moveTo>
                  <a:pt x="6095" y="0"/>
                </a:moveTo>
                <a:lnTo>
                  <a:pt x="0" y="0"/>
                </a:lnTo>
                <a:lnTo>
                  <a:pt x="18287" y="88392"/>
                </a:lnTo>
                <a:lnTo>
                  <a:pt x="21335" y="91439"/>
                </a:lnTo>
                <a:lnTo>
                  <a:pt x="24383" y="88392"/>
                </a:lnTo>
                <a:lnTo>
                  <a:pt x="6095" y="0"/>
                </a:lnTo>
                <a:close/>
              </a:path>
              <a:path w="24764" h="91439">
                <a:moveTo>
                  <a:pt x="24383" y="88392"/>
                </a:moveTo>
                <a:lnTo>
                  <a:pt x="21335" y="91439"/>
                </a:lnTo>
                <a:lnTo>
                  <a:pt x="24383" y="91439"/>
                </a:lnTo>
                <a:lnTo>
                  <a:pt x="24383" y="88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91655" y="406603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495288" y="4062984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5"/>
                </a:moveTo>
                <a:lnTo>
                  <a:pt x="3048" y="6095"/>
                </a:lnTo>
                <a:lnTo>
                  <a:pt x="304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61176" y="391972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61176" y="3922776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15239"/>
                </a:moveTo>
                <a:lnTo>
                  <a:pt x="6096" y="15239"/>
                </a:lnTo>
                <a:lnTo>
                  <a:pt x="609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361176" y="393801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0" y="3048"/>
                </a:lnTo>
                <a:lnTo>
                  <a:pt x="6096" y="3048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345935" y="382828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0"/>
                </a:moveTo>
                <a:lnTo>
                  <a:pt x="0" y="6096"/>
                </a:lnTo>
                <a:lnTo>
                  <a:pt x="3048" y="6096"/>
                </a:lnTo>
                <a:lnTo>
                  <a:pt x="3048" y="30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345935" y="3834384"/>
            <a:ext cx="18415" cy="91440"/>
          </a:xfrm>
          <a:custGeom>
            <a:avLst/>
            <a:gdLst/>
            <a:ahLst/>
            <a:cxnLst/>
            <a:rect l="l" t="t" r="r" b="b"/>
            <a:pathLst>
              <a:path w="18414" h="91439">
                <a:moveTo>
                  <a:pt x="15239" y="88391"/>
                </a:moveTo>
                <a:lnTo>
                  <a:pt x="15239" y="91439"/>
                </a:lnTo>
                <a:lnTo>
                  <a:pt x="18287" y="91439"/>
                </a:lnTo>
                <a:lnTo>
                  <a:pt x="15239" y="88391"/>
                </a:lnTo>
                <a:close/>
              </a:path>
              <a:path w="18414" h="91439">
                <a:moveTo>
                  <a:pt x="3048" y="0"/>
                </a:moveTo>
                <a:lnTo>
                  <a:pt x="0" y="0"/>
                </a:lnTo>
                <a:lnTo>
                  <a:pt x="15239" y="88391"/>
                </a:lnTo>
                <a:lnTo>
                  <a:pt x="18287" y="91439"/>
                </a:lnTo>
                <a:lnTo>
                  <a:pt x="18287" y="88391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364223" y="3922776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467855" y="391972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333744" y="377647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7" y="0"/>
                </a:moveTo>
                <a:lnTo>
                  <a:pt x="0" y="0"/>
                </a:lnTo>
                <a:lnTo>
                  <a:pt x="0" y="6095"/>
                </a:lnTo>
                <a:lnTo>
                  <a:pt x="6095" y="3048"/>
                </a:lnTo>
                <a:lnTo>
                  <a:pt x="3047" y="3048"/>
                </a:lnTo>
                <a:lnTo>
                  <a:pt x="3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33744" y="3779520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6095" y="0"/>
                </a:moveTo>
                <a:lnTo>
                  <a:pt x="0" y="3047"/>
                </a:lnTo>
                <a:lnTo>
                  <a:pt x="0" y="15239"/>
                </a:lnTo>
                <a:lnTo>
                  <a:pt x="6095" y="15239"/>
                </a:lnTo>
                <a:lnTo>
                  <a:pt x="6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33744" y="3794759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3047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15455" y="3685032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0"/>
                </a:lnTo>
                <a:lnTo>
                  <a:pt x="0" y="6095"/>
                </a:lnTo>
                <a:lnTo>
                  <a:pt x="6096" y="6095"/>
                </a:lnTo>
                <a:lnTo>
                  <a:pt x="6096" y="3047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26123" y="3691128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36791" y="377952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440423" y="3776471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5"/>
                </a:moveTo>
                <a:lnTo>
                  <a:pt x="3048" y="6095"/>
                </a:lnTo>
                <a:lnTo>
                  <a:pt x="304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306311" y="3639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6" y="0"/>
                </a:moveTo>
                <a:lnTo>
                  <a:pt x="0" y="0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306311" y="3639311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15239"/>
                </a:moveTo>
                <a:lnTo>
                  <a:pt x="6096" y="15239"/>
                </a:lnTo>
                <a:lnTo>
                  <a:pt x="609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306311" y="3654552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288023" y="354787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88023" y="3550920"/>
            <a:ext cx="21590" cy="91440"/>
          </a:xfrm>
          <a:custGeom>
            <a:avLst/>
            <a:gdLst/>
            <a:ahLst/>
            <a:cxnLst/>
            <a:rect l="l" t="t" r="r" b="b"/>
            <a:pathLst>
              <a:path w="21589" h="91439">
                <a:moveTo>
                  <a:pt x="3048" y="0"/>
                </a:moveTo>
                <a:lnTo>
                  <a:pt x="0" y="0"/>
                </a:lnTo>
                <a:lnTo>
                  <a:pt x="15239" y="88391"/>
                </a:lnTo>
                <a:lnTo>
                  <a:pt x="18287" y="91439"/>
                </a:lnTo>
                <a:lnTo>
                  <a:pt x="21336" y="88391"/>
                </a:lnTo>
                <a:lnTo>
                  <a:pt x="3048" y="0"/>
                </a:lnTo>
                <a:close/>
              </a:path>
              <a:path w="21589" h="91439">
                <a:moveTo>
                  <a:pt x="21336" y="88391"/>
                </a:moveTo>
                <a:lnTo>
                  <a:pt x="18287" y="91439"/>
                </a:lnTo>
                <a:lnTo>
                  <a:pt x="21336" y="91439"/>
                </a:lnTo>
                <a:lnTo>
                  <a:pt x="21336" y="88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06311" y="363931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412991" y="3636264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096"/>
                </a:move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291071" y="4346447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6095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291071" y="4349496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15239"/>
                </a:moveTo>
                <a:lnTo>
                  <a:pt x="6096" y="15239"/>
                </a:lnTo>
                <a:lnTo>
                  <a:pt x="609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291071" y="4364735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5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3048"/>
                </a:lnTo>
                <a:lnTo>
                  <a:pt x="6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275832" y="4255008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275832" y="4261103"/>
            <a:ext cx="18415" cy="91440"/>
          </a:xfrm>
          <a:custGeom>
            <a:avLst/>
            <a:gdLst/>
            <a:ahLst/>
            <a:cxnLst/>
            <a:rect l="l" t="t" r="r" b="b"/>
            <a:pathLst>
              <a:path w="18414" h="91439">
                <a:moveTo>
                  <a:pt x="15239" y="88392"/>
                </a:moveTo>
                <a:lnTo>
                  <a:pt x="15239" y="91440"/>
                </a:lnTo>
                <a:lnTo>
                  <a:pt x="18287" y="91440"/>
                </a:lnTo>
                <a:lnTo>
                  <a:pt x="15239" y="88392"/>
                </a:lnTo>
                <a:close/>
              </a:path>
              <a:path w="18414" h="91439">
                <a:moveTo>
                  <a:pt x="3047" y="0"/>
                </a:moveTo>
                <a:lnTo>
                  <a:pt x="0" y="0"/>
                </a:lnTo>
                <a:lnTo>
                  <a:pt x="15239" y="88392"/>
                </a:lnTo>
                <a:lnTo>
                  <a:pt x="18287" y="91440"/>
                </a:lnTo>
                <a:lnTo>
                  <a:pt x="18287" y="88392"/>
                </a:lnTo>
                <a:lnTo>
                  <a:pt x="3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294120" y="4349496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397752" y="4346447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266688" y="420014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266688" y="4203191"/>
            <a:ext cx="3175" cy="15240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0" y="15239"/>
                </a:moveTo>
                <a:lnTo>
                  <a:pt x="3048" y="15239"/>
                </a:lnTo>
                <a:lnTo>
                  <a:pt x="3048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266688" y="4218432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248400" y="410870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3048"/>
                </a:lnTo>
                <a:lnTo>
                  <a:pt x="0" y="6096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248400" y="4111752"/>
            <a:ext cx="21590" cy="94615"/>
          </a:xfrm>
          <a:custGeom>
            <a:avLst/>
            <a:gdLst/>
            <a:ahLst/>
            <a:cxnLst/>
            <a:rect l="l" t="t" r="r" b="b"/>
            <a:pathLst>
              <a:path w="21589" h="94614">
                <a:moveTo>
                  <a:pt x="6096" y="0"/>
                </a:moveTo>
                <a:lnTo>
                  <a:pt x="0" y="3048"/>
                </a:lnTo>
                <a:lnTo>
                  <a:pt x="18287" y="91439"/>
                </a:lnTo>
                <a:lnTo>
                  <a:pt x="18287" y="94487"/>
                </a:lnTo>
                <a:lnTo>
                  <a:pt x="21336" y="91439"/>
                </a:lnTo>
                <a:lnTo>
                  <a:pt x="6096" y="0"/>
                </a:lnTo>
                <a:close/>
              </a:path>
              <a:path w="21589" h="94614">
                <a:moveTo>
                  <a:pt x="21336" y="91439"/>
                </a:moveTo>
                <a:lnTo>
                  <a:pt x="18287" y="94487"/>
                </a:lnTo>
                <a:lnTo>
                  <a:pt x="21336" y="94487"/>
                </a:lnTo>
                <a:lnTo>
                  <a:pt x="21336" y="91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266688" y="4203191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373367" y="420014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0" y="3047"/>
                </a:lnTo>
                <a:lnTo>
                  <a:pt x="3048" y="304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239255" y="4062984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239255" y="4066032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15239"/>
                </a:moveTo>
                <a:lnTo>
                  <a:pt x="6096" y="15239"/>
                </a:lnTo>
                <a:lnTo>
                  <a:pt x="609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239255" y="4081271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0" y="3048"/>
                </a:lnTo>
                <a:lnTo>
                  <a:pt x="6096" y="3048"/>
                </a:ln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220967" y="397154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6" y="0"/>
                </a:moveTo>
                <a:lnTo>
                  <a:pt x="3048" y="3047"/>
                </a:lnTo>
                <a:lnTo>
                  <a:pt x="0" y="3047"/>
                </a:lnTo>
                <a:lnTo>
                  <a:pt x="0" y="6095"/>
                </a:lnTo>
                <a:lnTo>
                  <a:pt x="6096" y="6095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220967" y="3977640"/>
            <a:ext cx="21590" cy="91440"/>
          </a:xfrm>
          <a:custGeom>
            <a:avLst/>
            <a:gdLst/>
            <a:ahLst/>
            <a:cxnLst/>
            <a:rect l="l" t="t" r="r" b="b"/>
            <a:pathLst>
              <a:path w="21589" h="91439">
                <a:moveTo>
                  <a:pt x="18287" y="88392"/>
                </a:moveTo>
                <a:lnTo>
                  <a:pt x="18287" y="91439"/>
                </a:lnTo>
                <a:lnTo>
                  <a:pt x="21336" y="91439"/>
                </a:lnTo>
                <a:lnTo>
                  <a:pt x="18287" y="88392"/>
                </a:lnTo>
                <a:close/>
              </a:path>
              <a:path w="21589" h="91439">
                <a:moveTo>
                  <a:pt x="6096" y="0"/>
                </a:moveTo>
                <a:lnTo>
                  <a:pt x="0" y="0"/>
                </a:lnTo>
                <a:lnTo>
                  <a:pt x="18287" y="88392"/>
                </a:lnTo>
                <a:lnTo>
                  <a:pt x="21336" y="91439"/>
                </a:lnTo>
                <a:lnTo>
                  <a:pt x="21336" y="88392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242303" y="4066032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345935" y="4062984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5"/>
                </a:moveTo>
                <a:lnTo>
                  <a:pt x="3048" y="6095"/>
                </a:lnTo>
                <a:lnTo>
                  <a:pt x="304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214871" y="391972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214871" y="3922776"/>
            <a:ext cx="3175" cy="15240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0" y="15239"/>
                </a:moveTo>
                <a:lnTo>
                  <a:pt x="3048" y="15239"/>
                </a:lnTo>
                <a:lnTo>
                  <a:pt x="3048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214871" y="393801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196584" y="382828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0"/>
                </a:lnTo>
                <a:lnTo>
                  <a:pt x="0" y="6096"/>
                </a:lnTo>
                <a:lnTo>
                  <a:pt x="6095" y="6096"/>
                </a:lnTo>
                <a:lnTo>
                  <a:pt x="6095" y="3048"/>
                </a:lnTo>
                <a:lnTo>
                  <a:pt x="3048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196584" y="3834384"/>
            <a:ext cx="21590" cy="91440"/>
          </a:xfrm>
          <a:custGeom>
            <a:avLst/>
            <a:gdLst/>
            <a:ahLst/>
            <a:cxnLst/>
            <a:rect l="l" t="t" r="r" b="b"/>
            <a:pathLst>
              <a:path w="21589" h="91439">
                <a:moveTo>
                  <a:pt x="6095" y="0"/>
                </a:moveTo>
                <a:lnTo>
                  <a:pt x="0" y="0"/>
                </a:lnTo>
                <a:lnTo>
                  <a:pt x="18287" y="88391"/>
                </a:lnTo>
                <a:lnTo>
                  <a:pt x="18287" y="91439"/>
                </a:lnTo>
                <a:lnTo>
                  <a:pt x="21336" y="88391"/>
                </a:lnTo>
                <a:lnTo>
                  <a:pt x="6095" y="0"/>
                </a:lnTo>
                <a:close/>
              </a:path>
              <a:path w="21589" h="91439">
                <a:moveTo>
                  <a:pt x="21336" y="88391"/>
                </a:moveTo>
                <a:lnTo>
                  <a:pt x="18287" y="91439"/>
                </a:lnTo>
                <a:lnTo>
                  <a:pt x="21336" y="91439"/>
                </a:lnTo>
                <a:lnTo>
                  <a:pt x="21336" y="88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214871" y="3922776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187440" y="377647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0"/>
                </a:moveTo>
                <a:lnTo>
                  <a:pt x="0" y="0"/>
                </a:lnTo>
                <a:lnTo>
                  <a:pt x="0" y="6095"/>
                </a:lnTo>
                <a:lnTo>
                  <a:pt x="6096" y="6095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87440" y="3782567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0" y="12191"/>
                </a:moveTo>
                <a:lnTo>
                  <a:pt x="6096" y="12191"/>
                </a:lnTo>
                <a:lnTo>
                  <a:pt x="6096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87440" y="3794759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169152" y="3688079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096" y="0"/>
                </a:moveTo>
                <a:lnTo>
                  <a:pt x="0" y="0"/>
                </a:lnTo>
                <a:lnTo>
                  <a:pt x="0" y="3048"/>
                </a:lnTo>
                <a:lnTo>
                  <a:pt x="6096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79820" y="3691128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213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190488" y="3779520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294120" y="377952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047" y="0"/>
                </a:moveTo>
                <a:lnTo>
                  <a:pt x="0" y="0"/>
                </a:lnTo>
                <a:lnTo>
                  <a:pt x="0" y="3047"/>
                </a:lnTo>
                <a:lnTo>
                  <a:pt x="30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160008" y="363931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6095" y="0"/>
                </a:moveTo>
                <a:lnTo>
                  <a:pt x="0" y="0"/>
                </a:lnTo>
                <a:lnTo>
                  <a:pt x="6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160008" y="3639311"/>
            <a:ext cx="6350" cy="15240"/>
          </a:xfrm>
          <a:custGeom>
            <a:avLst/>
            <a:gdLst/>
            <a:ahLst/>
            <a:cxnLst/>
            <a:rect l="l" t="t" r="r" b="b"/>
            <a:pathLst>
              <a:path w="6350" h="15239">
                <a:moveTo>
                  <a:pt x="0" y="15239"/>
                </a:moveTo>
                <a:lnTo>
                  <a:pt x="6096" y="15239"/>
                </a:lnTo>
                <a:lnTo>
                  <a:pt x="609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160008" y="3654552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0" y="3048"/>
                </a:lnTo>
                <a:lnTo>
                  <a:pt x="6095" y="3048"/>
                </a:lnTo>
                <a:lnTo>
                  <a:pt x="609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144767" y="3547871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048"/>
                </a:moveTo>
                <a:lnTo>
                  <a:pt x="3048" y="3048"/>
                </a:lnTo>
                <a:lnTo>
                  <a:pt x="3048" y="0"/>
                </a:lnTo>
                <a:lnTo>
                  <a:pt x="0" y="0"/>
                </a:lnTo>
                <a:lnTo>
                  <a:pt x="0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144767" y="3550920"/>
            <a:ext cx="18415" cy="91440"/>
          </a:xfrm>
          <a:custGeom>
            <a:avLst/>
            <a:gdLst/>
            <a:ahLst/>
            <a:cxnLst/>
            <a:rect l="l" t="t" r="r" b="b"/>
            <a:pathLst>
              <a:path w="18414" h="91439">
                <a:moveTo>
                  <a:pt x="15240" y="88391"/>
                </a:moveTo>
                <a:lnTo>
                  <a:pt x="15240" y="91439"/>
                </a:lnTo>
                <a:lnTo>
                  <a:pt x="18287" y="91439"/>
                </a:lnTo>
                <a:lnTo>
                  <a:pt x="15240" y="88391"/>
                </a:lnTo>
                <a:close/>
              </a:path>
              <a:path w="18414" h="91439">
                <a:moveTo>
                  <a:pt x="3048" y="0"/>
                </a:moveTo>
                <a:lnTo>
                  <a:pt x="0" y="0"/>
                </a:lnTo>
                <a:lnTo>
                  <a:pt x="15240" y="88391"/>
                </a:lnTo>
                <a:lnTo>
                  <a:pt x="18287" y="91439"/>
                </a:lnTo>
                <a:lnTo>
                  <a:pt x="18287" y="88391"/>
                </a:lnTo>
                <a:lnTo>
                  <a:pt x="3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163055" y="363931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32" y="0"/>
                </a:lnTo>
              </a:path>
            </a:pathLst>
          </a:custGeom>
          <a:ln w="6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266688" y="3636264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0" y="6096"/>
                </a:moveTo>
                <a:lnTo>
                  <a:pt x="3048" y="6096"/>
                </a:lnTo>
                <a:lnTo>
                  <a:pt x="304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861303" y="3456432"/>
            <a:ext cx="170815" cy="40005"/>
          </a:xfrm>
          <a:custGeom>
            <a:avLst/>
            <a:gdLst/>
            <a:ahLst/>
            <a:cxnLst/>
            <a:rect l="l" t="t" r="r" b="b"/>
            <a:pathLst>
              <a:path w="170814" h="40004">
                <a:moveTo>
                  <a:pt x="164592" y="0"/>
                </a:moveTo>
                <a:lnTo>
                  <a:pt x="0" y="21335"/>
                </a:lnTo>
                <a:lnTo>
                  <a:pt x="170687" y="39623"/>
                </a:lnTo>
                <a:lnTo>
                  <a:pt x="164592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858255" y="3453384"/>
            <a:ext cx="167640" cy="30480"/>
          </a:xfrm>
          <a:custGeom>
            <a:avLst/>
            <a:gdLst/>
            <a:ahLst/>
            <a:cxnLst/>
            <a:rect l="l" t="t" r="r" b="b"/>
            <a:pathLst>
              <a:path w="167639" h="30479">
                <a:moveTo>
                  <a:pt x="167640" y="0"/>
                </a:moveTo>
                <a:lnTo>
                  <a:pt x="3048" y="24383"/>
                </a:lnTo>
                <a:lnTo>
                  <a:pt x="3048" y="30479"/>
                </a:lnTo>
                <a:lnTo>
                  <a:pt x="167640" y="6095"/>
                </a:lnTo>
                <a:lnTo>
                  <a:pt x="167640" y="0"/>
                </a:lnTo>
                <a:close/>
              </a:path>
              <a:path w="167639" h="30479">
                <a:moveTo>
                  <a:pt x="3048" y="24383"/>
                </a:moveTo>
                <a:lnTo>
                  <a:pt x="0" y="24383"/>
                </a:lnTo>
                <a:lnTo>
                  <a:pt x="0" y="27431"/>
                </a:lnTo>
                <a:lnTo>
                  <a:pt x="3048" y="27431"/>
                </a:lnTo>
                <a:lnTo>
                  <a:pt x="3048" y="24383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861303" y="3477767"/>
            <a:ext cx="173990" cy="24765"/>
          </a:xfrm>
          <a:custGeom>
            <a:avLst/>
            <a:gdLst/>
            <a:ahLst/>
            <a:cxnLst/>
            <a:rect l="l" t="t" r="r" b="b"/>
            <a:pathLst>
              <a:path w="173989" h="24764">
                <a:moveTo>
                  <a:pt x="0" y="0"/>
                </a:moveTo>
                <a:lnTo>
                  <a:pt x="0" y="6096"/>
                </a:lnTo>
                <a:lnTo>
                  <a:pt x="170687" y="24384"/>
                </a:lnTo>
                <a:lnTo>
                  <a:pt x="173736" y="18287"/>
                </a:lnTo>
                <a:lnTo>
                  <a:pt x="170687" y="18287"/>
                </a:lnTo>
                <a:lnTo>
                  <a:pt x="0" y="0"/>
                </a:lnTo>
                <a:close/>
              </a:path>
              <a:path w="173989" h="24764">
                <a:moveTo>
                  <a:pt x="173736" y="18287"/>
                </a:moveTo>
                <a:lnTo>
                  <a:pt x="170687" y="24384"/>
                </a:lnTo>
                <a:lnTo>
                  <a:pt x="173736" y="24384"/>
                </a:lnTo>
                <a:lnTo>
                  <a:pt x="173736" y="18287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022847" y="3453384"/>
            <a:ext cx="12700" cy="45720"/>
          </a:xfrm>
          <a:custGeom>
            <a:avLst/>
            <a:gdLst/>
            <a:ahLst/>
            <a:cxnLst/>
            <a:rect l="l" t="t" r="r" b="b"/>
            <a:pathLst>
              <a:path w="12700" h="45720">
                <a:moveTo>
                  <a:pt x="3048" y="0"/>
                </a:moveTo>
                <a:lnTo>
                  <a:pt x="0" y="3048"/>
                </a:lnTo>
                <a:lnTo>
                  <a:pt x="6096" y="45719"/>
                </a:lnTo>
                <a:lnTo>
                  <a:pt x="12191" y="42671"/>
                </a:lnTo>
                <a:lnTo>
                  <a:pt x="6096" y="3048"/>
                </a:lnTo>
                <a:lnTo>
                  <a:pt x="3048" y="0"/>
                </a:lnTo>
                <a:close/>
              </a:path>
              <a:path w="12700" h="45720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  <a:path w="12700" h="45720">
                <a:moveTo>
                  <a:pt x="6096" y="0"/>
                </a:moveTo>
                <a:lnTo>
                  <a:pt x="3048" y="0"/>
                </a:lnTo>
                <a:lnTo>
                  <a:pt x="6096" y="3048"/>
                </a:lnTo>
                <a:lnTo>
                  <a:pt x="6096" y="0"/>
                </a:lnTo>
                <a:close/>
              </a:path>
            </a:pathLst>
          </a:custGeom>
          <a:solidFill>
            <a:srgbClr val="1F1A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123944" y="3477767"/>
            <a:ext cx="1902460" cy="0"/>
          </a:xfrm>
          <a:custGeom>
            <a:avLst/>
            <a:gdLst/>
            <a:ahLst/>
            <a:cxnLst/>
            <a:rect l="l" t="t" r="r" b="b"/>
            <a:pathLst>
              <a:path w="1902460">
                <a:moveTo>
                  <a:pt x="0" y="0"/>
                </a:moveTo>
                <a:lnTo>
                  <a:pt x="190195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666488" y="3611879"/>
            <a:ext cx="972819" cy="573405"/>
          </a:xfrm>
          <a:custGeom>
            <a:avLst/>
            <a:gdLst/>
            <a:ahLst/>
            <a:cxnLst/>
            <a:rect l="l" t="t" r="r" b="b"/>
            <a:pathLst>
              <a:path w="972820" h="573404">
                <a:moveTo>
                  <a:pt x="0" y="573024"/>
                </a:moveTo>
                <a:lnTo>
                  <a:pt x="972312" y="573024"/>
                </a:lnTo>
                <a:lnTo>
                  <a:pt x="972312" y="0"/>
                </a:lnTo>
                <a:lnTo>
                  <a:pt x="0" y="0"/>
                </a:lnTo>
                <a:lnTo>
                  <a:pt x="0" y="573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666488" y="3611879"/>
            <a:ext cx="972819" cy="70485"/>
          </a:xfrm>
          <a:custGeom>
            <a:avLst/>
            <a:gdLst/>
            <a:ahLst/>
            <a:cxnLst/>
            <a:rect l="l" t="t" r="r" b="b"/>
            <a:pathLst>
              <a:path w="972820" h="70485">
                <a:moveTo>
                  <a:pt x="972312" y="0"/>
                </a:moveTo>
                <a:lnTo>
                  <a:pt x="0" y="0"/>
                </a:lnTo>
                <a:lnTo>
                  <a:pt x="73151" y="70104"/>
                </a:lnTo>
                <a:lnTo>
                  <a:pt x="902208" y="70104"/>
                </a:lnTo>
                <a:lnTo>
                  <a:pt x="9723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666488" y="3611879"/>
            <a:ext cx="73660" cy="573405"/>
          </a:xfrm>
          <a:custGeom>
            <a:avLst/>
            <a:gdLst/>
            <a:ahLst/>
            <a:cxnLst/>
            <a:rect l="l" t="t" r="r" b="b"/>
            <a:pathLst>
              <a:path w="73660" h="573404">
                <a:moveTo>
                  <a:pt x="0" y="0"/>
                </a:moveTo>
                <a:lnTo>
                  <a:pt x="0" y="573024"/>
                </a:lnTo>
                <a:lnTo>
                  <a:pt x="73151" y="499872"/>
                </a:lnTo>
                <a:lnTo>
                  <a:pt x="73151" y="701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666488" y="4111752"/>
            <a:ext cx="972819" cy="73660"/>
          </a:xfrm>
          <a:custGeom>
            <a:avLst/>
            <a:gdLst/>
            <a:ahLst/>
            <a:cxnLst/>
            <a:rect l="l" t="t" r="r" b="b"/>
            <a:pathLst>
              <a:path w="972820" h="73660">
                <a:moveTo>
                  <a:pt x="902208" y="0"/>
                </a:moveTo>
                <a:lnTo>
                  <a:pt x="73151" y="0"/>
                </a:lnTo>
                <a:lnTo>
                  <a:pt x="0" y="73151"/>
                </a:lnTo>
                <a:lnTo>
                  <a:pt x="972312" y="73151"/>
                </a:lnTo>
                <a:lnTo>
                  <a:pt x="902208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568696" y="3611879"/>
            <a:ext cx="70485" cy="573405"/>
          </a:xfrm>
          <a:custGeom>
            <a:avLst/>
            <a:gdLst/>
            <a:ahLst/>
            <a:cxnLst/>
            <a:rect l="l" t="t" r="r" b="b"/>
            <a:pathLst>
              <a:path w="70485" h="573404">
                <a:moveTo>
                  <a:pt x="70103" y="0"/>
                </a:moveTo>
                <a:lnTo>
                  <a:pt x="0" y="70104"/>
                </a:lnTo>
                <a:lnTo>
                  <a:pt x="0" y="499872"/>
                </a:lnTo>
                <a:lnTo>
                  <a:pt x="70103" y="573024"/>
                </a:lnTo>
                <a:lnTo>
                  <a:pt x="7010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666488" y="3611879"/>
            <a:ext cx="972819" cy="573405"/>
          </a:xfrm>
          <a:custGeom>
            <a:avLst/>
            <a:gdLst/>
            <a:ahLst/>
            <a:cxnLst/>
            <a:rect l="l" t="t" r="r" b="b"/>
            <a:pathLst>
              <a:path w="972820" h="573404">
                <a:moveTo>
                  <a:pt x="0" y="573024"/>
                </a:moveTo>
                <a:lnTo>
                  <a:pt x="972312" y="573024"/>
                </a:lnTo>
                <a:lnTo>
                  <a:pt x="972312" y="0"/>
                </a:lnTo>
                <a:lnTo>
                  <a:pt x="0" y="0"/>
                </a:lnTo>
                <a:lnTo>
                  <a:pt x="0" y="5730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739640" y="3681984"/>
            <a:ext cx="829310" cy="429895"/>
          </a:xfrm>
          <a:custGeom>
            <a:avLst/>
            <a:gdLst/>
            <a:ahLst/>
            <a:cxnLst/>
            <a:rect l="l" t="t" r="r" b="b"/>
            <a:pathLst>
              <a:path w="829310" h="429895">
                <a:moveTo>
                  <a:pt x="0" y="429768"/>
                </a:moveTo>
                <a:lnTo>
                  <a:pt x="829056" y="429768"/>
                </a:lnTo>
                <a:lnTo>
                  <a:pt x="829056" y="0"/>
                </a:lnTo>
                <a:lnTo>
                  <a:pt x="0" y="0"/>
                </a:lnTo>
                <a:lnTo>
                  <a:pt x="0" y="42976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666488" y="3611879"/>
            <a:ext cx="73660" cy="70485"/>
          </a:xfrm>
          <a:custGeom>
            <a:avLst/>
            <a:gdLst/>
            <a:ahLst/>
            <a:cxnLst/>
            <a:rect l="l" t="t" r="r" b="b"/>
            <a:pathLst>
              <a:path w="73660" h="70485">
                <a:moveTo>
                  <a:pt x="0" y="0"/>
                </a:moveTo>
                <a:lnTo>
                  <a:pt x="73151" y="7010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666488" y="4111752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568696" y="4111752"/>
            <a:ext cx="70485" cy="73660"/>
          </a:xfrm>
          <a:custGeom>
            <a:avLst/>
            <a:gdLst/>
            <a:ahLst/>
            <a:cxnLst/>
            <a:rect l="l" t="t" r="r" b="b"/>
            <a:pathLst>
              <a:path w="70485" h="73660">
                <a:moveTo>
                  <a:pt x="70103" y="73151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568696" y="3611879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70103" y="0"/>
                </a:moveTo>
                <a:lnTo>
                  <a:pt x="0" y="7010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40808" y="3755135"/>
            <a:ext cx="368935" cy="271780"/>
          </a:xfrm>
          <a:custGeom>
            <a:avLst/>
            <a:gdLst/>
            <a:ahLst/>
            <a:cxnLst/>
            <a:rect l="l" t="t" r="r" b="b"/>
            <a:pathLst>
              <a:path w="368935" h="271779">
                <a:moveTo>
                  <a:pt x="182879" y="0"/>
                </a:moveTo>
                <a:lnTo>
                  <a:pt x="125236" y="6949"/>
                </a:lnTo>
                <a:lnTo>
                  <a:pt x="75053" y="26334"/>
                </a:lnTo>
                <a:lnTo>
                  <a:pt x="35405" y="55961"/>
                </a:lnTo>
                <a:lnTo>
                  <a:pt x="9363" y="93634"/>
                </a:lnTo>
                <a:lnTo>
                  <a:pt x="0" y="137160"/>
                </a:lnTo>
                <a:lnTo>
                  <a:pt x="9363" y="179198"/>
                </a:lnTo>
                <a:lnTo>
                  <a:pt x="35405" y="215969"/>
                </a:lnTo>
                <a:lnTo>
                  <a:pt x="75053" y="245132"/>
                </a:lnTo>
                <a:lnTo>
                  <a:pt x="125236" y="264346"/>
                </a:lnTo>
                <a:lnTo>
                  <a:pt x="182879" y="271272"/>
                </a:lnTo>
                <a:lnTo>
                  <a:pt x="242011" y="264346"/>
                </a:lnTo>
                <a:lnTo>
                  <a:pt x="293095" y="245132"/>
                </a:lnTo>
                <a:lnTo>
                  <a:pt x="333207" y="215969"/>
                </a:lnTo>
                <a:lnTo>
                  <a:pt x="359420" y="179198"/>
                </a:lnTo>
                <a:lnTo>
                  <a:pt x="368807" y="137160"/>
                </a:lnTo>
                <a:lnTo>
                  <a:pt x="362232" y="100541"/>
                </a:lnTo>
                <a:lnTo>
                  <a:pt x="314705" y="40005"/>
                </a:lnTo>
                <a:lnTo>
                  <a:pt x="277142" y="18626"/>
                </a:lnTo>
                <a:lnTo>
                  <a:pt x="232635" y="4868"/>
                </a:lnTo>
                <a:lnTo>
                  <a:pt x="182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940808" y="3755135"/>
            <a:ext cx="368935" cy="271780"/>
          </a:xfrm>
          <a:custGeom>
            <a:avLst/>
            <a:gdLst/>
            <a:ahLst/>
            <a:cxnLst/>
            <a:rect l="l" t="t" r="r" b="b"/>
            <a:pathLst>
              <a:path w="368935" h="271779">
                <a:moveTo>
                  <a:pt x="182879" y="0"/>
                </a:moveTo>
                <a:lnTo>
                  <a:pt x="125236" y="6949"/>
                </a:lnTo>
                <a:lnTo>
                  <a:pt x="75053" y="26334"/>
                </a:lnTo>
                <a:lnTo>
                  <a:pt x="35405" y="55961"/>
                </a:lnTo>
                <a:lnTo>
                  <a:pt x="9363" y="93634"/>
                </a:lnTo>
                <a:lnTo>
                  <a:pt x="0" y="137160"/>
                </a:lnTo>
                <a:lnTo>
                  <a:pt x="9363" y="179198"/>
                </a:lnTo>
                <a:lnTo>
                  <a:pt x="35405" y="215969"/>
                </a:lnTo>
                <a:lnTo>
                  <a:pt x="75053" y="245132"/>
                </a:lnTo>
                <a:lnTo>
                  <a:pt x="125236" y="264346"/>
                </a:lnTo>
                <a:lnTo>
                  <a:pt x="182879" y="271272"/>
                </a:lnTo>
                <a:lnTo>
                  <a:pt x="242011" y="264346"/>
                </a:lnTo>
                <a:lnTo>
                  <a:pt x="293095" y="245132"/>
                </a:lnTo>
                <a:lnTo>
                  <a:pt x="333207" y="215969"/>
                </a:lnTo>
                <a:lnTo>
                  <a:pt x="359420" y="179198"/>
                </a:lnTo>
                <a:lnTo>
                  <a:pt x="368807" y="137160"/>
                </a:lnTo>
                <a:lnTo>
                  <a:pt x="362232" y="100541"/>
                </a:lnTo>
                <a:lnTo>
                  <a:pt x="314705" y="40005"/>
                </a:lnTo>
                <a:lnTo>
                  <a:pt x="277142" y="18626"/>
                </a:lnTo>
                <a:lnTo>
                  <a:pt x="232635" y="4868"/>
                </a:lnTo>
                <a:lnTo>
                  <a:pt x="182879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940808" y="3892296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5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123688" y="3755135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272"/>
                </a:lnTo>
              </a:path>
            </a:pathLst>
          </a:custGeom>
          <a:ln w="9144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715767" y="4123944"/>
            <a:ext cx="1643380" cy="287020"/>
          </a:xfrm>
          <a:custGeom>
            <a:avLst/>
            <a:gdLst/>
            <a:ahLst/>
            <a:cxnLst/>
            <a:rect l="l" t="t" r="r" b="b"/>
            <a:pathLst>
              <a:path w="1643379" h="287020">
                <a:moveTo>
                  <a:pt x="1565780" y="32529"/>
                </a:moveTo>
                <a:lnTo>
                  <a:pt x="3048" y="277367"/>
                </a:lnTo>
                <a:lnTo>
                  <a:pt x="0" y="283463"/>
                </a:lnTo>
                <a:lnTo>
                  <a:pt x="3048" y="286511"/>
                </a:lnTo>
                <a:lnTo>
                  <a:pt x="1567208" y="41450"/>
                </a:lnTo>
                <a:lnTo>
                  <a:pt x="1565780" y="32529"/>
                </a:lnTo>
                <a:close/>
              </a:path>
              <a:path w="1643379" h="287020">
                <a:moveTo>
                  <a:pt x="1634624" y="30479"/>
                </a:moveTo>
                <a:lnTo>
                  <a:pt x="1578864" y="30479"/>
                </a:lnTo>
                <a:lnTo>
                  <a:pt x="1584959" y="33527"/>
                </a:lnTo>
                <a:lnTo>
                  <a:pt x="1578864" y="39623"/>
                </a:lnTo>
                <a:lnTo>
                  <a:pt x="1567208" y="41450"/>
                </a:lnTo>
                <a:lnTo>
                  <a:pt x="1572768" y="76200"/>
                </a:lnTo>
                <a:lnTo>
                  <a:pt x="1634624" y="30479"/>
                </a:lnTo>
                <a:close/>
              </a:path>
              <a:path w="1643379" h="287020">
                <a:moveTo>
                  <a:pt x="1578864" y="30479"/>
                </a:moveTo>
                <a:lnTo>
                  <a:pt x="1565780" y="32529"/>
                </a:lnTo>
                <a:lnTo>
                  <a:pt x="1567208" y="41450"/>
                </a:lnTo>
                <a:lnTo>
                  <a:pt x="1578864" y="39623"/>
                </a:lnTo>
                <a:lnTo>
                  <a:pt x="1584959" y="33527"/>
                </a:lnTo>
                <a:lnTo>
                  <a:pt x="1578864" y="30479"/>
                </a:lnTo>
                <a:close/>
              </a:path>
              <a:path w="1643379" h="287020">
                <a:moveTo>
                  <a:pt x="1560576" y="0"/>
                </a:moveTo>
                <a:lnTo>
                  <a:pt x="1565780" y="32529"/>
                </a:lnTo>
                <a:lnTo>
                  <a:pt x="1578864" y="30479"/>
                </a:lnTo>
                <a:lnTo>
                  <a:pt x="1634624" y="30479"/>
                </a:lnTo>
                <a:lnTo>
                  <a:pt x="1642871" y="24383"/>
                </a:lnTo>
                <a:lnTo>
                  <a:pt x="1560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883407" y="3706367"/>
            <a:ext cx="1783080" cy="76200"/>
          </a:xfrm>
          <a:custGeom>
            <a:avLst/>
            <a:gdLst/>
            <a:ahLst/>
            <a:cxnLst/>
            <a:rect l="l" t="t" r="r" b="b"/>
            <a:pathLst>
              <a:path w="1783079" h="76200">
                <a:moveTo>
                  <a:pt x="1706880" y="0"/>
                </a:moveTo>
                <a:lnTo>
                  <a:pt x="1706880" y="76200"/>
                </a:lnTo>
                <a:lnTo>
                  <a:pt x="1771356" y="42672"/>
                </a:lnTo>
                <a:lnTo>
                  <a:pt x="1719071" y="42672"/>
                </a:lnTo>
                <a:lnTo>
                  <a:pt x="1725168" y="36576"/>
                </a:lnTo>
                <a:lnTo>
                  <a:pt x="1719071" y="33528"/>
                </a:lnTo>
                <a:lnTo>
                  <a:pt x="1776730" y="33528"/>
                </a:lnTo>
                <a:lnTo>
                  <a:pt x="1706880" y="0"/>
                </a:lnTo>
                <a:close/>
              </a:path>
              <a:path w="1783079" h="76200">
                <a:moveTo>
                  <a:pt x="1706880" y="33528"/>
                </a:moveTo>
                <a:lnTo>
                  <a:pt x="6096" y="33528"/>
                </a:lnTo>
                <a:lnTo>
                  <a:pt x="0" y="36576"/>
                </a:lnTo>
                <a:lnTo>
                  <a:pt x="6096" y="42672"/>
                </a:lnTo>
                <a:lnTo>
                  <a:pt x="1706880" y="42672"/>
                </a:lnTo>
                <a:lnTo>
                  <a:pt x="1706880" y="33528"/>
                </a:lnTo>
                <a:close/>
              </a:path>
              <a:path w="1783079" h="76200">
                <a:moveTo>
                  <a:pt x="1776730" y="33528"/>
                </a:moveTo>
                <a:lnTo>
                  <a:pt x="1719071" y="33528"/>
                </a:lnTo>
                <a:lnTo>
                  <a:pt x="1725168" y="36576"/>
                </a:lnTo>
                <a:lnTo>
                  <a:pt x="1719071" y="42672"/>
                </a:lnTo>
                <a:lnTo>
                  <a:pt x="1771356" y="42672"/>
                </a:lnTo>
                <a:lnTo>
                  <a:pt x="1783080" y="36576"/>
                </a:lnTo>
                <a:lnTo>
                  <a:pt x="1776730" y="33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 txBox="1"/>
          <p:nvPr/>
        </p:nvSpPr>
        <p:spPr>
          <a:xfrm>
            <a:off x="1593596" y="3367532"/>
            <a:ext cx="1090295" cy="1191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3185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Design 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drawn </a:t>
            </a: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on 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the</a:t>
            </a:r>
            <a:r>
              <a:rPr sz="1600" spc="-8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paper</a:t>
            </a:r>
            <a:endParaRPr sz="1600">
              <a:latin typeface="Verdana"/>
              <a:cs typeface="Verdana"/>
            </a:endParaRPr>
          </a:p>
          <a:p>
            <a:pPr marL="497205">
              <a:lnSpc>
                <a:spcPct val="100000"/>
              </a:lnSpc>
              <a:spcBef>
                <a:spcPts val="1490"/>
              </a:spcBef>
            </a:pP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Pa</a:t>
            </a:r>
            <a:r>
              <a:rPr sz="1600" spc="10" dirty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22" name="object 3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323" name="object 323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4" name="object 3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325" name="object 3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54</a:t>
            </a:fld>
            <a:r>
              <a:rPr spc="-10" dirty="0"/>
              <a:t>/58</a:t>
            </a:r>
          </a:p>
        </p:txBody>
      </p:sp>
      <p:sp>
        <p:nvSpPr>
          <p:cNvPr id="321" name="object 321"/>
          <p:cNvSpPr txBox="1">
            <a:spLocks noGrp="1"/>
          </p:cNvSpPr>
          <p:nvPr>
            <p:ph type="title"/>
          </p:nvPr>
        </p:nvSpPr>
        <p:spPr>
          <a:xfrm>
            <a:off x="980947" y="679196"/>
            <a:ext cx="388048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A </a:t>
            </a:r>
            <a:r>
              <a:rPr dirty="0"/>
              <a:t>Flatbed</a:t>
            </a:r>
            <a:r>
              <a:rPr spc="-30" dirty="0"/>
              <a:t> </a:t>
            </a:r>
            <a:r>
              <a:rPr spc="-5" dirty="0"/>
              <a:t>Plotter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4852" y="667004"/>
            <a:ext cx="54610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Screen </a:t>
            </a:r>
            <a:r>
              <a:rPr spc="5" dirty="0"/>
              <a:t>Image</a:t>
            </a:r>
            <a:r>
              <a:rPr spc="-65" dirty="0"/>
              <a:t> </a:t>
            </a:r>
            <a:r>
              <a:rPr spc="-5" dirty="0"/>
              <a:t>Projector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55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2908" y="1749044"/>
            <a:ext cx="7117715" cy="2734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250825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device that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be directly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plugged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 system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projecting information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from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 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a large</a:t>
            </a:r>
            <a:r>
              <a:rPr sz="2000" spc="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screen</a:t>
            </a:r>
            <a:endParaRPr sz="200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Useful for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making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presentations to 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group of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people  with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direct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use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</a:t>
            </a:r>
            <a:endParaRPr sz="2000">
              <a:latin typeface="Verdana"/>
              <a:cs typeface="Verdana"/>
            </a:endParaRPr>
          </a:p>
          <a:p>
            <a:pPr marL="356870" marR="371475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Full-fledged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multimedia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presentation with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audio,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video, image, and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animation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can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prepared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and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made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using this</a:t>
            </a:r>
            <a:r>
              <a:rPr sz="2000" spc="-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facility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3996" y="673099"/>
            <a:ext cx="565467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Voice Response</a:t>
            </a:r>
            <a:r>
              <a:rPr spc="-45" dirty="0"/>
              <a:t> </a:t>
            </a:r>
            <a:r>
              <a:rPr spc="-5" dirty="0"/>
              <a:t>Systems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56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9860" y="1749044"/>
            <a:ext cx="7023734" cy="28867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Voice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response system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enables a computer to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talk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 a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user</a:t>
            </a:r>
            <a:endParaRPr sz="2000">
              <a:latin typeface="Verdana"/>
              <a:cs typeface="Verdana"/>
            </a:endParaRPr>
          </a:p>
          <a:p>
            <a:pPr marL="241300" marR="321310" indent="-22860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Has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 audio-response device that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produces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audio 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415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Such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systems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are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two</a:t>
            </a:r>
            <a:r>
              <a:rPr sz="2000" spc="-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types:</a:t>
            </a:r>
            <a:endParaRPr sz="2000">
              <a:latin typeface="Verdana"/>
              <a:cs typeface="Verdana"/>
            </a:endParaRPr>
          </a:p>
          <a:p>
            <a:pPr marL="927100" lvl="1" indent="-335915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Voice reproduction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systems</a:t>
            </a:r>
            <a:endParaRPr sz="2000">
              <a:latin typeface="Verdana"/>
              <a:cs typeface="Verdana"/>
            </a:endParaRPr>
          </a:p>
          <a:p>
            <a:pPr marL="927100" lvl="1" indent="-335915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Speech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 synthesizers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6131" y="6327140"/>
            <a:ext cx="1705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4D4D4D"/>
                </a:solidFill>
                <a:latin typeface="Arial"/>
                <a:cs typeface="Arial"/>
              </a:rPr>
              <a:t>(Continued on </a:t>
            </a:r>
            <a:r>
              <a:rPr sz="1200" i="1" spc="-10" dirty="0">
                <a:solidFill>
                  <a:srgbClr val="4D4D4D"/>
                </a:solidFill>
                <a:latin typeface="Arial"/>
                <a:cs typeface="Arial"/>
              </a:rPr>
              <a:t>next</a:t>
            </a:r>
            <a:r>
              <a:rPr sz="1200" i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4D4D4D"/>
                </a:solidFill>
                <a:latin typeface="Arial"/>
                <a:cs typeface="Arial"/>
              </a:rPr>
              <a:t>slide)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4852" y="682244"/>
            <a:ext cx="65265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Voice Reproduction</a:t>
            </a:r>
            <a:r>
              <a:rPr spc="-20" dirty="0"/>
              <a:t> </a:t>
            </a:r>
            <a:r>
              <a:rPr dirty="0"/>
              <a:t>Systems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167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57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6044" y="1393779"/>
            <a:ext cx="7482205" cy="23393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000" i="1" dirty="0">
                <a:solidFill>
                  <a:srgbClr val="4D4D4D"/>
                </a:solidFill>
                <a:latin typeface="Verdana"/>
                <a:cs typeface="Verdana"/>
              </a:rPr>
              <a:t>(Continued from previous</a:t>
            </a:r>
            <a:r>
              <a:rPr sz="1000" i="1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00" i="1" spc="-5" dirty="0">
                <a:solidFill>
                  <a:srgbClr val="4D4D4D"/>
                </a:solidFill>
                <a:latin typeface="Verdana"/>
                <a:cs typeface="Verdana"/>
              </a:rPr>
              <a:t>slide..)</a:t>
            </a:r>
            <a:endParaRPr sz="1000">
              <a:latin typeface="Verdana"/>
              <a:cs typeface="Verdana"/>
            </a:endParaRPr>
          </a:p>
          <a:p>
            <a:pPr marL="1173480" marR="5080" indent="-344805">
              <a:lnSpc>
                <a:spcPct val="100000"/>
              </a:lnSpc>
              <a:spcBef>
                <a:spcPts val="1015"/>
              </a:spcBef>
              <a:buClr>
                <a:srgbClr val="FF0000"/>
              </a:buClr>
              <a:buFont typeface="Wingdings"/>
              <a:buChar char=""/>
              <a:tabLst>
                <a:tab pos="1173480" algn="l"/>
                <a:tab pos="117411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Produce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audio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selecting an appropriate 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audio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output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from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set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pre-recorded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audio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responses</a:t>
            </a:r>
            <a:endParaRPr sz="2000">
              <a:latin typeface="Verdana"/>
              <a:cs typeface="Verdana"/>
            </a:endParaRPr>
          </a:p>
          <a:p>
            <a:pPr marL="1173480" marR="29210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1173480" algn="l"/>
                <a:tab pos="1174115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Applications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include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audio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help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guiding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how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operate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system,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automatic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answering  machines, video games,</a:t>
            </a:r>
            <a:r>
              <a:rPr sz="20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etc.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3996" y="670051"/>
            <a:ext cx="472948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Speech</a:t>
            </a:r>
            <a:r>
              <a:rPr spc="-35" dirty="0"/>
              <a:t> </a:t>
            </a:r>
            <a:r>
              <a:rPr spc="-5" dirty="0"/>
              <a:t>Synthesizers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58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9003" y="1742948"/>
            <a:ext cx="7155815" cy="2889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Converts text information into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spoken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sentences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applications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such</a:t>
            </a:r>
            <a:r>
              <a:rPr sz="2000" spc="-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as:</a:t>
            </a:r>
            <a:endParaRPr sz="2000">
              <a:latin typeface="Verdana"/>
              <a:cs typeface="Verdana"/>
            </a:endParaRPr>
          </a:p>
          <a:p>
            <a:pPr marL="927100" lvl="1" indent="-335915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Reading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out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text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information to blind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persons</a:t>
            </a:r>
            <a:endParaRPr sz="2000">
              <a:latin typeface="Verdana"/>
              <a:cs typeface="Verdana"/>
            </a:endParaRPr>
          </a:p>
          <a:p>
            <a:pPr marL="927100" marR="555625" lvl="1" indent="-33528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Allowing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those persons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who cannot speak to  communicate</a:t>
            </a:r>
            <a:r>
              <a:rPr sz="20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effectively</a:t>
            </a:r>
            <a:endParaRPr sz="2000">
              <a:latin typeface="Verdana"/>
              <a:cs typeface="Verdana"/>
            </a:endParaRPr>
          </a:p>
          <a:p>
            <a:pPr marL="927100" marR="5080" lvl="1" indent="-33528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Translating an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entered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text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spoken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words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selected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language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Key</a:t>
            </a:r>
            <a:r>
              <a:rPr spc="-45" dirty="0"/>
              <a:t> </a:t>
            </a:r>
            <a:r>
              <a:rPr spc="-5" dirty="0"/>
              <a:t>Words/Phrases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59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22908" y="1745995"/>
            <a:ext cx="2589530" cy="3642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Bard code</a:t>
            </a:r>
            <a:r>
              <a:rPr sz="1400" spc="-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reader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Cathode 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Ray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Tube</a:t>
            </a:r>
            <a:r>
              <a:rPr sz="1400" spc="-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5" dirty="0">
                <a:solidFill>
                  <a:srgbClr val="333333"/>
                </a:solidFill>
                <a:latin typeface="Verdana"/>
                <a:cs typeface="Verdana"/>
              </a:rPr>
              <a:t>(CRT)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Chain/Band</a:t>
            </a:r>
            <a:r>
              <a:rPr sz="14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scanning</a:t>
            </a:r>
            <a:r>
              <a:rPr sz="1400" spc="-4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Digitizer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Digitizing</a:t>
            </a:r>
            <a:r>
              <a:rPr sz="14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tablet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Dot-Matrix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r>
              <a:rPr sz="1400" spc="-10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plotter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Drum</a:t>
            </a:r>
            <a:r>
              <a:rPr sz="1400" spc="-9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Electronic card</a:t>
            </a:r>
            <a:r>
              <a:rPr sz="1400" spc="-4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reader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Electronic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 Pen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Flatbed</a:t>
            </a:r>
            <a:r>
              <a:rPr sz="14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plotter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Flatbed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Scanner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Graphical 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User Interface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Hand-held</a:t>
            </a: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scanner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Hard-copy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Image</a:t>
            </a:r>
            <a:r>
              <a:rPr sz="14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Scanner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32452" y="1718563"/>
            <a:ext cx="4266565" cy="3852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Information</a:t>
            </a:r>
            <a:r>
              <a:rPr sz="14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Kiosk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Inkjet</a:t>
            </a:r>
            <a:r>
              <a:rPr sz="14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Input/Output</a:t>
            </a:r>
            <a:r>
              <a:rPr sz="1400" spc="-2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Joystick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Keyboard</a:t>
            </a:r>
            <a:r>
              <a:rPr sz="14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Laser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Magnetic-Ink Character Recognition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 (MICR)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Monitor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Mouse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Optical Character Recognition</a:t>
            </a:r>
            <a:r>
              <a:rPr sz="14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(OCR)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Optical Mark Reader</a:t>
            </a:r>
            <a:r>
              <a:rPr sz="14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(OMR)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Peripheral</a:t>
            </a:r>
            <a:r>
              <a:rPr sz="14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dirty="0">
                <a:solidFill>
                  <a:srgbClr val="333333"/>
                </a:solidFill>
                <a:latin typeface="Verdana"/>
                <a:cs typeface="Verdana"/>
              </a:rPr>
              <a:t>Phonemes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Plotter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Point-and-draw</a:t>
            </a:r>
            <a:r>
              <a:rPr sz="1400" spc="-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Printer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QWERTY</a:t>
            </a:r>
            <a:r>
              <a:rPr sz="14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keyboard</a:t>
            </a:r>
            <a:endParaRPr sz="1400">
              <a:latin typeface="Verdana"/>
              <a:cs typeface="Verdana"/>
            </a:endParaRPr>
          </a:p>
          <a:p>
            <a:pPr marL="356870" indent="-344805">
              <a:lnSpc>
                <a:spcPts val="167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Screen </a:t>
            </a:r>
            <a:r>
              <a:rPr sz="1400" spc="-10" dirty="0">
                <a:solidFill>
                  <a:srgbClr val="333333"/>
                </a:solidFill>
                <a:latin typeface="Verdana"/>
                <a:cs typeface="Verdana"/>
              </a:rPr>
              <a:t>Image</a:t>
            </a:r>
            <a:r>
              <a:rPr sz="1400" spc="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333333"/>
                </a:solidFill>
                <a:latin typeface="Verdana"/>
                <a:cs typeface="Verdana"/>
              </a:rPr>
              <a:t>Projector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6131" y="6327140"/>
            <a:ext cx="1705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4D4D4D"/>
                </a:solidFill>
                <a:latin typeface="Arial"/>
                <a:cs typeface="Arial"/>
              </a:rPr>
              <a:t>(Continued on </a:t>
            </a:r>
            <a:r>
              <a:rPr sz="1200" i="1" spc="-10" dirty="0">
                <a:solidFill>
                  <a:srgbClr val="4D4D4D"/>
                </a:solidFill>
                <a:latin typeface="Arial"/>
                <a:cs typeface="Arial"/>
              </a:rPr>
              <a:t>next</a:t>
            </a:r>
            <a:r>
              <a:rPr sz="1200" i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4D4D4D"/>
                </a:solidFill>
                <a:latin typeface="Arial"/>
                <a:cs typeface="Arial"/>
              </a:rPr>
              <a:t>slide)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3443" y="838200"/>
            <a:ext cx="40957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Keyboard</a:t>
            </a:r>
            <a:r>
              <a:rPr spc="-20" dirty="0"/>
              <a:t> </a:t>
            </a:r>
            <a:r>
              <a:rPr dirty="0"/>
              <a:t>Devices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149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92516" y="7066854"/>
            <a:ext cx="94234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fld id="{81D60167-4931-47E6-BA6A-407CBD079E47}" type="slidenum"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6</a:t>
            </a:fld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/58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2286000"/>
            <a:ext cx="8554084" cy="3050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 algn="just">
              <a:lnSpc>
                <a:spcPct val="15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Allow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data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entry </a:t>
            </a:r>
            <a:r>
              <a:rPr sz="2000" spc="5" dirty="0">
                <a:solidFill>
                  <a:srgbClr val="333333"/>
                </a:solidFill>
                <a:latin typeface="Verdana"/>
                <a:cs typeface="Verdana"/>
              </a:rPr>
              <a:t>into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computer system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by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pressing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set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keys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(labeled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buttons)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neatly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mounted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 keyboard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connected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a computer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sz="2000" dirty="0">
              <a:latin typeface="Verdana"/>
              <a:cs typeface="Verdana"/>
            </a:endParaRPr>
          </a:p>
          <a:p>
            <a:pPr marL="356870" indent="-344805">
              <a:lnSpc>
                <a:spcPct val="15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endParaRPr lang="en-GB" sz="20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indent="-344805">
              <a:lnSpc>
                <a:spcPct val="15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101-keys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QWERTY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keyboard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most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popular</a:t>
            </a: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06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tabLst>
                <a:tab pos="356870" algn="l"/>
                <a:tab pos="357505" algn="l"/>
              </a:tabLst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9860" y="1733804"/>
            <a:ext cx="3420745" cy="2715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Soft-copy</a:t>
            </a:r>
            <a:r>
              <a:rPr sz="1600" spc="-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output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spc="5" dirty="0">
                <a:solidFill>
                  <a:srgbClr val="333333"/>
                </a:solidFill>
                <a:latin typeface="Verdana"/>
                <a:cs typeface="Verdana"/>
              </a:rPr>
              <a:t>Speech</a:t>
            </a:r>
            <a:r>
              <a:rPr sz="1600" spc="-3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synthesizer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Stylus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Touch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Screen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Trackball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Universal Product Code</a:t>
            </a:r>
            <a:r>
              <a:rPr sz="1600" spc="-8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(UPC)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Video Display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Terminal</a:t>
            </a:r>
            <a:r>
              <a:rPr sz="1600" spc="-4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(VDT)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Vision-input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Voice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recognition</a:t>
            </a:r>
            <a:r>
              <a:rPr sz="1600" spc="-2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device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Voice reproduction</a:t>
            </a:r>
            <a:r>
              <a:rPr sz="1600" spc="-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sz="1600">
              <a:latin typeface="Verdana"/>
              <a:cs typeface="Verdana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1600" dirty="0">
                <a:solidFill>
                  <a:srgbClr val="333333"/>
                </a:solidFill>
                <a:latin typeface="Verdana"/>
                <a:cs typeface="Verdana"/>
              </a:rPr>
              <a:t>Voice response</a:t>
            </a:r>
            <a:r>
              <a:rPr sz="1600" spc="-3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Verdana"/>
                <a:cs typeface="Verdana"/>
              </a:rPr>
              <a:t>system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168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Slide</a:t>
            </a:r>
            <a:r>
              <a:rPr spc="-65" dirty="0"/>
              <a:t> </a:t>
            </a:r>
            <a:fld id="{81D60167-4931-47E6-BA6A-407CBD079E47}" type="slidenum">
              <a:rPr spc="-10" dirty="0"/>
              <a:t>60</a:t>
            </a:fld>
            <a:r>
              <a:rPr spc="-10" dirty="0"/>
              <a:t>/58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Key</a:t>
            </a:r>
            <a:r>
              <a:rPr spc="-45" dirty="0"/>
              <a:t> </a:t>
            </a:r>
            <a:r>
              <a:rPr spc="-5" dirty="0"/>
              <a:t>Words/Phrases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6044" y="1459483"/>
            <a:ext cx="215646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dirty="0">
                <a:solidFill>
                  <a:srgbClr val="4D4D4D"/>
                </a:solidFill>
                <a:latin typeface="Verdana"/>
                <a:cs typeface="Verdana"/>
              </a:rPr>
              <a:t>(Continued from previous</a:t>
            </a:r>
            <a:r>
              <a:rPr sz="1000" i="1" spc="-30" dirty="0">
                <a:solidFill>
                  <a:srgbClr val="4D4D4D"/>
                </a:solidFill>
                <a:latin typeface="Verdana"/>
                <a:cs typeface="Verdana"/>
              </a:rPr>
              <a:t> </a:t>
            </a:r>
            <a:r>
              <a:rPr sz="1000" i="1" spc="-5" dirty="0">
                <a:solidFill>
                  <a:srgbClr val="4D4D4D"/>
                </a:solidFill>
                <a:latin typeface="Verdana"/>
                <a:cs typeface="Verdana"/>
              </a:rPr>
              <a:t>slide..)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7044" y="651764"/>
            <a:ext cx="4127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The </a:t>
            </a:r>
            <a:r>
              <a:rPr sz="2400" dirty="0"/>
              <a:t>Layout of Keys on</a:t>
            </a:r>
            <a:r>
              <a:rPr sz="2400" spc="-45" dirty="0"/>
              <a:t> </a:t>
            </a:r>
            <a:r>
              <a:rPr sz="2400" dirty="0"/>
              <a:t>a  </a:t>
            </a:r>
            <a:r>
              <a:rPr sz="2400" spc="-5" dirty="0"/>
              <a:t>QWERTY </a:t>
            </a:r>
            <a:r>
              <a:rPr sz="2400" dirty="0"/>
              <a:t>Keyboard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846836" y="2553715"/>
            <a:ext cx="1365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Times New Roman"/>
                <a:cs typeface="Times New Roman"/>
              </a:rPr>
              <a:t>E</a:t>
            </a:r>
            <a:r>
              <a:rPr sz="600" spc="5" dirty="0">
                <a:latin typeface="Times New Roman"/>
                <a:cs typeface="Times New Roman"/>
              </a:rPr>
              <a:t>sc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4452" y="2553715"/>
            <a:ext cx="106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F1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7164" y="2553715"/>
            <a:ext cx="106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F2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6827" y="2556764"/>
            <a:ext cx="106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F3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2588" y="2553715"/>
            <a:ext cx="106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F4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3523" y="2556764"/>
            <a:ext cx="106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F5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3188" y="2556764"/>
            <a:ext cx="106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F6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22852" y="2556764"/>
            <a:ext cx="106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F7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3852" y="2556764"/>
            <a:ext cx="106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F8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70779" y="2556764"/>
            <a:ext cx="106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F9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24347" y="2556764"/>
            <a:ext cx="1409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F</a:t>
            </a:r>
            <a:r>
              <a:rPr sz="600" spc="-15" dirty="0">
                <a:latin typeface="Times New Roman"/>
                <a:cs typeface="Times New Roman"/>
              </a:rPr>
              <a:t>10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05347" y="2556764"/>
            <a:ext cx="1409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F</a:t>
            </a:r>
            <a:r>
              <a:rPr sz="600" spc="-15" dirty="0">
                <a:latin typeface="Times New Roman"/>
                <a:cs typeface="Times New Roman"/>
              </a:rPr>
              <a:t>11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55867" y="2556764"/>
            <a:ext cx="1409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F</a:t>
            </a:r>
            <a:r>
              <a:rPr sz="600" spc="-15" dirty="0">
                <a:latin typeface="Times New Roman"/>
                <a:cs typeface="Times New Roman"/>
              </a:rPr>
              <a:t>12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208" y="3117596"/>
            <a:ext cx="412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~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208" y="3209035"/>
            <a:ext cx="254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`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9036" y="2339339"/>
            <a:ext cx="8628888" cy="2618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1233169" y="3098969"/>
          <a:ext cx="3619495" cy="815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350"/>
                <a:gridCol w="164465"/>
                <a:gridCol w="207644"/>
                <a:gridCol w="173354"/>
                <a:gridCol w="172085"/>
                <a:gridCol w="105409"/>
                <a:gridCol w="91440"/>
                <a:gridCol w="182880"/>
                <a:gridCol w="177800"/>
                <a:gridCol w="196850"/>
                <a:gridCol w="170180"/>
                <a:gridCol w="190500"/>
                <a:gridCol w="184785"/>
                <a:gridCol w="185419"/>
                <a:gridCol w="176530"/>
                <a:gridCol w="201930"/>
                <a:gridCol w="172085"/>
                <a:gridCol w="188594"/>
                <a:gridCol w="181610"/>
                <a:gridCol w="362585"/>
              </a:tblGrid>
              <a:tr h="94008">
                <a:tc>
                  <a:txBody>
                    <a:bodyPr/>
                    <a:lstStyle/>
                    <a:p>
                      <a:pPr marL="31750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!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@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#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3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$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%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^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635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&amp;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(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64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)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490727">
                <a:tc>
                  <a:txBody>
                    <a:bodyPr/>
                    <a:lstStyle/>
                    <a:p>
                      <a:pPr marL="31750">
                        <a:lnSpc>
                          <a:spcPts val="68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Q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66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W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E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66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R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ts val="66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T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68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6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Y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705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7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U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66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8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I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66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9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4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O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68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P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31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52705" algn="ctr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A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S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R="31750" algn="ctr">
                        <a:lnSpc>
                          <a:spcPts val="680"/>
                        </a:lnSpc>
                        <a:spcBef>
                          <a:spcPts val="35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D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ts val="7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F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ts val="630"/>
                        </a:lnSpc>
                        <a:spcBef>
                          <a:spcPts val="40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G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5085">
                        <a:lnSpc>
                          <a:spcPts val="7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H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ts val="7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J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>
                        <a:lnSpc>
                          <a:spcPts val="7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K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ts val="7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L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/>
                </a:tc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4928615" y="3074923"/>
            <a:ext cx="381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_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28615" y="3166364"/>
            <a:ext cx="254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60340" y="3081020"/>
            <a:ext cx="68580" cy="211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+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dirty="0">
                <a:latin typeface="Times New Roman"/>
                <a:cs typeface="Times New Roman"/>
              </a:rPr>
              <a:t>=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07811" y="3132835"/>
            <a:ext cx="4445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Symbol"/>
                <a:cs typeface="Symbol"/>
              </a:rPr>
              <a:t></a:t>
            </a:r>
            <a:r>
              <a:rPr sz="600" spc="-45" dirty="0">
                <a:latin typeface="Times New Roman"/>
                <a:cs typeface="Times New Roman"/>
              </a:rPr>
              <a:t> </a:t>
            </a:r>
            <a:r>
              <a:rPr sz="600" spc="-5" dirty="0">
                <a:latin typeface="Times New Roman"/>
                <a:cs typeface="Times New Roman"/>
              </a:rPr>
              <a:t>Backspace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07940" y="3401059"/>
            <a:ext cx="62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{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[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7603" y="3413252"/>
            <a:ext cx="69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}</a:t>
            </a:r>
            <a:endParaRPr sz="6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]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3627" y="3391915"/>
            <a:ext cx="394970" cy="225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7175">
              <a:lnSpc>
                <a:spcPts val="790"/>
              </a:lnSpc>
              <a:spcBef>
                <a:spcPts val="90"/>
              </a:spcBef>
            </a:pPr>
            <a:r>
              <a:rPr sz="800" spc="-10" dirty="0">
                <a:latin typeface="Symbol"/>
                <a:cs typeface="Symbol"/>
              </a:rPr>
              <a:t></a:t>
            </a:r>
            <a:endParaRPr sz="800">
              <a:latin typeface="Symbol"/>
              <a:cs typeface="Symbol"/>
            </a:endParaRPr>
          </a:p>
          <a:p>
            <a:pPr marL="38100">
              <a:lnSpc>
                <a:spcPts val="790"/>
              </a:lnSpc>
            </a:pPr>
            <a:r>
              <a:rPr sz="600" spc="-15" dirty="0">
                <a:latin typeface="Times New Roman"/>
                <a:cs typeface="Times New Roman"/>
              </a:rPr>
              <a:t>Tab</a:t>
            </a:r>
            <a:r>
              <a:rPr sz="600" spc="50" dirty="0">
                <a:latin typeface="Times New Roman"/>
                <a:cs typeface="Times New Roman"/>
              </a:rPr>
              <a:t> </a:t>
            </a:r>
            <a:r>
              <a:rPr sz="1200" spc="-15" baseline="-17361" dirty="0">
                <a:latin typeface="Symbol"/>
                <a:cs typeface="Symbol"/>
              </a:rPr>
              <a:t></a:t>
            </a:r>
            <a:endParaRPr sz="1200" baseline="-17361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82388" y="3760723"/>
            <a:ext cx="46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: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;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42052" y="3809491"/>
            <a:ext cx="59690" cy="211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“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600" dirty="0">
                <a:latin typeface="Times New Roman"/>
                <a:cs typeface="Times New Roman"/>
              </a:rPr>
              <a:t>‘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10859" y="3830828"/>
            <a:ext cx="2857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Symbol"/>
                <a:cs typeface="Symbol"/>
              </a:rPr>
              <a:t></a:t>
            </a:r>
            <a:r>
              <a:rPr sz="600" spc="-6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Enter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4267" y="3815588"/>
            <a:ext cx="3568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Caps</a:t>
            </a:r>
            <a:r>
              <a:rPr sz="600" spc="-50" dirty="0">
                <a:latin typeface="Times New Roman"/>
                <a:cs typeface="Times New Roman"/>
              </a:rPr>
              <a:t> </a:t>
            </a:r>
            <a:r>
              <a:rPr sz="600" dirty="0">
                <a:latin typeface="Times New Roman"/>
                <a:cs typeface="Times New Roman"/>
              </a:rPr>
              <a:t>Lock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70379" y="4135628"/>
            <a:ext cx="723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Z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139188" y="4135628"/>
            <a:ext cx="806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X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01900" y="4135628"/>
            <a:ext cx="768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C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49372" y="4129532"/>
            <a:ext cx="806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V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33420" y="4129532"/>
            <a:ext cx="768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B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08323" y="4141723"/>
            <a:ext cx="806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N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80179" y="4141723"/>
            <a:ext cx="933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M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55084" y="4105147"/>
            <a:ext cx="68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&lt;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,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730496" y="4105147"/>
            <a:ext cx="431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&gt;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30496" y="4196588"/>
            <a:ext cx="190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.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54623" y="4138337"/>
            <a:ext cx="34290" cy="17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55"/>
              </a:lnSpc>
            </a:pPr>
            <a:r>
              <a:rPr sz="600" dirty="0">
                <a:latin typeface="Times New Roman"/>
                <a:cs typeface="Times New Roman"/>
              </a:rPr>
              <a:t>?</a:t>
            </a: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/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71803" y="4172203"/>
            <a:ext cx="1714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S</a:t>
            </a:r>
            <a:r>
              <a:rPr sz="600" spc="10" dirty="0">
                <a:latin typeface="Times New Roman"/>
                <a:cs typeface="Times New Roman"/>
              </a:rPr>
              <a:t>h</a:t>
            </a:r>
            <a:r>
              <a:rPr sz="600" spc="-25" dirty="0">
                <a:latin typeface="Times New Roman"/>
                <a:cs typeface="Times New Roman"/>
              </a:rPr>
              <a:t>i</a:t>
            </a:r>
            <a:r>
              <a:rPr sz="600" spc="-10" dirty="0">
                <a:latin typeface="Times New Roman"/>
                <a:cs typeface="Times New Roman"/>
              </a:rPr>
              <a:t>f</a:t>
            </a:r>
            <a:r>
              <a:rPr sz="600" dirty="0">
                <a:latin typeface="Times New Roman"/>
                <a:cs typeface="Times New Roman"/>
              </a:rPr>
              <a:t>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29147" y="4169155"/>
            <a:ext cx="1746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S</a:t>
            </a:r>
            <a:r>
              <a:rPr sz="600" spc="10" dirty="0">
                <a:latin typeface="Times New Roman"/>
                <a:cs typeface="Times New Roman"/>
              </a:rPr>
              <a:t>h</a:t>
            </a:r>
            <a:r>
              <a:rPr sz="600" dirty="0">
                <a:latin typeface="Times New Roman"/>
                <a:cs typeface="Times New Roman"/>
              </a:rPr>
              <a:t>i</a:t>
            </a:r>
            <a:r>
              <a:rPr sz="600" spc="-10" dirty="0">
                <a:latin typeface="Times New Roman"/>
                <a:cs typeface="Times New Roman"/>
              </a:rPr>
              <a:t>f</a:t>
            </a:r>
            <a:r>
              <a:rPr sz="600" dirty="0">
                <a:latin typeface="Times New Roman"/>
                <a:cs typeface="Times New Roman"/>
              </a:rPr>
              <a:t>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92095" y="4741164"/>
            <a:ext cx="2569845" cy="0"/>
          </a:xfrm>
          <a:custGeom>
            <a:avLst/>
            <a:gdLst/>
            <a:ahLst/>
            <a:cxnLst/>
            <a:rect l="l" t="t" r="r" b="b"/>
            <a:pathLst>
              <a:path w="2569845">
                <a:moveTo>
                  <a:pt x="0" y="0"/>
                </a:moveTo>
                <a:lnTo>
                  <a:pt x="2569464" y="0"/>
                </a:lnTo>
              </a:path>
            </a:pathLst>
          </a:custGeom>
          <a:ln w="39624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21935" y="4443984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92095" y="4443984"/>
            <a:ext cx="2569845" cy="317500"/>
          </a:xfrm>
          <a:custGeom>
            <a:avLst/>
            <a:gdLst/>
            <a:ahLst/>
            <a:cxnLst/>
            <a:rect l="l" t="t" r="r" b="b"/>
            <a:pathLst>
              <a:path w="2569845" h="317500">
                <a:moveTo>
                  <a:pt x="0" y="316991"/>
                </a:moveTo>
                <a:lnTo>
                  <a:pt x="2569463" y="316991"/>
                </a:lnTo>
                <a:lnTo>
                  <a:pt x="2569463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31720" y="4483608"/>
            <a:ext cx="2490470" cy="238125"/>
          </a:xfrm>
          <a:custGeom>
            <a:avLst/>
            <a:gdLst/>
            <a:ahLst/>
            <a:cxnLst/>
            <a:rect l="l" t="t" r="r" b="b"/>
            <a:pathLst>
              <a:path w="2490470" h="238125">
                <a:moveTo>
                  <a:pt x="0" y="237744"/>
                </a:moveTo>
                <a:lnTo>
                  <a:pt x="2490216" y="237744"/>
                </a:lnTo>
                <a:lnTo>
                  <a:pt x="2490216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92095" y="444398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92095" y="47213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21935" y="47213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21935" y="444398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7360" y="4741164"/>
            <a:ext cx="524510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256" y="0"/>
                </a:lnTo>
              </a:path>
            </a:pathLst>
          </a:custGeom>
          <a:ln w="39624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21992" y="4443984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5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37360" y="4443984"/>
            <a:ext cx="524510" cy="317500"/>
          </a:xfrm>
          <a:custGeom>
            <a:avLst/>
            <a:gdLst/>
            <a:ahLst/>
            <a:cxnLst/>
            <a:rect l="l" t="t" r="r" b="b"/>
            <a:pathLst>
              <a:path w="524510" h="317500">
                <a:moveTo>
                  <a:pt x="0" y="316991"/>
                </a:moveTo>
                <a:lnTo>
                  <a:pt x="524256" y="316991"/>
                </a:lnTo>
                <a:lnTo>
                  <a:pt x="524256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76983" y="4483608"/>
            <a:ext cx="445134" cy="238125"/>
          </a:xfrm>
          <a:custGeom>
            <a:avLst/>
            <a:gdLst/>
            <a:ahLst/>
            <a:cxnLst/>
            <a:rect l="l" t="t" r="r" b="b"/>
            <a:pathLst>
              <a:path w="445135" h="238125">
                <a:moveTo>
                  <a:pt x="0" y="237744"/>
                </a:moveTo>
                <a:lnTo>
                  <a:pt x="445007" y="237744"/>
                </a:lnTo>
                <a:lnTo>
                  <a:pt x="445007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37360" y="444398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0" y="0"/>
                </a:moveTo>
                <a:lnTo>
                  <a:pt x="39623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37360" y="47213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0" y="39624"/>
                </a:moveTo>
                <a:lnTo>
                  <a:pt x="3962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21992" y="47213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21992" y="444398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761744" y="4513579"/>
            <a:ext cx="45593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Times New Roman"/>
                <a:cs typeface="Times New Roman"/>
              </a:rPr>
              <a:t>Alt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827776" y="3704844"/>
            <a:ext cx="515620" cy="0"/>
          </a:xfrm>
          <a:custGeom>
            <a:avLst/>
            <a:gdLst/>
            <a:ahLst/>
            <a:cxnLst/>
            <a:rect l="l" t="t" r="r" b="b"/>
            <a:pathLst>
              <a:path w="515620">
                <a:moveTo>
                  <a:pt x="0" y="0"/>
                </a:moveTo>
                <a:lnTo>
                  <a:pt x="515112" y="0"/>
                </a:lnTo>
              </a:path>
            </a:pathLst>
          </a:custGeom>
          <a:ln w="39623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3264" y="3407664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8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827776" y="3407664"/>
            <a:ext cx="515620" cy="317500"/>
          </a:xfrm>
          <a:custGeom>
            <a:avLst/>
            <a:gdLst/>
            <a:ahLst/>
            <a:cxnLst/>
            <a:rect l="l" t="t" r="r" b="b"/>
            <a:pathLst>
              <a:path w="515620" h="317500">
                <a:moveTo>
                  <a:pt x="0" y="316991"/>
                </a:moveTo>
                <a:lnTo>
                  <a:pt x="515112" y="316991"/>
                </a:lnTo>
                <a:lnTo>
                  <a:pt x="515112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67400" y="3447288"/>
            <a:ext cx="436245" cy="238125"/>
          </a:xfrm>
          <a:custGeom>
            <a:avLst/>
            <a:gdLst/>
            <a:ahLst/>
            <a:cxnLst/>
            <a:rect l="l" t="t" r="r" b="b"/>
            <a:pathLst>
              <a:path w="436245" h="238125">
                <a:moveTo>
                  <a:pt x="0" y="237743"/>
                </a:moveTo>
                <a:lnTo>
                  <a:pt x="435863" y="237743"/>
                </a:lnTo>
                <a:lnTo>
                  <a:pt x="435863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27776" y="340766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27776" y="3685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3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03264" y="3685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03264" y="340766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5852159" y="3410203"/>
            <a:ext cx="466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|</a:t>
            </a:r>
            <a:endParaRPr sz="600">
              <a:latin typeface="Times New Roman"/>
              <a:cs typeface="Times New Roman"/>
            </a:endParaRPr>
          </a:p>
          <a:p>
            <a:pPr marL="6985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\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822960" y="4744211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5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39624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32560" y="4447032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5" h="317500">
                <a:moveTo>
                  <a:pt x="39624" y="0"/>
                </a:moveTo>
                <a:lnTo>
                  <a:pt x="0" y="39623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2960" y="4447032"/>
            <a:ext cx="649605" cy="317500"/>
          </a:xfrm>
          <a:custGeom>
            <a:avLst/>
            <a:gdLst/>
            <a:ahLst/>
            <a:cxnLst/>
            <a:rect l="l" t="t" r="r" b="b"/>
            <a:pathLst>
              <a:path w="649605" h="317500">
                <a:moveTo>
                  <a:pt x="0" y="316991"/>
                </a:moveTo>
                <a:lnTo>
                  <a:pt x="649223" y="316991"/>
                </a:lnTo>
                <a:lnTo>
                  <a:pt x="649223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2583" y="4486655"/>
            <a:ext cx="570230" cy="238125"/>
          </a:xfrm>
          <a:custGeom>
            <a:avLst/>
            <a:gdLst/>
            <a:ahLst/>
            <a:cxnLst/>
            <a:rect l="l" t="t" r="r" b="b"/>
            <a:pathLst>
              <a:path w="570230" h="238125">
                <a:moveTo>
                  <a:pt x="0" y="237744"/>
                </a:moveTo>
                <a:lnTo>
                  <a:pt x="569976" y="237744"/>
                </a:lnTo>
                <a:lnTo>
                  <a:pt x="569976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2960" y="4447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0" y="0"/>
                </a:moveTo>
                <a:lnTo>
                  <a:pt x="39624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2960" y="472440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32560" y="472440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32560" y="4447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39624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847344" y="4513579"/>
            <a:ext cx="6007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Ctrl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882896" y="4742688"/>
            <a:ext cx="521334" cy="0"/>
          </a:xfrm>
          <a:custGeom>
            <a:avLst/>
            <a:gdLst/>
            <a:ahLst/>
            <a:cxnLst/>
            <a:rect l="l" t="t" r="r" b="b"/>
            <a:pathLst>
              <a:path w="521335">
                <a:moveTo>
                  <a:pt x="0" y="0"/>
                </a:moveTo>
                <a:lnTo>
                  <a:pt x="521207" y="0"/>
                </a:lnTo>
              </a:path>
            </a:pathLst>
          </a:custGeom>
          <a:ln w="36575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64479" y="4447032"/>
            <a:ext cx="40005" cy="314325"/>
          </a:xfrm>
          <a:custGeom>
            <a:avLst/>
            <a:gdLst/>
            <a:ahLst/>
            <a:cxnLst/>
            <a:rect l="l" t="t" r="r" b="b"/>
            <a:pathLst>
              <a:path w="40004" h="314325">
                <a:moveTo>
                  <a:pt x="39624" y="0"/>
                </a:moveTo>
                <a:lnTo>
                  <a:pt x="0" y="39623"/>
                </a:lnTo>
                <a:lnTo>
                  <a:pt x="0" y="277367"/>
                </a:lnTo>
                <a:lnTo>
                  <a:pt x="39624" y="313943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82896" y="4447032"/>
            <a:ext cx="521334" cy="314325"/>
          </a:xfrm>
          <a:custGeom>
            <a:avLst/>
            <a:gdLst/>
            <a:ahLst/>
            <a:cxnLst/>
            <a:rect l="l" t="t" r="r" b="b"/>
            <a:pathLst>
              <a:path w="521335" h="314325">
                <a:moveTo>
                  <a:pt x="0" y="313944"/>
                </a:moveTo>
                <a:lnTo>
                  <a:pt x="521208" y="313944"/>
                </a:lnTo>
                <a:lnTo>
                  <a:pt x="521208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22520" y="4486655"/>
            <a:ext cx="441959" cy="238125"/>
          </a:xfrm>
          <a:custGeom>
            <a:avLst/>
            <a:gdLst/>
            <a:ahLst/>
            <a:cxnLst/>
            <a:rect l="l" t="t" r="r" b="b"/>
            <a:pathLst>
              <a:path w="441960" h="238125">
                <a:moveTo>
                  <a:pt x="0" y="237744"/>
                </a:moveTo>
                <a:lnTo>
                  <a:pt x="441960" y="237744"/>
                </a:lnTo>
                <a:lnTo>
                  <a:pt x="441960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82896" y="4447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82896" y="4724400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0" y="36575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64479" y="4724400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39624" y="36575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64479" y="4447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4927091" y="4513579"/>
            <a:ext cx="4527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>
              <a:lnSpc>
                <a:spcPct val="100000"/>
              </a:lnSpc>
              <a:spcBef>
                <a:spcPts val="100"/>
              </a:spcBef>
            </a:pPr>
            <a:r>
              <a:rPr sz="600" spc="-20" dirty="0">
                <a:latin typeface="Times New Roman"/>
                <a:cs typeface="Times New Roman"/>
              </a:rPr>
              <a:t>Alt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098796" y="4117340"/>
            <a:ext cx="59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Times New Roman"/>
                <a:cs typeface="Times New Roman"/>
              </a:rPr>
              <a:t>?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dirty="0">
                <a:latin typeface="Times New Roman"/>
                <a:cs typeface="Times New Roman"/>
              </a:rPr>
              <a:t>/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690615" y="4725923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39624">
            <a:solidFill>
              <a:srgbClr val="CD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00215" y="4428744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3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90615" y="4428744"/>
            <a:ext cx="649605" cy="317500"/>
          </a:xfrm>
          <a:custGeom>
            <a:avLst/>
            <a:gdLst/>
            <a:ahLst/>
            <a:cxnLst/>
            <a:rect l="l" t="t" r="r" b="b"/>
            <a:pathLst>
              <a:path w="649604" h="317500">
                <a:moveTo>
                  <a:pt x="0" y="316991"/>
                </a:moveTo>
                <a:lnTo>
                  <a:pt x="649224" y="316991"/>
                </a:lnTo>
                <a:lnTo>
                  <a:pt x="649224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730240" y="4468367"/>
            <a:ext cx="570230" cy="238125"/>
          </a:xfrm>
          <a:custGeom>
            <a:avLst/>
            <a:gdLst/>
            <a:ahLst/>
            <a:cxnLst/>
            <a:rect l="l" t="t" r="r" b="b"/>
            <a:pathLst>
              <a:path w="570229" h="238125">
                <a:moveTo>
                  <a:pt x="0" y="237743"/>
                </a:moveTo>
                <a:lnTo>
                  <a:pt x="569976" y="237743"/>
                </a:lnTo>
                <a:lnTo>
                  <a:pt x="569976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90615" y="442874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90615" y="47061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00215" y="47061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00215" y="442874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5715000" y="4510532"/>
            <a:ext cx="6007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Times New Roman"/>
                <a:cs typeface="Times New Roman"/>
              </a:rPr>
              <a:t>Ctrl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559295" y="2776727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5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58000" y="2499360"/>
            <a:ext cx="43180" cy="317500"/>
          </a:xfrm>
          <a:custGeom>
            <a:avLst/>
            <a:gdLst/>
            <a:ahLst/>
            <a:cxnLst/>
            <a:rect l="l" t="t" r="r" b="b"/>
            <a:pathLst>
              <a:path w="43179" h="317500">
                <a:moveTo>
                  <a:pt x="42672" y="0"/>
                </a:moveTo>
                <a:lnTo>
                  <a:pt x="0" y="39624"/>
                </a:lnTo>
                <a:lnTo>
                  <a:pt x="0" y="277367"/>
                </a:lnTo>
                <a:lnTo>
                  <a:pt x="42672" y="316991"/>
                </a:lnTo>
                <a:lnTo>
                  <a:pt x="42672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598919" y="2538983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4"/>
                </a:moveTo>
                <a:lnTo>
                  <a:pt x="259079" y="237744"/>
                </a:lnTo>
                <a:lnTo>
                  <a:pt x="25907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59295" y="249936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59295" y="277672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58000" y="2776727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42672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58000" y="2499360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42672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928104" y="2776727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5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26807" y="2499360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67728" y="2538983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4"/>
                </a:moveTo>
                <a:lnTo>
                  <a:pt x="259079" y="237744"/>
                </a:lnTo>
                <a:lnTo>
                  <a:pt x="25907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928104" y="249936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28104" y="277672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226807" y="277672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26807" y="249936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03007" y="2776727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5">
                <a:moveTo>
                  <a:pt x="301751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30175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604759" y="2499360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42631" y="2538983"/>
            <a:ext cx="262255" cy="238125"/>
          </a:xfrm>
          <a:custGeom>
            <a:avLst/>
            <a:gdLst/>
            <a:ahLst/>
            <a:cxnLst/>
            <a:rect l="l" t="t" r="r" b="b"/>
            <a:pathLst>
              <a:path w="262254" h="238125">
                <a:moveTo>
                  <a:pt x="0" y="237744"/>
                </a:moveTo>
                <a:lnTo>
                  <a:pt x="262127" y="237744"/>
                </a:lnTo>
                <a:lnTo>
                  <a:pt x="262127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03007" y="249936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03007" y="277672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04759" y="2776727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604759" y="2499360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2" name="object 122"/>
          <p:cNvGraphicFramePr>
            <a:graphicFrameLocks noGrp="1"/>
          </p:cNvGraphicFramePr>
          <p:nvPr/>
        </p:nvGraphicFramePr>
        <p:xfrm>
          <a:off x="6554723" y="2494788"/>
          <a:ext cx="1084578" cy="316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965"/>
                <a:gridCol w="370204"/>
                <a:gridCol w="359409"/>
              </a:tblGrid>
              <a:tr h="31699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Print</a:t>
                      </a:r>
                      <a:r>
                        <a:rPr sz="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Screen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Scroll</a:t>
                      </a:r>
                      <a:r>
                        <a:rPr sz="5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Screen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Pause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3" name="object 123"/>
          <p:cNvSpPr/>
          <p:nvPr/>
        </p:nvSpPr>
        <p:spPr>
          <a:xfrm>
            <a:off x="6559295" y="3349752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58000" y="3072383"/>
            <a:ext cx="43180" cy="317500"/>
          </a:xfrm>
          <a:custGeom>
            <a:avLst/>
            <a:gdLst/>
            <a:ahLst/>
            <a:cxnLst/>
            <a:rect l="l" t="t" r="r" b="b"/>
            <a:pathLst>
              <a:path w="43179" h="317500">
                <a:moveTo>
                  <a:pt x="42672" y="0"/>
                </a:moveTo>
                <a:lnTo>
                  <a:pt x="0" y="39624"/>
                </a:lnTo>
                <a:lnTo>
                  <a:pt x="0" y="277367"/>
                </a:lnTo>
                <a:lnTo>
                  <a:pt x="42672" y="316991"/>
                </a:lnTo>
                <a:lnTo>
                  <a:pt x="42672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598919" y="3112007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4"/>
                </a:moveTo>
                <a:lnTo>
                  <a:pt x="259079" y="237744"/>
                </a:lnTo>
                <a:lnTo>
                  <a:pt x="25907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59295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59295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58000" y="3349752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42672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58000" y="3072383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5">
                <a:moveTo>
                  <a:pt x="42672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15911" y="3349752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4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8" y="39624"/>
                </a:lnTo>
                <a:lnTo>
                  <a:pt x="298704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214616" y="3072383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55535" y="3112007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4"/>
                </a:moveTo>
                <a:lnTo>
                  <a:pt x="259079" y="237744"/>
                </a:lnTo>
                <a:lnTo>
                  <a:pt x="25907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15911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15911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214616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214616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290816" y="3349752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89519" y="3072383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30440" y="3112007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4"/>
                </a:moveTo>
                <a:lnTo>
                  <a:pt x="259079" y="237744"/>
                </a:lnTo>
                <a:lnTo>
                  <a:pt x="25907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290816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290816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89519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89519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59295" y="3685032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298703" y="0"/>
                </a:moveTo>
                <a:lnTo>
                  <a:pt x="39624" y="0"/>
                </a:lnTo>
                <a:lnTo>
                  <a:pt x="0" y="39623"/>
                </a:lnTo>
                <a:lnTo>
                  <a:pt x="341375" y="39623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58000" y="3407664"/>
            <a:ext cx="43180" cy="317500"/>
          </a:xfrm>
          <a:custGeom>
            <a:avLst/>
            <a:gdLst/>
            <a:ahLst/>
            <a:cxnLst/>
            <a:rect l="l" t="t" r="r" b="b"/>
            <a:pathLst>
              <a:path w="43179" h="317500">
                <a:moveTo>
                  <a:pt x="42672" y="0"/>
                </a:moveTo>
                <a:lnTo>
                  <a:pt x="0" y="39624"/>
                </a:lnTo>
                <a:lnTo>
                  <a:pt x="0" y="277368"/>
                </a:lnTo>
                <a:lnTo>
                  <a:pt x="42672" y="316991"/>
                </a:lnTo>
                <a:lnTo>
                  <a:pt x="42672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598919" y="3447288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3"/>
                </a:moveTo>
                <a:lnTo>
                  <a:pt x="259079" y="237743"/>
                </a:lnTo>
                <a:lnTo>
                  <a:pt x="259079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559295" y="340766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559295" y="3685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3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58000" y="3685032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42672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58000" y="340766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42672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15911" y="3685032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4" y="0"/>
                </a:moveTo>
                <a:lnTo>
                  <a:pt x="39624" y="0"/>
                </a:lnTo>
                <a:lnTo>
                  <a:pt x="0" y="39623"/>
                </a:lnTo>
                <a:lnTo>
                  <a:pt x="338328" y="39623"/>
                </a:lnTo>
                <a:lnTo>
                  <a:pt x="298704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214616" y="3407664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8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955535" y="3447288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3"/>
                </a:moveTo>
                <a:lnTo>
                  <a:pt x="259079" y="237743"/>
                </a:lnTo>
                <a:lnTo>
                  <a:pt x="259079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15911" y="340766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15911" y="3685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3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214616" y="3685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214616" y="340766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290816" y="3685032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3" y="0"/>
                </a:moveTo>
                <a:lnTo>
                  <a:pt x="39624" y="0"/>
                </a:lnTo>
                <a:lnTo>
                  <a:pt x="0" y="39623"/>
                </a:lnTo>
                <a:lnTo>
                  <a:pt x="338327" y="39623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89519" y="3407664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8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330440" y="3447288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3"/>
                </a:moveTo>
                <a:lnTo>
                  <a:pt x="259079" y="237743"/>
                </a:lnTo>
                <a:lnTo>
                  <a:pt x="259079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90816" y="340766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290816" y="3685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3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89519" y="36850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89519" y="340766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6554723" y="3067811"/>
          <a:ext cx="1070610" cy="6522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"/>
                <a:gridCol w="364490"/>
                <a:gridCol w="356870"/>
              </a:tblGrid>
              <a:tr h="326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Insert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55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Home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Page</a:t>
                      </a:r>
                      <a:r>
                        <a:rPr sz="5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Up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Delete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500" spc="-10" dirty="0">
                          <a:latin typeface="Times New Roman"/>
                          <a:cs typeface="Times New Roman"/>
                        </a:rPr>
                        <a:t>End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Page</a:t>
                      </a:r>
                      <a:r>
                        <a:rPr sz="5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Down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488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6" name="object 166"/>
          <p:cNvSpPr/>
          <p:nvPr/>
        </p:nvSpPr>
        <p:spPr>
          <a:xfrm>
            <a:off x="6577583" y="4706111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301751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30175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79335" y="4428744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3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577583" y="4428744"/>
            <a:ext cx="341630" cy="317500"/>
          </a:xfrm>
          <a:custGeom>
            <a:avLst/>
            <a:gdLst/>
            <a:ahLst/>
            <a:cxnLst/>
            <a:rect l="l" t="t" r="r" b="b"/>
            <a:pathLst>
              <a:path w="341629" h="317500">
                <a:moveTo>
                  <a:pt x="0" y="316991"/>
                </a:moveTo>
                <a:lnTo>
                  <a:pt x="341375" y="316991"/>
                </a:lnTo>
                <a:lnTo>
                  <a:pt x="341375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577583" y="442874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77583" y="47061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79335" y="47061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79335" y="442874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6617207" y="4468367"/>
            <a:ext cx="262255" cy="2381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215"/>
              </a:spcBef>
            </a:pPr>
            <a:r>
              <a:rPr sz="600" dirty="0">
                <a:latin typeface="Symbol"/>
                <a:cs typeface="Symbol"/>
              </a:rPr>
              <a:t></a:t>
            </a:r>
            <a:endParaRPr sz="600">
              <a:latin typeface="Symbol"/>
              <a:cs typeface="Symbol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934200" y="4709159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301751" y="0"/>
                </a:moveTo>
                <a:lnTo>
                  <a:pt x="42672" y="0"/>
                </a:lnTo>
                <a:lnTo>
                  <a:pt x="0" y="39623"/>
                </a:lnTo>
                <a:lnTo>
                  <a:pt x="341375" y="39623"/>
                </a:lnTo>
                <a:lnTo>
                  <a:pt x="30175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235952" y="4431791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8"/>
                </a:lnTo>
                <a:lnTo>
                  <a:pt x="39624" y="316992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934200" y="4431791"/>
            <a:ext cx="341630" cy="317500"/>
          </a:xfrm>
          <a:custGeom>
            <a:avLst/>
            <a:gdLst/>
            <a:ahLst/>
            <a:cxnLst/>
            <a:rect l="l" t="t" r="r" b="b"/>
            <a:pathLst>
              <a:path w="341629" h="317500">
                <a:moveTo>
                  <a:pt x="0" y="316992"/>
                </a:moveTo>
                <a:lnTo>
                  <a:pt x="341375" y="316992"/>
                </a:lnTo>
                <a:lnTo>
                  <a:pt x="341375" y="0"/>
                </a:lnTo>
                <a:lnTo>
                  <a:pt x="0" y="0"/>
                </a:lnTo>
                <a:lnTo>
                  <a:pt x="0" y="3169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934200" y="4431791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0" y="0"/>
                </a:moveTo>
                <a:lnTo>
                  <a:pt x="42672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934200" y="4709159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0" y="39623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35952" y="470915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235952" y="443179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>
            <a:off x="6976871" y="4471415"/>
            <a:ext cx="259079" cy="2381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335"/>
              </a:spcBef>
            </a:pPr>
            <a:r>
              <a:rPr sz="600" dirty="0">
                <a:latin typeface="Symbol"/>
                <a:cs typeface="Symbol"/>
              </a:rPr>
              <a:t></a:t>
            </a:r>
            <a:endParaRPr sz="600">
              <a:latin typeface="Symbol"/>
              <a:cs typeface="Symbo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7293864" y="4706111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92568" y="4428744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3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93864" y="4428744"/>
            <a:ext cx="338455" cy="317500"/>
          </a:xfrm>
          <a:custGeom>
            <a:avLst/>
            <a:gdLst/>
            <a:ahLst/>
            <a:cxnLst/>
            <a:rect l="l" t="t" r="r" b="b"/>
            <a:pathLst>
              <a:path w="338454" h="317500">
                <a:moveTo>
                  <a:pt x="0" y="316991"/>
                </a:moveTo>
                <a:lnTo>
                  <a:pt x="338327" y="316991"/>
                </a:lnTo>
                <a:lnTo>
                  <a:pt x="338327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293864" y="442874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293864" y="47061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592568" y="47061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92568" y="442874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7333488" y="4468367"/>
            <a:ext cx="259079" cy="2381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215"/>
              </a:spcBef>
            </a:pPr>
            <a:r>
              <a:rPr sz="600" dirty="0">
                <a:latin typeface="Symbol"/>
                <a:cs typeface="Symbol"/>
              </a:rPr>
              <a:t></a:t>
            </a:r>
            <a:endParaRPr sz="600">
              <a:latin typeface="Symbol"/>
              <a:cs typeface="Symbo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6940295" y="4370832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298703" y="0"/>
                </a:moveTo>
                <a:lnTo>
                  <a:pt x="39624" y="0"/>
                </a:lnTo>
                <a:lnTo>
                  <a:pt x="0" y="39623"/>
                </a:lnTo>
                <a:lnTo>
                  <a:pt x="341375" y="39623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239000" y="4093464"/>
            <a:ext cx="43180" cy="317500"/>
          </a:xfrm>
          <a:custGeom>
            <a:avLst/>
            <a:gdLst/>
            <a:ahLst/>
            <a:cxnLst/>
            <a:rect l="l" t="t" r="r" b="b"/>
            <a:pathLst>
              <a:path w="43179" h="317500">
                <a:moveTo>
                  <a:pt x="42672" y="0"/>
                </a:moveTo>
                <a:lnTo>
                  <a:pt x="0" y="39624"/>
                </a:lnTo>
                <a:lnTo>
                  <a:pt x="0" y="277368"/>
                </a:lnTo>
                <a:lnTo>
                  <a:pt x="42672" y="316991"/>
                </a:lnTo>
                <a:lnTo>
                  <a:pt x="42672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940295" y="4093464"/>
            <a:ext cx="341630" cy="317500"/>
          </a:xfrm>
          <a:custGeom>
            <a:avLst/>
            <a:gdLst/>
            <a:ahLst/>
            <a:cxnLst/>
            <a:rect l="l" t="t" r="r" b="b"/>
            <a:pathLst>
              <a:path w="341629" h="317500">
                <a:moveTo>
                  <a:pt x="0" y="316991"/>
                </a:moveTo>
                <a:lnTo>
                  <a:pt x="341375" y="316991"/>
                </a:lnTo>
                <a:lnTo>
                  <a:pt x="341375" y="0"/>
                </a:lnTo>
                <a:lnTo>
                  <a:pt x="0" y="0"/>
                </a:lnTo>
                <a:lnTo>
                  <a:pt x="0" y="31699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940295" y="409346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940295" y="437083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3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239000" y="4370832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42672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239000" y="4093464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42672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6979919" y="4133088"/>
            <a:ext cx="259079" cy="2381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2540">
              <a:lnSpc>
                <a:spcPct val="100000"/>
              </a:lnSpc>
              <a:spcBef>
                <a:spcPts val="215"/>
              </a:spcBef>
            </a:pPr>
            <a:r>
              <a:rPr sz="600" dirty="0">
                <a:latin typeface="Symbol"/>
                <a:cs typeface="Symbol"/>
              </a:rPr>
              <a:t></a:t>
            </a:r>
            <a:endParaRPr sz="600">
              <a:latin typeface="Symbol"/>
              <a:cs typeface="Symbol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7897368" y="2535935"/>
            <a:ext cx="128270" cy="27940"/>
          </a:xfrm>
          <a:custGeom>
            <a:avLst/>
            <a:gdLst/>
            <a:ahLst/>
            <a:cxnLst/>
            <a:rect l="l" t="t" r="r" b="b"/>
            <a:pathLst>
              <a:path w="128270" h="27939">
                <a:moveTo>
                  <a:pt x="0" y="27432"/>
                </a:moveTo>
                <a:lnTo>
                  <a:pt x="128016" y="27432"/>
                </a:lnTo>
                <a:lnTo>
                  <a:pt x="128016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369807" y="2538983"/>
            <a:ext cx="131445" cy="27940"/>
          </a:xfrm>
          <a:custGeom>
            <a:avLst/>
            <a:gdLst/>
            <a:ahLst/>
            <a:cxnLst/>
            <a:rect l="l" t="t" r="r" b="b"/>
            <a:pathLst>
              <a:path w="131445" h="27939">
                <a:moveTo>
                  <a:pt x="0" y="27432"/>
                </a:moveTo>
                <a:lnTo>
                  <a:pt x="131064" y="27432"/>
                </a:lnTo>
                <a:lnTo>
                  <a:pt x="131064" y="0"/>
                </a:lnTo>
                <a:lnTo>
                  <a:pt x="0" y="0"/>
                </a:lnTo>
                <a:lnTo>
                  <a:pt x="0" y="2743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833104" y="2548127"/>
            <a:ext cx="131445" cy="24765"/>
          </a:xfrm>
          <a:custGeom>
            <a:avLst/>
            <a:gdLst/>
            <a:ahLst/>
            <a:cxnLst/>
            <a:rect l="l" t="t" r="r" b="b"/>
            <a:pathLst>
              <a:path w="131445" h="24764">
                <a:moveTo>
                  <a:pt x="0" y="24384"/>
                </a:moveTo>
                <a:lnTo>
                  <a:pt x="131064" y="24384"/>
                </a:lnTo>
                <a:lnTo>
                  <a:pt x="131064" y="0"/>
                </a:lnTo>
                <a:lnTo>
                  <a:pt x="0" y="0"/>
                </a:lnTo>
                <a:lnTo>
                  <a:pt x="0" y="243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1" name="object 201"/>
          <p:cNvGraphicFramePr>
            <a:graphicFrameLocks noGrp="1"/>
          </p:cNvGraphicFramePr>
          <p:nvPr/>
        </p:nvGraphicFramePr>
        <p:xfrm>
          <a:off x="7735181" y="2476404"/>
          <a:ext cx="1413508" cy="347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784"/>
                <a:gridCol w="462915"/>
                <a:gridCol w="511809"/>
              </a:tblGrid>
              <a:tr h="3474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500" spc="5" dirty="0">
                          <a:latin typeface="Times New Roman"/>
                          <a:cs typeface="Times New Roman"/>
                        </a:rPr>
                        <a:t>Num</a:t>
                      </a:r>
                      <a:r>
                        <a:rPr sz="5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5" dirty="0">
                          <a:latin typeface="Times New Roman"/>
                          <a:cs typeface="Times New Roman"/>
                        </a:rPr>
                        <a:t>Lock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Caps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Lock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Scroll</a:t>
                      </a:r>
                      <a:r>
                        <a:rPr sz="5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Lock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2" name="object 202"/>
          <p:cNvSpPr/>
          <p:nvPr/>
        </p:nvSpPr>
        <p:spPr>
          <a:xfrm>
            <a:off x="7720583" y="3349752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4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4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019288" y="3072383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3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3" y="316991"/>
                </a:lnTo>
                <a:lnTo>
                  <a:pt x="3962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760207" y="3112007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4"/>
                </a:moveTo>
                <a:lnTo>
                  <a:pt x="259079" y="237744"/>
                </a:lnTo>
                <a:lnTo>
                  <a:pt x="25907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019288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3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019288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23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086343" y="3349752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301751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30175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388095" y="3072383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125968" y="3112007"/>
            <a:ext cx="262255" cy="238125"/>
          </a:xfrm>
          <a:custGeom>
            <a:avLst/>
            <a:gdLst/>
            <a:ahLst/>
            <a:cxnLst/>
            <a:rect l="l" t="t" r="r" b="b"/>
            <a:pathLst>
              <a:path w="262254" h="238125">
                <a:moveTo>
                  <a:pt x="0" y="237744"/>
                </a:moveTo>
                <a:lnTo>
                  <a:pt x="262127" y="237744"/>
                </a:lnTo>
                <a:lnTo>
                  <a:pt x="262127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086343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086343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388095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388095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452104" y="3349752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750807" y="3072383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491728" y="3112007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4"/>
                </a:moveTo>
                <a:lnTo>
                  <a:pt x="259079" y="237744"/>
                </a:lnTo>
                <a:lnTo>
                  <a:pt x="25907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452104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452104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750807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750807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817864" y="3349752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817864" y="3072383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817864" y="3349752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732776" y="3688079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031480" y="3410711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772400" y="3450335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4"/>
                </a:moveTo>
                <a:lnTo>
                  <a:pt x="259079" y="237744"/>
                </a:lnTo>
                <a:lnTo>
                  <a:pt x="25907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732776" y="34107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732776" y="368807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031480" y="368807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031480" y="34107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098535" y="3688079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301752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301752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00288" y="3410711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3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3" y="316991"/>
                </a:lnTo>
                <a:lnTo>
                  <a:pt x="39623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138159" y="3450335"/>
            <a:ext cx="262255" cy="238125"/>
          </a:xfrm>
          <a:custGeom>
            <a:avLst/>
            <a:gdLst/>
            <a:ahLst/>
            <a:cxnLst/>
            <a:rect l="l" t="t" r="r" b="b"/>
            <a:pathLst>
              <a:path w="262254" h="238125">
                <a:moveTo>
                  <a:pt x="0" y="237744"/>
                </a:moveTo>
                <a:lnTo>
                  <a:pt x="262127" y="237744"/>
                </a:lnTo>
                <a:lnTo>
                  <a:pt x="262127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098535" y="34107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098535" y="368807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00288" y="368807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3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400288" y="34107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3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467343" y="3688079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766047" y="3410711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506968" y="3450335"/>
            <a:ext cx="259079" cy="238125"/>
          </a:xfrm>
          <a:custGeom>
            <a:avLst/>
            <a:gdLst/>
            <a:ahLst/>
            <a:cxnLst/>
            <a:rect l="l" t="t" r="r" b="b"/>
            <a:pathLst>
              <a:path w="259079" h="238125">
                <a:moveTo>
                  <a:pt x="0" y="237744"/>
                </a:moveTo>
                <a:lnTo>
                  <a:pt x="259079" y="237744"/>
                </a:lnTo>
                <a:lnTo>
                  <a:pt x="259079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467343" y="34107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67343" y="368807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766047" y="368807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766047" y="341071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744968" y="4029455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043671" y="3752088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744968" y="375208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744968" y="402945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043671" y="402945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043671" y="375208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107680" y="4029455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301751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30175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409431" y="3752088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107680" y="375208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07680" y="402945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409431" y="402945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409431" y="375208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473440" y="4029455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301751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30175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775192" y="3752088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513064" y="3791711"/>
            <a:ext cx="262255" cy="238125"/>
          </a:xfrm>
          <a:custGeom>
            <a:avLst/>
            <a:gdLst/>
            <a:ahLst/>
            <a:cxnLst/>
            <a:rect l="l" t="t" r="r" b="b"/>
            <a:pathLst>
              <a:path w="262254" h="238125">
                <a:moveTo>
                  <a:pt x="0" y="237744"/>
                </a:moveTo>
                <a:lnTo>
                  <a:pt x="262127" y="237744"/>
                </a:lnTo>
                <a:lnTo>
                  <a:pt x="262127" y="0"/>
                </a:lnTo>
                <a:lnTo>
                  <a:pt x="0" y="0"/>
                </a:lnTo>
                <a:lnTo>
                  <a:pt x="0" y="2377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473440" y="375208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473440" y="402945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775192" y="402945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775192" y="375208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44968" y="4367784"/>
            <a:ext cx="338455" cy="40005"/>
          </a:xfrm>
          <a:custGeom>
            <a:avLst/>
            <a:gdLst/>
            <a:ahLst/>
            <a:cxnLst/>
            <a:rect l="l" t="t" r="r" b="b"/>
            <a:pathLst>
              <a:path w="338454" h="40004">
                <a:moveTo>
                  <a:pt x="298703" y="0"/>
                </a:moveTo>
                <a:lnTo>
                  <a:pt x="39624" y="0"/>
                </a:lnTo>
                <a:lnTo>
                  <a:pt x="0" y="39624"/>
                </a:lnTo>
                <a:lnTo>
                  <a:pt x="338327" y="39624"/>
                </a:lnTo>
                <a:lnTo>
                  <a:pt x="29870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043671" y="4090415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8"/>
                </a:lnTo>
                <a:lnTo>
                  <a:pt x="39624" y="316992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44968" y="409041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44968" y="436778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043671" y="436778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043671" y="409041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107680" y="4376928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301751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30175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409431" y="4099559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7"/>
                </a:lnTo>
                <a:lnTo>
                  <a:pt x="39624" y="316991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107680" y="409955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107680" y="437692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409431" y="4376928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409431" y="409955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473440" y="4367784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301751" y="0"/>
                </a:moveTo>
                <a:lnTo>
                  <a:pt x="39624" y="0"/>
                </a:lnTo>
                <a:lnTo>
                  <a:pt x="0" y="39624"/>
                </a:lnTo>
                <a:lnTo>
                  <a:pt x="341375" y="39624"/>
                </a:lnTo>
                <a:lnTo>
                  <a:pt x="30175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775192" y="4090415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8"/>
                </a:lnTo>
                <a:lnTo>
                  <a:pt x="39624" y="316992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513064" y="4130040"/>
            <a:ext cx="262255" cy="238125"/>
          </a:xfrm>
          <a:custGeom>
            <a:avLst/>
            <a:gdLst/>
            <a:ahLst/>
            <a:cxnLst/>
            <a:rect l="l" t="t" r="r" b="b"/>
            <a:pathLst>
              <a:path w="262254" h="238125">
                <a:moveTo>
                  <a:pt x="0" y="237743"/>
                </a:moveTo>
                <a:lnTo>
                  <a:pt x="262127" y="237743"/>
                </a:lnTo>
                <a:lnTo>
                  <a:pt x="262127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473440" y="409041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473440" y="436778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4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775192" y="4367784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775192" y="409041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412480" y="4431791"/>
            <a:ext cx="40005" cy="317500"/>
          </a:xfrm>
          <a:custGeom>
            <a:avLst/>
            <a:gdLst/>
            <a:ahLst/>
            <a:cxnLst/>
            <a:rect l="l" t="t" r="r" b="b"/>
            <a:pathLst>
              <a:path w="40004" h="317500">
                <a:moveTo>
                  <a:pt x="39624" y="0"/>
                </a:moveTo>
                <a:lnTo>
                  <a:pt x="0" y="39624"/>
                </a:lnTo>
                <a:lnTo>
                  <a:pt x="0" y="277368"/>
                </a:lnTo>
                <a:lnTo>
                  <a:pt x="39624" y="316992"/>
                </a:lnTo>
                <a:lnTo>
                  <a:pt x="39624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760207" y="443179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760207" y="470915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3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412480" y="470915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412480" y="443179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482583" y="4709159"/>
            <a:ext cx="341630" cy="40005"/>
          </a:xfrm>
          <a:custGeom>
            <a:avLst/>
            <a:gdLst/>
            <a:ahLst/>
            <a:cxnLst/>
            <a:rect l="l" t="t" r="r" b="b"/>
            <a:pathLst>
              <a:path w="341629" h="40004">
                <a:moveTo>
                  <a:pt x="301751" y="0"/>
                </a:moveTo>
                <a:lnTo>
                  <a:pt x="39624" y="0"/>
                </a:lnTo>
                <a:lnTo>
                  <a:pt x="0" y="39623"/>
                </a:lnTo>
                <a:lnTo>
                  <a:pt x="341375" y="39623"/>
                </a:lnTo>
                <a:lnTo>
                  <a:pt x="301751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522207" y="4471415"/>
            <a:ext cx="262255" cy="238125"/>
          </a:xfrm>
          <a:custGeom>
            <a:avLst/>
            <a:gdLst/>
            <a:ahLst/>
            <a:cxnLst/>
            <a:rect l="l" t="t" r="r" b="b"/>
            <a:pathLst>
              <a:path w="262254" h="238125">
                <a:moveTo>
                  <a:pt x="0" y="237743"/>
                </a:moveTo>
                <a:lnTo>
                  <a:pt x="262127" y="237743"/>
                </a:lnTo>
                <a:lnTo>
                  <a:pt x="262127" y="0"/>
                </a:lnTo>
                <a:lnTo>
                  <a:pt x="0" y="0"/>
                </a:lnTo>
                <a:lnTo>
                  <a:pt x="0" y="2377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482583" y="443179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0"/>
                </a:moveTo>
                <a:lnTo>
                  <a:pt x="39624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482583" y="470915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623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784335" y="4709159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3962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784335" y="4431791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24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833104" y="4026408"/>
            <a:ext cx="338455" cy="43180"/>
          </a:xfrm>
          <a:custGeom>
            <a:avLst/>
            <a:gdLst/>
            <a:ahLst/>
            <a:cxnLst/>
            <a:rect l="l" t="t" r="r" b="b"/>
            <a:pathLst>
              <a:path w="338454" h="43179">
                <a:moveTo>
                  <a:pt x="295655" y="0"/>
                </a:moveTo>
                <a:lnTo>
                  <a:pt x="42672" y="0"/>
                </a:lnTo>
                <a:lnTo>
                  <a:pt x="0" y="42671"/>
                </a:lnTo>
                <a:lnTo>
                  <a:pt x="338327" y="42671"/>
                </a:lnTo>
                <a:lnTo>
                  <a:pt x="295655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833104" y="3407664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0"/>
                </a:moveTo>
                <a:lnTo>
                  <a:pt x="42672" y="426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833104" y="4026408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42671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842247" y="4084320"/>
            <a:ext cx="43180" cy="40005"/>
          </a:xfrm>
          <a:custGeom>
            <a:avLst/>
            <a:gdLst/>
            <a:ahLst/>
            <a:cxnLst/>
            <a:rect l="l" t="t" r="r" b="b"/>
            <a:pathLst>
              <a:path w="43179" h="40004">
                <a:moveTo>
                  <a:pt x="0" y="0"/>
                </a:moveTo>
                <a:lnTo>
                  <a:pt x="42672" y="39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842247" y="4700015"/>
            <a:ext cx="43180" cy="43180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0" y="42671"/>
                </a:moveTo>
                <a:lnTo>
                  <a:pt x="4267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99" name="object 299"/>
          <p:cNvGraphicFramePr>
            <a:graphicFrameLocks noGrp="1"/>
          </p:cNvGraphicFramePr>
          <p:nvPr/>
        </p:nvGraphicFramePr>
        <p:xfrm>
          <a:off x="7728204" y="3067811"/>
          <a:ext cx="1424939" cy="1673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10"/>
                <a:gridCol w="279400"/>
                <a:gridCol w="367665"/>
                <a:gridCol w="374015"/>
                <a:gridCol w="66040"/>
                <a:gridCol w="270509"/>
              </a:tblGrid>
              <a:tr h="327660">
                <a:tc gridSpan="2"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500" spc="5" dirty="0">
                          <a:latin typeface="Times New Roman"/>
                          <a:cs typeface="Times New Roman"/>
                        </a:rPr>
                        <a:t>Num</a:t>
                      </a:r>
                      <a:r>
                        <a:rPr sz="5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latin typeface="Times New Roman"/>
                          <a:cs typeface="Times New Roman"/>
                        </a:rPr>
                        <a:t>Lock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/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*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9851">
                <a:tc gridSpan="2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7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Home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8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sz="600" dirty="0">
                          <a:latin typeface="Symbol"/>
                          <a:cs typeface="Symbol"/>
                        </a:rPr>
                        <a:t></a:t>
                      </a:r>
                      <a:endParaRPr sz="600">
                        <a:latin typeface="Symbol"/>
                        <a:cs typeface="Symbol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9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Pg</a:t>
                      </a:r>
                      <a:r>
                        <a:rPr sz="5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Up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+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4424">
                <a:tc gridSpan="2">
                  <a:txBody>
                    <a:bodyPr/>
                    <a:lstStyle/>
                    <a:p>
                      <a:pPr marL="6032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Symbol"/>
                          <a:cs typeface="Symbol"/>
                        </a:rPr>
                        <a:t></a:t>
                      </a:r>
                      <a:endParaRPr sz="600">
                        <a:latin typeface="Symbol"/>
                        <a:cs typeface="Symbo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6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Symbol"/>
                          <a:cs typeface="Symbol"/>
                        </a:rPr>
                        <a:t></a:t>
                      </a:r>
                      <a:endParaRPr sz="600">
                        <a:latin typeface="Symbol"/>
                        <a:cs typeface="Symbo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79">
                <a:tc grid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500" spc="-10" dirty="0">
                          <a:latin typeface="Times New Roman"/>
                          <a:cs typeface="Times New Roman"/>
                        </a:rPr>
                        <a:t>End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dirty="0">
                          <a:latin typeface="Symbol"/>
                          <a:cs typeface="Symbol"/>
                        </a:rPr>
                        <a:t></a:t>
                      </a:r>
                      <a:endParaRPr sz="600">
                        <a:latin typeface="Symbol"/>
                        <a:cs typeface="Symbo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3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500" dirty="0">
                          <a:latin typeface="Times New Roman"/>
                          <a:cs typeface="Times New Roman"/>
                        </a:rPr>
                        <a:t>Pg</a:t>
                      </a:r>
                      <a:r>
                        <a:rPr sz="5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500" dirty="0">
                          <a:latin typeface="Times New Roman"/>
                          <a:cs typeface="Times New Roman"/>
                        </a:rPr>
                        <a:t>Dn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500" spc="-10" dirty="0">
                          <a:latin typeface="Times New Roman"/>
                          <a:cs typeface="Times New Roman"/>
                        </a:rPr>
                        <a:t>Enter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61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CDCDC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Ins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CDCDC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600" dirty="0">
                          <a:latin typeface="Times New Roman"/>
                          <a:cs typeface="Times New Roman"/>
                        </a:rPr>
                        <a:t>.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500" spc="-5" dirty="0">
                          <a:latin typeface="Times New Roman"/>
                          <a:cs typeface="Times New Roman"/>
                        </a:rPr>
                        <a:t>Del</a:t>
                      </a: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999999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0" name="object 30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301" name="object 301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149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2" name="object 30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303" name="object 303"/>
          <p:cNvSpPr txBox="1"/>
          <p:nvPr/>
        </p:nvSpPr>
        <p:spPr>
          <a:xfrm>
            <a:off x="8192516" y="7066854"/>
            <a:ext cx="94234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fld id="{81D60167-4931-47E6-BA6A-407CBD079E47}" type="slidenum"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7</a:t>
            </a:fld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/58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0467" y="676147"/>
            <a:ext cx="55575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Point-and-Draw</a:t>
            </a:r>
            <a:r>
              <a:rPr spc="-10" dirty="0"/>
              <a:t> Devices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149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92516" y="7066854"/>
            <a:ext cx="94234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fld id="{81D60167-4931-47E6-BA6A-407CBD079E47}" type="slidenum"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8</a:t>
            </a:fld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/58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3763" y="1752092"/>
            <a:ext cx="7490459" cy="393569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13715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rapidly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point to and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select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 graphic icon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or  menu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item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from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multiple options displayed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 </a:t>
            </a:r>
            <a:r>
              <a:rPr sz="2000" i="1" spc="-10" dirty="0">
                <a:solidFill>
                  <a:srgbClr val="333333"/>
                </a:solidFill>
                <a:latin typeface="Verdana"/>
                <a:cs typeface="Verdana"/>
              </a:rPr>
              <a:t>Graphical </a:t>
            </a:r>
            <a:r>
              <a:rPr sz="2000" i="1" spc="-5" dirty="0">
                <a:solidFill>
                  <a:srgbClr val="333333"/>
                </a:solidFill>
                <a:latin typeface="Verdana"/>
                <a:cs typeface="Verdana"/>
              </a:rPr>
              <a:t>User Interface (GUI)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of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15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screen</a:t>
            </a:r>
            <a:endParaRPr sz="2000" dirty="0">
              <a:latin typeface="Verdana"/>
              <a:cs typeface="Verdana"/>
            </a:endParaRPr>
          </a:p>
          <a:p>
            <a:pPr marL="356870" marR="12446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to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create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graphic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elements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on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the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screen such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as 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lines, curves,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freehand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 shapes</a:t>
            </a:r>
            <a:endParaRPr sz="2000" dirty="0"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Some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point-and-draw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devices 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are</a:t>
            </a:r>
            <a:r>
              <a:rPr lang="en-GB"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:</a:t>
            </a: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GB" sz="2000" spc="-10" dirty="0">
                <a:solidFill>
                  <a:srgbClr val="333333"/>
                </a:solidFill>
                <a:latin typeface="Verdana"/>
                <a:cs typeface="Verdana"/>
              </a:rPr>
              <a:t>M</a:t>
            </a:r>
            <a:r>
              <a:rPr sz="2000" spc="-10" dirty="0" err="1" smtClean="0">
                <a:solidFill>
                  <a:srgbClr val="333333"/>
                </a:solidFill>
                <a:latin typeface="Verdana"/>
                <a:cs typeface="Verdana"/>
              </a:rPr>
              <a:t>ouse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endParaRPr lang="en-GB" sz="2000" spc="-1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GB" sz="2000" spc="-5" dirty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rack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ball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,</a:t>
            </a: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GB" sz="2000" spc="-5" dirty="0">
                <a:solidFill>
                  <a:srgbClr val="333333"/>
                </a:solidFill>
                <a:latin typeface="Verdana"/>
                <a:cs typeface="Verdana"/>
              </a:rPr>
              <a:t>J</a:t>
            </a:r>
            <a:r>
              <a:rPr sz="2000" spc="-5" dirty="0" err="1" smtClean="0">
                <a:solidFill>
                  <a:srgbClr val="333333"/>
                </a:solidFill>
                <a:latin typeface="Verdana"/>
                <a:cs typeface="Verdana"/>
              </a:rPr>
              <a:t>oy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stick </a:t>
            </a:r>
            <a:endParaRPr lang="en-GB" sz="20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356870" marR="5080" indent="-344805">
              <a:lnSpc>
                <a:spcPct val="100000"/>
              </a:lnSpc>
              <a:spcBef>
                <a:spcPts val="1080"/>
              </a:spcBef>
              <a:buClr>
                <a:srgbClr val="FF0000"/>
              </a:buClr>
              <a:buFont typeface="Wingdings"/>
              <a:buChar char=""/>
              <a:tabLst>
                <a:tab pos="356870" algn="l"/>
                <a:tab pos="357505" algn="l"/>
              </a:tabLst>
            </a:pPr>
            <a:r>
              <a:rPr lang="en-GB" sz="2000" dirty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dirty="0" err="1" smtClean="0">
                <a:solidFill>
                  <a:srgbClr val="333333"/>
                </a:solidFill>
                <a:latin typeface="Verdana"/>
                <a:cs typeface="Verdana"/>
              </a:rPr>
              <a:t>ight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pen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 </a:t>
            </a:r>
            <a:r>
              <a:rPr lang="en-GB" sz="2000" spc="-10" dirty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ouch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333333"/>
                </a:solidFill>
                <a:latin typeface="Verdana"/>
                <a:cs typeface="Verdana"/>
              </a:rPr>
              <a:t>screen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1659" y="438404"/>
            <a:ext cx="50768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Verdana"/>
                <a:cs typeface="Verdana"/>
              </a:rPr>
              <a:t>Computer Fundamentals: </a:t>
            </a:r>
            <a:r>
              <a:rPr sz="1400" dirty="0">
                <a:latin typeface="Verdana"/>
                <a:cs typeface="Verdana"/>
              </a:rPr>
              <a:t>Pradeep </a:t>
            </a:r>
            <a:r>
              <a:rPr sz="1400" spc="-5" dirty="0">
                <a:latin typeface="Verdana"/>
                <a:cs typeface="Verdana"/>
              </a:rPr>
              <a:t>K. Sinha </a:t>
            </a:r>
            <a:r>
              <a:rPr sz="1400" spc="-10" dirty="0">
                <a:latin typeface="Verdana"/>
                <a:cs typeface="Verdana"/>
              </a:rPr>
              <a:t>&amp; </a:t>
            </a:r>
            <a:r>
              <a:rPr sz="1400" dirty="0">
                <a:latin typeface="Verdana"/>
                <a:cs typeface="Verdana"/>
              </a:rPr>
              <a:t>Priti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Sinha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004304"/>
            <a:ext cx="9144000" cy="310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312408"/>
            <a:ext cx="9144000" cy="713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6563" y="682244"/>
            <a:ext cx="14935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M</a:t>
            </a:r>
            <a:r>
              <a:rPr spc="-20" dirty="0"/>
              <a:t>o</a:t>
            </a:r>
            <a:r>
              <a:rPr spc="-5" dirty="0"/>
              <a:t>u</a:t>
            </a:r>
            <a:r>
              <a:rPr spc="15" dirty="0"/>
              <a:t>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25372" y="5458459"/>
            <a:ext cx="727900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Commonly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used 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in </a:t>
            </a:r>
            <a:r>
              <a:rPr sz="2000" spc="-10" dirty="0">
                <a:solidFill>
                  <a:srgbClr val="333333"/>
                </a:solidFill>
                <a:latin typeface="Verdana"/>
                <a:cs typeface="Verdana"/>
              </a:rPr>
              <a:t>personal computers </a:t>
            </a:r>
            <a:r>
              <a:rPr sz="2000" spc="-5" dirty="0">
                <a:solidFill>
                  <a:srgbClr val="333333"/>
                </a:solidFill>
                <a:latin typeface="Verdana"/>
                <a:cs typeface="Verdana"/>
              </a:rPr>
              <a:t>and</a:t>
            </a:r>
            <a:r>
              <a:rPr sz="2000" spc="10" dirty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3333"/>
                </a:solidFill>
                <a:latin typeface="Verdana"/>
                <a:cs typeface="Verdana"/>
              </a:rPr>
              <a:t>workstations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40608" y="3249167"/>
            <a:ext cx="0" cy="582295"/>
          </a:xfrm>
          <a:custGeom>
            <a:avLst/>
            <a:gdLst/>
            <a:ahLst/>
            <a:cxnLst/>
            <a:rect l="l" t="t" r="r" b="b"/>
            <a:pathLst>
              <a:path h="582295">
                <a:moveTo>
                  <a:pt x="0" y="0"/>
                </a:moveTo>
                <a:lnTo>
                  <a:pt x="0" y="582168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40608" y="3249167"/>
            <a:ext cx="1122045" cy="954405"/>
          </a:xfrm>
          <a:custGeom>
            <a:avLst/>
            <a:gdLst/>
            <a:ahLst/>
            <a:cxnLst/>
            <a:rect l="l" t="t" r="r" b="b"/>
            <a:pathLst>
              <a:path w="1122045" h="954404">
                <a:moveTo>
                  <a:pt x="0" y="0"/>
                </a:moveTo>
                <a:lnTo>
                  <a:pt x="1121664" y="9540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2271" y="4203191"/>
            <a:ext cx="271780" cy="585470"/>
          </a:xfrm>
          <a:custGeom>
            <a:avLst/>
            <a:gdLst/>
            <a:ahLst/>
            <a:cxnLst/>
            <a:rect l="l" t="t" r="r" b="b"/>
            <a:pathLst>
              <a:path w="271779" h="585470">
                <a:moveTo>
                  <a:pt x="0" y="0"/>
                </a:moveTo>
                <a:lnTo>
                  <a:pt x="271272" y="585216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3544" y="4788408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40608" y="3831335"/>
            <a:ext cx="1393190" cy="1149350"/>
          </a:xfrm>
          <a:custGeom>
            <a:avLst/>
            <a:gdLst/>
            <a:ahLst/>
            <a:cxnLst/>
            <a:rect l="l" t="t" r="r" b="b"/>
            <a:pathLst>
              <a:path w="1393189" h="1149350">
                <a:moveTo>
                  <a:pt x="0" y="0"/>
                </a:moveTo>
                <a:lnTo>
                  <a:pt x="1392936" y="1149095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0608" y="3249167"/>
            <a:ext cx="1661160" cy="0"/>
          </a:xfrm>
          <a:custGeom>
            <a:avLst/>
            <a:gdLst/>
            <a:ahLst/>
            <a:cxnLst/>
            <a:rect l="l" t="t" r="r" b="b"/>
            <a:pathLst>
              <a:path w="1661160">
                <a:moveTo>
                  <a:pt x="0" y="0"/>
                </a:moveTo>
                <a:lnTo>
                  <a:pt x="1661159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1767" y="3249167"/>
            <a:ext cx="1118870" cy="954405"/>
          </a:xfrm>
          <a:custGeom>
            <a:avLst/>
            <a:gdLst/>
            <a:ahLst/>
            <a:cxnLst/>
            <a:rect l="l" t="t" r="r" b="b"/>
            <a:pathLst>
              <a:path w="1118870" h="954404">
                <a:moveTo>
                  <a:pt x="0" y="0"/>
                </a:moveTo>
                <a:lnTo>
                  <a:pt x="1118616" y="9540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3544" y="4788408"/>
            <a:ext cx="1658620" cy="0"/>
          </a:xfrm>
          <a:custGeom>
            <a:avLst/>
            <a:gdLst/>
            <a:ahLst/>
            <a:cxnLst/>
            <a:rect l="l" t="t" r="r" b="b"/>
            <a:pathLst>
              <a:path w="1658620">
                <a:moveTo>
                  <a:pt x="0" y="0"/>
                </a:moveTo>
                <a:lnTo>
                  <a:pt x="1658111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20384" y="4203191"/>
            <a:ext cx="271780" cy="585470"/>
          </a:xfrm>
          <a:custGeom>
            <a:avLst/>
            <a:gdLst/>
            <a:ahLst/>
            <a:cxnLst/>
            <a:rect l="l" t="t" r="r" b="b"/>
            <a:pathLst>
              <a:path w="271779" h="585470">
                <a:moveTo>
                  <a:pt x="0" y="0"/>
                </a:moveTo>
                <a:lnTo>
                  <a:pt x="271271" y="585216"/>
                </a:lnTo>
              </a:path>
            </a:pathLst>
          </a:custGeom>
          <a:ln w="274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1655" y="4788408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3544" y="4980432"/>
            <a:ext cx="1658620" cy="0"/>
          </a:xfrm>
          <a:custGeom>
            <a:avLst/>
            <a:gdLst/>
            <a:ahLst/>
            <a:cxnLst/>
            <a:rect l="l" t="t" r="r" b="b"/>
            <a:pathLst>
              <a:path w="1658620">
                <a:moveTo>
                  <a:pt x="0" y="0"/>
                </a:moveTo>
                <a:lnTo>
                  <a:pt x="1658111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6800" y="3419855"/>
            <a:ext cx="372110" cy="320040"/>
          </a:xfrm>
          <a:custGeom>
            <a:avLst/>
            <a:gdLst/>
            <a:ahLst/>
            <a:cxnLst/>
            <a:rect l="l" t="t" r="r" b="b"/>
            <a:pathLst>
              <a:path w="372110" h="320039">
                <a:moveTo>
                  <a:pt x="0" y="0"/>
                </a:moveTo>
                <a:lnTo>
                  <a:pt x="371855" y="32004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1103" y="3745991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696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40935" y="3425952"/>
            <a:ext cx="375285" cy="320040"/>
          </a:xfrm>
          <a:custGeom>
            <a:avLst/>
            <a:gdLst/>
            <a:ahLst/>
            <a:cxnLst/>
            <a:rect l="l" t="t" r="r" b="b"/>
            <a:pathLst>
              <a:path w="375285" h="320039">
                <a:moveTo>
                  <a:pt x="0" y="0"/>
                </a:moveTo>
                <a:lnTo>
                  <a:pt x="374903" y="320039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8479" y="2107359"/>
            <a:ext cx="1400175" cy="1136015"/>
          </a:xfrm>
          <a:custGeom>
            <a:avLst/>
            <a:gdLst/>
            <a:ahLst/>
            <a:cxnLst/>
            <a:rect l="l" t="t" r="r" b="b"/>
            <a:pathLst>
              <a:path w="1400175" h="1136014">
                <a:moveTo>
                  <a:pt x="1203959" y="1135712"/>
                </a:moveTo>
                <a:lnTo>
                  <a:pt x="1253065" y="1110990"/>
                </a:lnTo>
                <a:lnTo>
                  <a:pt x="1298972" y="1086109"/>
                </a:lnTo>
                <a:lnTo>
                  <a:pt x="1338480" y="1060534"/>
                </a:lnTo>
                <a:lnTo>
                  <a:pt x="1368392" y="1033733"/>
                </a:lnTo>
                <a:lnTo>
                  <a:pt x="1386626" y="974319"/>
                </a:lnTo>
                <a:lnTo>
                  <a:pt x="1368552" y="940640"/>
                </a:lnTo>
                <a:lnTo>
                  <a:pt x="1317500" y="904100"/>
                </a:lnTo>
                <a:lnTo>
                  <a:pt x="1277288" y="884916"/>
                </a:lnTo>
                <a:lnTo>
                  <a:pt x="1229979" y="865160"/>
                </a:lnTo>
                <a:lnTo>
                  <a:pt x="1177591" y="844857"/>
                </a:lnTo>
                <a:lnTo>
                  <a:pt x="1122143" y="824034"/>
                </a:lnTo>
                <a:lnTo>
                  <a:pt x="1065657" y="802718"/>
                </a:lnTo>
                <a:lnTo>
                  <a:pt x="1010149" y="780936"/>
                </a:lnTo>
                <a:lnTo>
                  <a:pt x="957641" y="758713"/>
                </a:lnTo>
                <a:lnTo>
                  <a:pt x="910152" y="736077"/>
                </a:lnTo>
                <a:lnTo>
                  <a:pt x="869700" y="713055"/>
                </a:lnTo>
                <a:lnTo>
                  <a:pt x="838306" y="689673"/>
                </a:lnTo>
                <a:lnTo>
                  <a:pt x="810768" y="641936"/>
                </a:lnTo>
                <a:lnTo>
                  <a:pt x="817115" y="618076"/>
                </a:lnTo>
                <a:lnTo>
                  <a:pt x="862925" y="566833"/>
                </a:lnTo>
                <a:lnTo>
                  <a:pt x="899070" y="539885"/>
                </a:lnTo>
                <a:lnTo>
                  <a:pt x="941832" y="512340"/>
                </a:lnTo>
                <a:lnTo>
                  <a:pt x="989551" y="484415"/>
                </a:lnTo>
                <a:lnTo>
                  <a:pt x="1040570" y="456329"/>
                </a:lnTo>
                <a:lnTo>
                  <a:pt x="1093232" y="428296"/>
                </a:lnTo>
                <a:lnTo>
                  <a:pt x="1145877" y="400534"/>
                </a:lnTo>
                <a:lnTo>
                  <a:pt x="1196848" y="373261"/>
                </a:lnTo>
                <a:lnTo>
                  <a:pt x="1244486" y="346691"/>
                </a:lnTo>
                <a:lnTo>
                  <a:pt x="1287133" y="321043"/>
                </a:lnTo>
                <a:lnTo>
                  <a:pt x="1323132" y="296532"/>
                </a:lnTo>
                <a:lnTo>
                  <a:pt x="1368552" y="251792"/>
                </a:lnTo>
                <a:lnTo>
                  <a:pt x="1397242" y="186944"/>
                </a:lnTo>
                <a:lnTo>
                  <a:pt x="1399596" y="156627"/>
                </a:lnTo>
                <a:lnTo>
                  <a:pt x="1392618" y="128116"/>
                </a:lnTo>
                <a:lnTo>
                  <a:pt x="1346651" y="77717"/>
                </a:lnTo>
                <a:lnTo>
                  <a:pt x="1305656" y="56432"/>
                </a:lnTo>
                <a:lnTo>
                  <a:pt x="1251314" y="38156"/>
                </a:lnTo>
                <a:lnTo>
                  <a:pt x="1182623" y="23192"/>
                </a:lnTo>
                <a:lnTo>
                  <a:pt x="1111741" y="13647"/>
                </a:lnTo>
                <a:lnTo>
                  <a:pt x="1068666" y="9984"/>
                </a:lnTo>
                <a:lnTo>
                  <a:pt x="1021216" y="6989"/>
                </a:lnTo>
                <a:lnTo>
                  <a:pt x="969925" y="4606"/>
                </a:lnTo>
                <a:lnTo>
                  <a:pt x="915329" y="2783"/>
                </a:lnTo>
                <a:lnTo>
                  <a:pt x="857963" y="1465"/>
                </a:lnTo>
                <a:lnTo>
                  <a:pt x="798362" y="598"/>
                </a:lnTo>
                <a:lnTo>
                  <a:pt x="737060" y="127"/>
                </a:lnTo>
                <a:lnTo>
                  <a:pt x="674594" y="0"/>
                </a:lnTo>
                <a:lnTo>
                  <a:pt x="611498" y="160"/>
                </a:lnTo>
                <a:lnTo>
                  <a:pt x="548308" y="556"/>
                </a:lnTo>
                <a:lnTo>
                  <a:pt x="485558" y="1131"/>
                </a:lnTo>
                <a:lnTo>
                  <a:pt x="423783" y="1833"/>
                </a:lnTo>
                <a:lnTo>
                  <a:pt x="363519" y="2607"/>
                </a:lnTo>
                <a:lnTo>
                  <a:pt x="305301" y="3399"/>
                </a:lnTo>
                <a:lnTo>
                  <a:pt x="249663" y="4156"/>
                </a:lnTo>
                <a:lnTo>
                  <a:pt x="197141" y="4821"/>
                </a:lnTo>
                <a:lnTo>
                  <a:pt x="148271" y="5343"/>
                </a:lnTo>
                <a:lnTo>
                  <a:pt x="103586" y="5666"/>
                </a:lnTo>
                <a:lnTo>
                  <a:pt x="63622" y="5737"/>
                </a:lnTo>
                <a:lnTo>
                  <a:pt x="28915" y="5501"/>
                </a:lnTo>
                <a:lnTo>
                  <a:pt x="0" y="4904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9247" y="3425952"/>
            <a:ext cx="372110" cy="320040"/>
          </a:xfrm>
          <a:custGeom>
            <a:avLst/>
            <a:gdLst/>
            <a:ahLst/>
            <a:cxnLst/>
            <a:rect l="l" t="t" r="r" b="b"/>
            <a:pathLst>
              <a:path w="372110" h="320039">
                <a:moveTo>
                  <a:pt x="0" y="0"/>
                </a:moveTo>
                <a:lnTo>
                  <a:pt x="371855" y="320039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0959" y="3419855"/>
            <a:ext cx="993775" cy="0"/>
          </a:xfrm>
          <a:custGeom>
            <a:avLst/>
            <a:gdLst/>
            <a:ahLst/>
            <a:cxnLst/>
            <a:rect l="l" t="t" r="r" b="b"/>
            <a:pathLst>
              <a:path w="993775">
                <a:moveTo>
                  <a:pt x="0" y="0"/>
                </a:moveTo>
                <a:lnTo>
                  <a:pt x="993648" y="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Ref</a:t>
            </a:r>
            <a:r>
              <a:rPr spc="-85" dirty="0"/>
              <a:t> </a:t>
            </a:r>
            <a:r>
              <a:rPr spc="-5" dirty="0"/>
              <a:t>Page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648460" y="7042470"/>
            <a:ext cx="36322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150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Chapter 9: </a:t>
            </a:r>
            <a:r>
              <a:rPr dirty="0"/>
              <a:t>Input-Output</a:t>
            </a:r>
            <a:r>
              <a:rPr spc="-85" dirty="0"/>
              <a:t> </a:t>
            </a:r>
            <a:r>
              <a:rPr spc="-5" dirty="0"/>
              <a:t>Devices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192516" y="7066854"/>
            <a:ext cx="942340" cy="240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00"/>
                </a:solidFill>
                <a:latin typeface="Verdana"/>
                <a:cs typeface="Verdana"/>
              </a:rPr>
              <a:t>Slide</a:t>
            </a:r>
            <a:r>
              <a:rPr sz="1400" spc="-7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fld id="{81D60167-4931-47E6-BA6A-407CBD079E47}" type="slidenum"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9</a:t>
            </a:fld>
            <a:r>
              <a:rPr sz="1400" spc="-10" dirty="0">
                <a:solidFill>
                  <a:srgbClr val="FFFF00"/>
                </a:solidFill>
                <a:latin typeface="Verdana"/>
                <a:cs typeface="Verdana"/>
              </a:rPr>
              <a:t>/58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4301</Words>
  <Application>Microsoft Office PowerPoint</Application>
  <PresentationFormat>Custom</PresentationFormat>
  <Paragraphs>898</Paragraphs>
  <Slides>60</Slides>
  <Notes>0</Notes>
  <HiddenSlides>13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Learning Objectives</vt:lpstr>
      <vt:lpstr>I/O Devices</vt:lpstr>
      <vt:lpstr>Role of I/O Devices</vt:lpstr>
      <vt:lpstr>Commonly Used Input Devices</vt:lpstr>
      <vt:lpstr>Keyboard Devices</vt:lpstr>
      <vt:lpstr>The Layout of Keys on a  QWERTY Keyboard</vt:lpstr>
      <vt:lpstr>Point-and-Draw Devices</vt:lpstr>
      <vt:lpstr>Mouse</vt:lpstr>
      <vt:lpstr>Trackball</vt:lpstr>
      <vt:lpstr>Joystick</vt:lpstr>
      <vt:lpstr>Electronic Pen</vt:lpstr>
      <vt:lpstr>Touch Screen</vt:lpstr>
      <vt:lpstr>Data Scanning Devices</vt:lpstr>
      <vt:lpstr>Image Scanner</vt:lpstr>
      <vt:lpstr>Two Common Types of Image Scanners</vt:lpstr>
      <vt:lpstr>Flatbed Scanner</vt:lpstr>
      <vt:lpstr>Handheld Scanner</vt:lpstr>
      <vt:lpstr>Optical CharacterRecognition (OCR) Device  </vt:lpstr>
      <vt:lpstr>Optical Mark Reader (OMR)</vt:lpstr>
      <vt:lpstr>Sample Use of OMR</vt:lpstr>
      <vt:lpstr>Bar-code Reader</vt:lpstr>
      <vt:lpstr>An Example of UPC Bar Code</vt:lpstr>
      <vt:lpstr>Magnetic-Ink Character Recognition (MICR)</vt:lpstr>
      <vt:lpstr>MICR Character Set (E13B Font)</vt:lpstr>
      <vt:lpstr>Digitizer</vt:lpstr>
      <vt:lpstr>A Digitizer</vt:lpstr>
      <vt:lpstr>Electronic-card Reader</vt:lpstr>
      <vt:lpstr>Speech Recognition Devices</vt:lpstr>
      <vt:lpstr>Types of Speech Recognition Systems</vt:lpstr>
      <vt:lpstr>Uses of Speech Recognition Systems</vt:lpstr>
      <vt:lpstr>Vision-Input Systems</vt:lpstr>
      <vt:lpstr>Commonly Used Output Devices</vt:lpstr>
      <vt:lpstr>Types of Output</vt:lpstr>
      <vt:lpstr>Monitors</vt:lpstr>
      <vt:lpstr>Monitors</vt:lpstr>
      <vt:lpstr>Types of Monitors</vt:lpstr>
      <vt:lpstr>Printers</vt:lpstr>
      <vt:lpstr>Dot-Matrix Printers</vt:lpstr>
      <vt:lpstr>Formation of Characters as a pattern of dots</vt:lpstr>
      <vt:lpstr>A Dot Matrix Printer</vt:lpstr>
      <vt:lpstr>Inkjet Printers</vt:lpstr>
      <vt:lpstr>Inkjet Printers</vt:lpstr>
      <vt:lpstr>An Inkjet Printers</vt:lpstr>
      <vt:lpstr>Drum Printers</vt:lpstr>
      <vt:lpstr>Printing Mechanism of a Drum Printer</vt:lpstr>
      <vt:lpstr>Chain/Band Printers</vt:lpstr>
      <vt:lpstr>Chain/Band Printers</vt:lpstr>
      <vt:lpstr>Laser Printers</vt:lpstr>
      <vt:lpstr>Laser Printers</vt:lpstr>
      <vt:lpstr>A Laser Printers</vt:lpstr>
      <vt:lpstr>Plotters</vt:lpstr>
      <vt:lpstr>A Drum Plotter</vt:lpstr>
      <vt:lpstr>A Flatbed Plotter</vt:lpstr>
      <vt:lpstr>Screen Image Projector</vt:lpstr>
      <vt:lpstr>Voice Response Systems</vt:lpstr>
      <vt:lpstr>Voice Reproduction Systems</vt:lpstr>
      <vt:lpstr>Speech Synthesizers</vt:lpstr>
      <vt:lpstr>Key Words/Phrases</vt:lpstr>
      <vt:lpstr>Key Words/Phrases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zakir</cp:lastModifiedBy>
  <cp:revision>26</cp:revision>
  <dcterms:created xsi:type="dcterms:W3CDTF">2020-05-07T06:15:24Z</dcterms:created>
  <dcterms:modified xsi:type="dcterms:W3CDTF">2020-05-18T07:33:05Z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2020-05-07T00:00:00Z</vt:filetime>
  </property>
</Properties>
</file>