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 802.11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Wireless 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8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057603" cy="6303818"/>
          </a:xfrm>
        </p:spPr>
      </p:pic>
    </p:spTree>
    <p:extLst>
      <p:ext uri="{BB962C8B-B14F-4D97-AF65-F5344CB8AC3E}">
        <p14:creationId xmlns:p14="http://schemas.microsoft.com/office/powerpoint/2010/main" val="7032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Medium Access Control Layer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 layer uses two techniques for communication.</a:t>
            </a: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Co-ordinated Function (DCF)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 linked with AP, scans air for interface.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Collision can occur when multiple STA send data to AP, Carrier Sense Multiple Access/Collision Avoidance avoid collision.</a:t>
            </a: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Co-ordinated Function (PCF)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 scans all STA in round robin fashion, see any STA wants to send packet.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Polling mechanism decreases throughput of IEEE 802.11</a:t>
            </a:r>
          </a:p>
        </p:txBody>
      </p:sp>
    </p:spTree>
    <p:extLst>
      <p:ext uri="{BB962C8B-B14F-4D97-AF65-F5344CB8AC3E}">
        <p14:creationId xmlns:p14="http://schemas.microsoft.com/office/powerpoint/2010/main" val="26331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 to Send/Clear to Send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DCF while avoiding collision CSMA/CA get incorrect medium information called Hidden Node Problem.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any of two STAs can’t directly communicate AP invoke RTS/CTS. Source STA issue RTS then destination STA issue CTS after that STA start data transmission.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1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Authentication &amp; Encryption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is also handled in MAC layer.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WPA is an encryption mechanism used for unauthorized access from other STAs.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IEEE enhanced WPA with authentication methods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open standard, key authentication.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/>
              <a:t>Management Frame </a:t>
            </a:r>
            <a:endParaRPr lang="en-US" sz="2800" b="1" dirty="0" smtClean="0"/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manage and control 802.11 standard defines “Frames”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can be enhanced by providing data confidentiality of management frames.</a:t>
            </a: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Modes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Supports two operating modes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Operating Mode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STAs communicate through AP,  STA must be connected to AP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Mode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Ad Hoc mode STA communicate directly with each other. Source STA link directly with destination STA.</a:t>
            </a:r>
          </a:p>
        </p:txBody>
      </p:sp>
    </p:spTree>
    <p:extLst>
      <p:ext uri="{BB962C8B-B14F-4D97-AF65-F5344CB8AC3E}">
        <p14:creationId xmlns:p14="http://schemas.microsoft.com/office/powerpoint/2010/main" val="353649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IEEE 802.11n</a:t>
            </a:r>
          </a:p>
          <a:p>
            <a:r>
              <a:rPr lang="en-US" dirty="0" smtClean="0"/>
              <a:t>IEEE 802.11o</a:t>
            </a:r>
          </a:p>
          <a:p>
            <a:r>
              <a:rPr lang="en-US" dirty="0" smtClean="0"/>
              <a:t>IEEE 802.11p</a:t>
            </a:r>
          </a:p>
          <a:p>
            <a:r>
              <a:rPr lang="en-US" dirty="0" smtClean="0"/>
              <a:t>IEEE 802.11r</a:t>
            </a:r>
          </a:p>
          <a:p>
            <a:r>
              <a:rPr lang="en-US" dirty="0" smtClean="0"/>
              <a:t>IEEE 802.11s</a:t>
            </a:r>
          </a:p>
          <a:p>
            <a:r>
              <a:rPr lang="en-US" dirty="0" smtClean="0"/>
              <a:t>IEEE 802.11t</a:t>
            </a:r>
          </a:p>
          <a:p>
            <a:r>
              <a:rPr lang="en-US" dirty="0" smtClean="0"/>
              <a:t>IEEE  802.11u</a:t>
            </a:r>
          </a:p>
          <a:p>
            <a:r>
              <a:rPr lang="en-US" dirty="0" smtClean="0"/>
              <a:t>IEEE 802.11v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622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76400"/>
            <a:ext cx="6531429" cy="3657600"/>
          </a:xfrm>
        </p:spPr>
      </p:pic>
    </p:spTree>
    <p:extLst>
      <p:ext uri="{BB962C8B-B14F-4D97-AF65-F5344CB8AC3E}">
        <p14:creationId xmlns:p14="http://schemas.microsoft.com/office/powerpoint/2010/main" val="4344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Presentation\80211-wireless-lan-1-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20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resentation\80211-wireless-lan-1-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762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Presentation\80211-wireless-lan-2-10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762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07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Presentation\80211-wireless-lan-3-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0195" y="-762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18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:\Presentation\80211-wireless-lan-6-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762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12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:\Presentation\80211-wireless-lan-5-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762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96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Presentation\80211-wireless-lan-4-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524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374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to be covered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Layer (PHY)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Medium Access Control Layer (MAC)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RTS/CTS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Authentication &amp; Encryption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 Modes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Layers (802.11)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IEEE 802.11 uses variety of PHY layers to increase the aggregate throughput of the network.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Three PHY layers: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 FHSS (Frequency Hopping Spread Spectrum)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DSSS (Direct Sequence Spread Spectrum) 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 IR (Infrared)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3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302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IEEE 802.11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Topics to be covered</vt:lpstr>
      <vt:lpstr>Physical Layers (802.11)</vt:lpstr>
      <vt:lpstr>PowerPoint Presentation</vt:lpstr>
      <vt:lpstr>Medium Access Control Layer</vt:lpstr>
      <vt:lpstr>Request to Send/Clear to Send</vt:lpstr>
      <vt:lpstr>Authentication &amp; Encryption</vt:lpstr>
      <vt:lpstr>Operating Modes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</dc:title>
  <dc:creator>Ghassan</dc:creator>
  <cp:lastModifiedBy>Ghassan</cp:lastModifiedBy>
  <cp:revision>2</cp:revision>
  <dcterms:created xsi:type="dcterms:W3CDTF">2006-08-16T00:00:00Z</dcterms:created>
  <dcterms:modified xsi:type="dcterms:W3CDTF">2019-05-13T05:56:01Z</dcterms:modified>
</cp:coreProperties>
</file>