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FD734-C195-4BD5-B3CB-27C1CE644933}" type="datetimeFigureOut">
              <a:rPr lang="en-US" smtClean="0"/>
              <a:pPr/>
              <a:t>10/14/2020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877F4-7B02-4ED5-AD9A-4EE22AB3F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02E9F39-5B74-4FB7-BD38-B6320215C858}" type="datetimeFigureOut">
              <a:rPr lang="en-US" smtClean="0"/>
              <a:pPr/>
              <a:t>10/14/2020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10/14/2020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10/14/2020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10/14/2020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10/14/2020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10/14/2020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10/14/2020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10/14/2020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10/14/2020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02E9F39-5B74-4FB7-BD38-B6320215C858}" type="datetimeFigureOut">
              <a:rPr lang="en-US" smtClean="0"/>
              <a:pPr/>
              <a:t>10/14/2020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02E9F39-5B74-4FB7-BD38-B6320215C858}" type="datetimeFigureOut">
              <a:rPr lang="en-US" smtClean="0"/>
              <a:pPr/>
              <a:t>10/14/2020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02E9F39-5B74-4FB7-BD38-B6320215C858}" type="datetimeFigureOut">
              <a:rPr lang="en-US" smtClean="0"/>
              <a:pPr/>
              <a:t>10/14/2020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en.wikipedia.org/wiki/Isosurfac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Computer Graphics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Sanaa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Jeehan</a:t>
            </a:r>
            <a:endParaRPr lang="en-US" sz="3600" b="1" dirty="0" smtClean="0"/>
          </a:p>
          <a:p>
            <a:r>
              <a:rPr lang="en-US" sz="3600" b="1" dirty="0" smtClean="0"/>
              <a:t>October 12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, 2020</a:t>
            </a:r>
          </a:p>
          <a:p>
            <a:r>
              <a:rPr lang="en-US" sz="3600" b="1" dirty="0" smtClean="0"/>
              <a:t>2</a:t>
            </a:r>
            <a:r>
              <a:rPr lang="en-US" sz="3600" b="1" baseline="30000" dirty="0" smtClean="0"/>
              <a:t>nd</a:t>
            </a:r>
            <a:r>
              <a:rPr lang="en-US" sz="3600" b="1" dirty="0" smtClean="0"/>
              <a:t> Week</a:t>
            </a:r>
            <a:endParaRPr lang="en-GB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LINN-ORAN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3000" y="4540250"/>
            <a:ext cx="2159000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BLINN-STRAWBER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9213" y="4483100"/>
            <a:ext cx="1804987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2667000" y="6248400"/>
            <a:ext cx="391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sz="1600">
                <a:latin typeface="Arial" charset="0"/>
                <a:cs typeface="Arial" charset="0"/>
              </a:rPr>
              <a:t>Early bump-mapped images (Blinn 1978)</a:t>
            </a:r>
          </a:p>
        </p:txBody>
      </p:sp>
      <p:sp>
        <p:nvSpPr>
          <p:cNvPr id="11269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76200"/>
            <a:ext cx="7543800" cy="104775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GB" alt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Early CG Techniques</a:t>
            </a:r>
            <a:endParaRPr lang="en-US" altLang="en-US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4" name="TextBox 11"/>
          <p:cNvSpPr txBox="1">
            <a:spLocks noChangeArrowheads="1"/>
          </p:cNvSpPr>
          <p:nvPr/>
        </p:nvSpPr>
        <p:spPr bwMode="auto">
          <a:xfrm>
            <a:off x="533400" y="990600"/>
            <a:ext cx="419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Bump Mapping</a:t>
            </a:r>
            <a:endParaRPr lang="en-GB"/>
          </a:p>
        </p:txBody>
      </p:sp>
      <p:sp>
        <p:nvSpPr>
          <p:cNvPr id="17415" name="Rectangle 12"/>
          <p:cNvSpPr>
            <a:spLocks noChangeArrowheads="1"/>
          </p:cNvSpPr>
          <p:nvPr/>
        </p:nvSpPr>
        <p:spPr bwMode="auto">
          <a:xfrm>
            <a:off x="914400" y="3810000"/>
            <a:ext cx="739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/>
              <a:t>Bump maps achieve this effect by changing how an illuminated surface reacts to light, without modifying the size or shape of the surface.</a:t>
            </a:r>
          </a:p>
        </p:txBody>
      </p:sp>
      <p:pic>
        <p:nvPicPr>
          <p:cNvPr id="17416" name="Picture 12" descr="C:\Users\laila\Desktop\CG\bump mappe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1676400"/>
            <a:ext cx="630078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76200"/>
            <a:ext cx="7543800" cy="104775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GB" altLang="en-U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Techniques</a:t>
            </a:r>
            <a:endParaRPr lang="en-US" altLang="en-US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8435" name="TextBox 11"/>
          <p:cNvSpPr txBox="1">
            <a:spLocks noChangeArrowheads="1"/>
          </p:cNvSpPr>
          <p:nvPr/>
        </p:nvSpPr>
        <p:spPr bwMode="auto">
          <a:xfrm>
            <a:off x="533400" y="990600"/>
            <a:ext cx="419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Bump Mapping Drawback</a:t>
            </a:r>
            <a:endParaRPr lang="en-GB"/>
          </a:p>
        </p:txBody>
      </p:sp>
      <p:sp>
        <p:nvSpPr>
          <p:cNvPr id="18436" name="Rectangle 12"/>
          <p:cNvSpPr>
            <a:spLocks noChangeArrowheads="1"/>
          </p:cNvSpPr>
          <p:nvPr/>
        </p:nvSpPr>
        <p:spPr bwMode="auto">
          <a:xfrm>
            <a:off x="914400" y="5029200"/>
            <a:ext cx="7391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/>
              <a:t>Bump mapping is limited in that it does not modify the shape of the underlying object. On the left, a mathematical function defining a bump map simulates a crumbling surface on a sphere, but the object's outline and shadow remain those of a perfect sphere. On the right, the same function is used to modify the surface of a sphere by generating an </a:t>
            </a:r>
            <a:r>
              <a:rPr lang="en-GB" sz="1600">
                <a:hlinkClick r:id="rId2" tooltip="Isosurface"/>
              </a:rPr>
              <a:t>isosurface</a:t>
            </a:r>
            <a:r>
              <a:rPr lang="en-GB" sz="1600"/>
              <a:t>. This models a sphere with a bumpy surface with the result that both its outline and its shadow are rendered realistically.</a:t>
            </a:r>
          </a:p>
        </p:txBody>
      </p:sp>
      <p:pic>
        <p:nvPicPr>
          <p:cNvPr id="18437" name="Picture 2" descr="C:\Users\laila\Desktop\CG\400px-Bump_map_vs_isosurface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524000"/>
            <a:ext cx="554672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3"/>
          <p:cNvSpPr txBox="1">
            <a:spLocks noChangeArrowheads="1"/>
          </p:cNvSpPr>
          <p:nvPr/>
        </p:nvSpPr>
        <p:spPr bwMode="auto">
          <a:xfrm>
            <a:off x="381000" y="914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Texture Mapping</a:t>
            </a:r>
            <a:endParaRPr lang="en-GB"/>
          </a:p>
        </p:txBody>
      </p:sp>
      <p:sp>
        <p:nvSpPr>
          <p:cNvPr id="19459" name="Rectangle 14"/>
          <p:cNvSpPr>
            <a:spLocks noChangeArrowheads="1"/>
          </p:cNvSpPr>
          <p:nvPr/>
        </p:nvSpPr>
        <p:spPr bwMode="auto">
          <a:xfrm>
            <a:off x="533400" y="1371600"/>
            <a:ext cx="8001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/>
              <a:t>2-D surface, the </a:t>
            </a:r>
            <a:r>
              <a:rPr lang="en-GB" sz="2000" i="1"/>
              <a:t>texture map</a:t>
            </a:r>
            <a:r>
              <a:rPr lang="en-GB" sz="2000"/>
              <a:t>, is "wrapped around" a 3-D object, so the 3-D object acquires a surface texture similar to that of the 2-D surface. Texture mapping is the electronic equivalent of applying wallpaper, paint, or veneer to a real object.</a:t>
            </a:r>
          </a:p>
        </p:txBody>
      </p:sp>
      <p:pic>
        <p:nvPicPr>
          <p:cNvPr id="19460" name="Picture 3" descr="C:\Users\laila\Desktop\CG\texture_mappi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743200"/>
            <a:ext cx="21336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381000" y="914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Texture Mapping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TUR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1725" y="3332163"/>
            <a:ext cx="3768725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10"/>
          <p:cNvSpPr txBox="1">
            <a:spLocks noChangeArrowheads="1"/>
          </p:cNvSpPr>
          <p:nvPr/>
        </p:nvSpPr>
        <p:spPr bwMode="auto">
          <a:xfrm>
            <a:off x="4781550" y="6454775"/>
            <a:ext cx="3541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altLang="en-US" sz="1600">
                <a:latin typeface="Arial" charset="0"/>
                <a:cs typeface="Arial" charset="0"/>
              </a:rPr>
              <a:t>First ray traced image (Whitted 1980)</a:t>
            </a:r>
          </a:p>
        </p:txBody>
      </p:sp>
      <p:pic>
        <p:nvPicPr>
          <p:cNvPr id="21508" name="Picture 2" descr="C:\Users\laila\Desktop\CG\300px-BallsRend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429000"/>
            <a:ext cx="43291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9"/>
          <p:cNvSpPr txBox="1">
            <a:spLocks noChangeArrowheads="1"/>
          </p:cNvSpPr>
          <p:nvPr/>
        </p:nvSpPr>
        <p:spPr bwMode="auto">
          <a:xfrm>
            <a:off x="381000" y="9144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Ray Tracing</a:t>
            </a:r>
            <a:endParaRPr lang="en-GB"/>
          </a:p>
        </p:txBody>
      </p:sp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457200" y="1447800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/>
              <a:t>A technique for generating image by tracing the path of light as pixels in an image plane and simulating the effects of its encounters with virtual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23860"/>
            <a:ext cx="8534400" cy="762000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IE" alt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Graphics Applications</a:t>
            </a:r>
            <a:endParaRPr lang="en-GB" altLang="en-US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305800" cy="5053026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en-US" sz="2400" dirty="0" smtClean="0"/>
              <a:t>User Interfaces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en-US" sz="2400" dirty="0" smtClean="0"/>
              <a:t>Layout and Design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en-US" sz="2400" dirty="0" smtClean="0"/>
              <a:t>Scientific Visualization and Analysis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en-US" sz="2400" dirty="0" smtClean="0"/>
              <a:t>Art and Design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en-US" sz="2400" dirty="0" smtClean="0"/>
              <a:t>Medicine and Virtual Surgery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IE" altLang="en-US" sz="2400" dirty="0" smtClean="0"/>
              <a:t>Layout Design &amp; Architectural Simulations</a:t>
            </a:r>
            <a:endParaRPr lang="en-GB" altLang="en-US" sz="2400" dirty="0" smtClean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en-US" sz="2400" dirty="0" smtClean="0"/>
              <a:t>History and cultural heritage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en-US" sz="2400" dirty="0" smtClean="0"/>
              <a:t>Entertainment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en-US" sz="2400" dirty="0" smtClean="0"/>
              <a:t>Simulations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en-US" sz="2400" dirty="0" smtClean="0"/>
              <a:t>Games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en-GB" altLang="en-US" sz="2400" dirty="0" smtClean="0"/>
          </a:p>
          <a:p>
            <a:pPr>
              <a:buFont typeface="Wingdings" pitchFamily="2" charset="2"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3110</TotalTime>
  <Words>179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Verdana</vt:lpstr>
      <vt:lpstr>Wingdings</vt:lpstr>
      <vt:lpstr>Wingdings 2</vt:lpstr>
      <vt:lpstr>Verve</vt:lpstr>
      <vt:lpstr>Computer Graphics</vt:lpstr>
      <vt:lpstr>Early CG Techniques</vt:lpstr>
      <vt:lpstr>Techniques</vt:lpstr>
      <vt:lpstr>PowerPoint Presentation</vt:lpstr>
      <vt:lpstr>PowerPoint Presentation</vt:lpstr>
      <vt:lpstr>PowerPoint Presentation</vt:lpstr>
      <vt:lpstr>Graphics 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laila</dc:creator>
  <cp:lastModifiedBy>Dell</cp:lastModifiedBy>
  <cp:revision>16</cp:revision>
  <dcterms:created xsi:type="dcterms:W3CDTF">2019-10-14T04:20:11Z</dcterms:created>
  <dcterms:modified xsi:type="dcterms:W3CDTF">2020-10-14T08:10:55Z</dcterms:modified>
</cp:coreProperties>
</file>