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747832"/>
          </a:xfrm>
        </p:spPr>
        <p:txBody>
          <a:bodyPr/>
          <a:lstStyle/>
          <a:p>
            <a:r>
              <a:rPr lang="en-US" sz="6000" b="1" dirty="0" smtClean="0"/>
              <a:t>Business Messages</a:t>
            </a:r>
            <a:endParaRPr lang="en-US" sz="6000" b="1" dirty="0"/>
          </a:p>
        </p:txBody>
      </p:sp>
    </p:spTree>
    <p:extLst>
      <p:ext uri="{BB962C8B-B14F-4D97-AF65-F5344CB8AC3E}">
        <p14:creationId xmlns:p14="http://schemas.microsoft.com/office/powerpoint/2010/main" val="376423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Decide when you want feedback and how this will help </a:t>
            </a:r>
            <a:r>
              <a:rPr lang="en-US" b="1" dirty="0" smtClean="0"/>
              <a:t>you</a:t>
            </a:r>
            <a:endParaRPr lang="en-US" b="1" dirty="0"/>
          </a:p>
        </p:txBody>
      </p:sp>
      <p:sp>
        <p:nvSpPr>
          <p:cNvPr id="3" name="Content Placeholder 2"/>
          <p:cNvSpPr>
            <a:spLocks noGrp="1"/>
          </p:cNvSpPr>
          <p:nvPr>
            <p:ph idx="1"/>
          </p:nvPr>
        </p:nvSpPr>
        <p:spPr/>
        <p:txBody>
          <a:bodyPr>
            <a:normAutofit/>
          </a:bodyPr>
          <a:lstStyle/>
          <a:p>
            <a:r>
              <a:rPr lang="en-US" sz="3200" b="1" dirty="0"/>
              <a:t>Knowing this will help you communicate more effectively. It will also help you get a reply more promptly.</a:t>
            </a:r>
          </a:p>
          <a:p>
            <a:r>
              <a:rPr lang="en-US" sz="3200" b="1" dirty="0"/>
              <a:t>You may need to adapt the above steps to your particular situation, but they should help you start planning.</a:t>
            </a:r>
          </a:p>
        </p:txBody>
      </p:sp>
    </p:spTree>
    <p:extLst>
      <p:ext uri="{BB962C8B-B14F-4D97-AF65-F5344CB8AC3E}">
        <p14:creationId xmlns:p14="http://schemas.microsoft.com/office/powerpoint/2010/main" val="195135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Choose a Tone and Register</a:t>
            </a:r>
          </a:p>
        </p:txBody>
      </p:sp>
      <p:sp>
        <p:nvSpPr>
          <p:cNvPr id="3" name="Content Placeholder 2"/>
          <p:cNvSpPr>
            <a:spLocks noGrp="1"/>
          </p:cNvSpPr>
          <p:nvPr>
            <p:ph idx="1"/>
          </p:nvPr>
        </p:nvSpPr>
        <p:spPr>
          <a:xfrm>
            <a:off x="1295401" y="2434107"/>
            <a:ext cx="9601196" cy="3441761"/>
          </a:xfrm>
        </p:spPr>
        <p:txBody>
          <a:bodyPr>
            <a:noAutofit/>
          </a:bodyPr>
          <a:lstStyle/>
          <a:p>
            <a:r>
              <a:rPr lang="en-US" sz="2800" b="1" dirty="0" smtClean="0"/>
              <a:t>Spend some time thinking </a:t>
            </a:r>
            <a:r>
              <a:rPr lang="en-US" sz="2800" b="1" dirty="0"/>
              <a:t>about the </a:t>
            </a:r>
            <a:r>
              <a:rPr lang="en-US" sz="2800" b="1" dirty="0" smtClean="0"/>
              <a:t>tone </a:t>
            </a:r>
            <a:r>
              <a:rPr lang="en-US" sz="2800" b="1" dirty="0"/>
              <a:t>of your writing, or how you want the message to sound to the other person. Try to guess the other person’s reaction. Think about how you would feel and what you would do if you received the email or letter or text message.</a:t>
            </a:r>
          </a:p>
          <a:p>
            <a:endParaRPr lang="en-US" sz="2800" b="1" dirty="0"/>
          </a:p>
          <a:p>
            <a:r>
              <a:rPr lang="en-US" sz="2800" b="1" dirty="0"/>
              <a:t>If you like the feeling you are getting, you probably have the right idea about what kind of tone to use.</a:t>
            </a:r>
          </a:p>
        </p:txBody>
      </p:sp>
    </p:spTree>
    <p:extLst>
      <p:ext uri="{BB962C8B-B14F-4D97-AF65-F5344CB8AC3E}">
        <p14:creationId xmlns:p14="http://schemas.microsoft.com/office/powerpoint/2010/main" val="3570317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98490"/>
            <a:ext cx="9601196" cy="5077378"/>
          </a:xfrm>
        </p:spPr>
        <p:txBody>
          <a:bodyPr>
            <a:normAutofit fontScale="92500" lnSpcReduction="10000"/>
          </a:bodyPr>
          <a:lstStyle/>
          <a:p>
            <a:r>
              <a:rPr lang="en-US" sz="2800" b="1" dirty="0"/>
              <a:t>For example, sounding angry and authoritative will probably not make the other person want to help you. So try to focus on making them understand that you need their help and that you appreciate their effort. People who feel appreciated for their work are going to be much more helpful than people who feel like you are demanding something from them.</a:t>
            </a:r>
          </a:p>
          <a:p>
            <a:endParaRPr lang="en-US" sz="2800" b="1" dirty="0"/>
          </a:p>
          <a:p>
            <a:r>
              <a:rPr lang="en-US" sz="2800" b="1" dirty="0"/>
              <a:t>Politeness is always important, as it makes people more receptive to your message.</a:t>
            </a:r>
          </a:p>
          <a:p>
            <a:endParaRPr lang="en-US" sz="2800" b="1" dirty="0"/>
          </a:p>
          <a:p>
            <a:r>
              <a:rPr lang="en-US" sz="2800" b="1" dirty="0"/>
              <a:t>Once you understand the general idea and tone behind your message, you need to think about the best register.</a:t>
            </a:r>
          </a:p>
          <a:p>
            <a:endParaRPr lang="en-US" dirty="0"/>
          </a:p>
          <a:p>
            <a:endParaRPr lang="en-US" dirty="0"/>
          </a:p>
        </p:txBody>
      </p:sp>
    </p:spTree>
    <p:extLst>
      <p:ext uri="{BB962C8B-B14F-4D97-AF65-F5344CB8AC3E}">
        <p14:creationId xmlns:p14="http://schemas.microsoft.com/office/powerpoint/2010/main" val="104814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34096"/>
            <a:ext cx="9601196" cy="5141772"/>
          </a:xfrm>
        </p:spPr>
        <p:txBody>
          <a:bodyPr>
            <a:normAutofit/>
          </a:bodyPr>
          <a:lstStyle/>
          <a:p>
            <a:r>
              <a:rPr lang="en-US" sz="3600" b="1" dirty="0"/>
              <a:t>Register is the level of formality in a message. You can use a very polite, formal register when writing to people you don’t know very well or people who are your superiors. However, you should adopt a more casual, informal register with close friends and colleagues. If the situation requires you to be neither too formal nor too informal, you can always go for a more neutral register.</a:t>
            </a:r>
          </a:p>
        </p:txBody>
      </p:sp>
    </p:spTree>
    <p:extLst>
      <p:ext uri="{BB962C8B-B14F-4D97-AF65-F5344CB8AC3E}">
        <p14:creationId xmlns:p14="http://schemas.microsoft.com/office/powerpoint/2010/main" val="884749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854" y="766768"/>
            <a:ext cx="9601196" cy="3328713"/>
          </a:xfrm>
        </p:spPr>
        <p:txBody>
          <a:bodyPr>
            <a:noAutofit/>
          </a:bodyPr>
          <a:lstStyle/>
          <a:p>
            <a:r>
              <a:rPr lang="en-US" sz="3600" b="1" dirty="0"/>
              <a:t>Writing in the right register is very important because if you get this part wrong, it can make people feel really uncomfortable. For example, people who deserve a formal register could feel offended if you are being too informal with them. On the other hand, colleagues who are on a first-name basis with you will feel awkward if you are suddenly sending an email starting “Dear Sir or Madam.”</a:t>
            </a:r>
          </a:p>
        </p:txBody>
      </p:sp>
    </p:spTree>
    <p:extLst>
      <p:ext uri="{BB962C8B-B14F-4D97-AF65-F5344CB8AC3E}">
        <p14:creationId xmlns:p14="http://schemas.microsoft.com/office/powerpoint/2010/main" val="67724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Think About the Structure</a:t>
            </a:r>
          </a:p>
        </p:txBody>
      </p:sp>
      <p:sp>
        <p:nvSpPr>
          <p:cNvPr id="3" name="Content Placeholder 2"/>
          <p:cNvSpPr>
            <a:spLocks noGrp="1"/>
          </p:cNvSpPr>
          <p:nvPr>
            <p:ph idx="1"/>
          </p:nvPr>
        </p:nvSpPr>
        <p:spPr/>
        <p:txBody>
          <a:bodyPr>
            <a:noAutofit/>
          </a:bodyPr>
          <a:lstStyle/>
          <a:p>
            <a:r>
              <a:rPr lang="en-US" sz="2800" b="1" dirty="0"/>
              <a:t>Good writing helps the reader follow the ideas in a structured and logical manner. If you are writing a letter, email or any kind of longer message, you will need to think at this point about how to structure your writing. Each paragraph should have one main idea. So whenever you have a new main idea, you should have a new paragraph. This main idea should be clearly expressed in a topic sentence, which is usually the first sentence in the paragraph.</a:t>
            </a:r>
          </a:p>
        </p:txBody>
      </p:sp>
    </p:spTree>
    <p:extLst>
      <p:ext uri="{BB962C8B-B14F-4D97-AF65-F5344CB8AC3E}">
        <p14:creationId xmlns:p14="http://schemas.microsoft.com/office/powerpoint/2010/main" val="294013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05307"/>
            <a:ext cx="9601196" cy="5270561"/>
          </a:xfrm>
        </p:spPr>
        <p:txBody>
          <a:bodyPr>
            <a:noAutofit/>
          </a:bodyPr>
          <a:lstStyle/>
          <a:p>
            <a:r>
              <a:rPr lang="en-US" b="1" dirty="0"/>
              <a:t>For example, if your first paragraph presents the reason for writing and the situation about which you are writing, your topic sentence could be:</a:t>
            </a:r>
          </a:p>
          <a:p>
            <a:endParaRPr lang="en-US" b="1" dirty="0"/>
          </a:p>
          <a:p>
            <a:r>
              <a:rPr lang="en-US" b="1" dirty="0"/>
              <a:t>“I am writing to ask for clarification about the offer we received from your company.”</a:t>
            </a:r>
          </a:p>
          <a:p>
            <a:endParaRPr lang="en-US" b="1" dirty="0"/>
          </a:p>
          <a:p>
            <a:r>
              <a:rPr lang="en-US" b="1" dirty="0"/>
              <a:t>After the topic sentence, you should continue with supporting ideas or examples. For example, let’s say your paragraph is about the advantages of using a suggestions box in your company and your topic sentence is:</a:t>
            </a:r>
          </a:p>
          <a:p>
            <a:endParaRPr lang="en-US" b="1" dirty="0"/>
          </a:p>
          <a:p>
            <a:r>
              <a:rPr lang="en-US" b="1" dirty="0"/>
              <a:t>“Let’s have a look at the benefits of introducing a suggestions box.”</a:t>
            </a:r>
          </a:p>
        </p:txBody>
      </p:sp>
    </p:spTree>
    <p:extLst>
      <p:ext uri="{BB962C8B-B14F-4D97-AF65-F5344CB8AC3E}">
        <p14:creationId xmlns:p14="http://schemas.microsoft.com/office/powerpoint/2010/main" val="1675430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56823"/>
            <a:ext cx="9601196" cy="5219045"/>
          </a:xfrm>
        </p:spPr>
        <p:txBody>
          <a:bodyPr/>
          <a:lstStyle/>
          <a:p>
            <a:r>
              <a:rPr lang="en-US" b="1" dirty="0"/>
              <a:t>To help the reader follow your ideas, use connectors within and between paragraphs. Here are some examples of </a:t>
            </a:r>
            <a:r>
              <a:rPr lang="en-US" b="1" dirty="0">
                <a:solidFill>
                  <a:srgbClr val="FF0000"/>
                </a:solidFill>
              </a:rPr>
              <a:t>connectors</a:t>
            </a:r>
            <a:r>
              <a:rPr lang="en-US" b="1" dirty="0"/>
              <a:t> for different situations</a:t>
            </a:r>
            <a:r>
              <a:rPr lang="en-US" b="1" dirty="0" smtClean="0"/>
              <a:t>:’</a:t>
            </a:r>
          </a:p>
          <a:p>
            <a:endParaRPr lang="en-US" b="1" dirty="0" smtClean="0"/>
          </a:p>
          <a:p>
            <a:r>
              <a:rPr lang="en-US" b="1" dirty="0">
                <a:solidFill>
                  <a:srgbClr val="FF0000"/>
                </a:solidFill>
              </a:rPr>
              <a:t>Sequencing (ordering): </a:t>
            </a:r>
            <a:r>
              <a:rPr lang="en-US" b="1" dirty="0"/>
              <a:t>firstly/secondly/thirdly, in addition, moreover, furthermore, to sum up, in conclusion</a:t>
            </a:r>
          </a:p>
          <a:p>
            <a:r>
              <a:rPr lang="en-US" b="1" dirty="0">
                <a:solidFill>
                  <a:srgbClr val="FF0000"/>
                </a:solidFill>
              </a:rPr>
              <a:t>Cause and effect: </a:t>
            </a:r>
            <a:r>
              <a:rPr lang="en-US" b="1" dirty="0"/>
              <a:t>therefore, as a consequence, consequently, as a result</a:t>
            </a:r>
          </a:p>
          <a:p>
            <a:r>
              <a:rPr lang="en-US" b="1" dirty="0">
                <a:solidFill>
                  <a:srgbClr val="FF0000"/>
                </a:solidFill>
              </a:rPr>
              <a:t>Comparison:</a:t>
            </a:r>
            <a:r>
              <a:rPr lang="en-US" b="1" dirty="0"/>
              <a:t> similarly, likewise, compared to</a:t>
            </a:r>
          </a:p>
          <a:p>
            <a:r>
              <a:rPr lang="en-US" b="1" dirty="0">
                <a:solidFill>
                  <a:srgbClr val="FF0000"/>
                </a:solidFill>
              </a:rPr>
              <a:t>Contrast:</a:t>
            </a:r>
            <a:r>
              <a:rPr lang="en-US" b="1" dirty="0"/>
              <a:t> however, nevertheless, still, although, while, on the other hand</a:t>
            </a:r>
          </a:p>
        </p:txBody>
      </p:sp>
    </p:spTree>
    <p:extLst>
      <p:ext uri="{BB962C8B-B14F-4D97-AF65-F5344CB8AC3E}">
        <p14:creationId xmlns:p14="http://schemas.microsoft.com/office/powerpoint/2010/main" val="107389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Proofread Again and Again</a:t>
            </a:r>
          </a:p>
        </p:txBody>
      </p:sp>
      <p:sp>
        <p:nvSpPr>
          <p:cNvPr id="3" name="Content Placeholder 2"/>
          <p:cNvSpPr>
            <a:spLocks noGrp="1"/>
          </p:cNvSpPr>
          <p:nvPr>
            <p:ph idx="1"/>
          </p:nvPr>
        </p:nvSpPr>
        <p:spPr>
          <a:xfrm>
            <a:off x="1295401" y="2556932"/>
            <a:ext cx="9601196" cy="3573412"/>
          </a:xfrm>
        </p:spPr>
        <p:txBody>
          <a:bodyPr/>
          <a:lstStyle/>
          <a:p>
            <a:r>
              <a:rPr lang="en-US" b="1" dirty="0"/>
              <a:t>Proofreading makes the difference between average and good writing. Mistakes make a bad impression because the reader will think you didn’t bother to take enough time in writing to them.</a:t>
            </a:r>
          </a:p>
          <a:p>
            <a:endParaRPr lang="en-US" b="1" dirty="0"/>
          </a:p>
          <a:p>
            <a:r>
              <a:rPr lang="en-US" b="1" dirty="0"/>
              <a:t>It’s difficult to focus your attention on all the types of mistakes you could make—grammar, vocabulary, spelling and punctuation. So you should proofread several times, each time with just one of these in mind, in order to detect (find) all mistakes.</a:t>
            </a:r>
          </a:p>
        </p:txBody>
      </p:sp>
    </p:spTree>
    <p:extLst>
      <p:ext uri="{BB962C8B-B14F-4D97-AF65-F5344CB8AC3E}">
        <p14:creationId xmlns:p14="http://schemas.microsoft.com/office/powerpoint/2010/main" val="270399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18186" y="631065"/>
            <a:ext cx="10972800" cy="5653825"/>
          </a:xfrm>
          <a:prstGeom prst="rect">
            <a:avLst/>
          </a:prstGeom>
        </p:spPr>
      </p:pic>
      <p:pic>
        <p:nvPicPr>
          <p:cNvPr id="5" name="Picture 4"/>
          <p:cNvPicPr>
            <a:picLocks noChangeAspect="1"/>
          </p:cNvPicPr>
          <p:nvPr/>
        </p:nvPicPr>
        <p:blipFill>
          <a:blip r:embed="rId3"/>
          <a:stretch>
            <a:fillRect/>
          </a:stretch>
        </p:blipFill>
        <p:spPr>
          <a:xfrm>
            <a:off x="618186" y="631066"/>
            <a:ext cx="10972799" cy="5653824"/>
          </a:xfrm>
          <a:prstGeom prst="rect">
            <a:avLst/>
          </a:prstGeom>
        </p:spPr>
      </p:pic>
    </p:spTree>
    <p:extLst>
      <p:ext uri="{BB962C8B-B14F-4D97-AF65-F5344CB8AC3E}">
        <p14:creationId xmlns:p14="http://schemas.microsoft.com/office/powerpoint/2010/main" val="345517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1066" y="618187"/>
            <a:ext cx="10934162" cy="5653824"/>
          </a:xfrm>
          <a:prstGeom prst="rect">
            <a:avLst/>
          </a:prstGeom>
        </p:spPr>
      </p:pic>
    </p:spTree>
    <p:extLst>
      <p:ext uri="{BB962C8B-B14F-4D97-AF65-F5344CB8AC3E}">
        <p14:creationId xmlns:p14="http://schemas.microsoft.com/office/powerpoint/2010/main" val="148845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Decide How Fast You Need to Send Your Message</a:t>
            </a:r>
          </a:p>
        </p:txBody>
      </p:sp>
      <p:sp>
        <p:nvSpPr>
          <p:cNvPr id="3" name="Content Placeholder 2"/>
          <p:cNvSpPr>
            <a:spLocks noGrp="1"/>
          </p:cNvSpPr>
          <p:nvPr>
            <p:ph idx="1"/>
          </p:nvPr>
        </p:nvSpPr>
        <p:spPr>
          <a:xfrm>
            <a:off x="1295401" y="2556931"/>
            <a:ext cx="9601196" cy="3715079"/>
          </a:xfrm>
        </p:spPr>
        <p:txBody>
          <a:bodyPr>
            <a:noAutofit/>
          </a:bodyPr>
          <a:lstStyle/>
          <a:p>
            <a:r>
              <a:rPr lang="en-US" sz="2000" b="1" dirty="0"/>
              <a:t>If you make this decision early, it will lead you to the best communication channel.</a:t>
            </a:r>
          </a:p>
          <a:p>
            <a:endParaRPr lang="en-US" sz="2000" b="1" dirty="0"/>
          </a:p>
          <a:p>
            <a:r>
              <a:rPr lang="en-US" sz="2000" b="1" dirty="0"/>
              <a:t>For example, if you need to get a message to someone urgently and you also want a quick response, you should go for a face-to-face or a Skype discussion.</a:t>
            </a:r>
          </a:p>
          <a:p>
            <a:endParaRPr lang="en-US" sz="2000" b="1" dirty="0"/>
          </a:p>
          <a:p>
            <a:r>
              <a:rPr lang="en-US" sz="2000" b="1" dirty="0"/>
              <a:t>If you want the person to get the message fast, but you can wait for their response, you can write an email, a text message or a note. In this case, the type of communication you choose can depend on how long and complex the message is.</a:t>
            </a:r>
          </a:p>
        </p:txBody>
      </p:sp>
    </p:spTree>
    <p:extLst>
      <p:ext uri="{BB962C8B-B14F-4D97-AF65-F5344CB8AC3E}">
        <p14:creationId xmlns:p14="http://schemas.microsoft.com/office/powerpoint/2010/main" val="323695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78794"/>
            <a:ext cx="9601196" cy="4897074"/>
          </a:xfrm>
        </p:spPr>
        <p:txBody>
          <a:bodyPr>
            <a:normAutofit/>
          </a:bodyPr>
          <a:lstStyle/>
          <a:p>
            <a:r>
              <a:rPr lang="en-US" sz="3200" b="1" dirty="0"/>
              <a:t>If you need to send official information on behalf of your company, you should probably write a formal letter.</a:t>
            </a:r>
          </a:p>
          <a:p>
            <a:endParaRPr lang="en-US" sz="3200" b="1" dirty="0"/>
          </a:p>
          <a:p>
            <a:r>
              <a:rPr lang="en-US" sz="3200" b="1" dirty="0"/>
              <a:t>If your superior has asked you to give objective information about a situation, you can write a report.</a:t>
            </a:r>
          </a:p>
        </p:txBody>
      </p:sp>
    </p:spTree>
    <p:extLst>
      <p:ext uri="{BB962C8B-B14F-4D97-AF65-F5344CB8AC3E}">
        <p14:creationId xmlns:p14="http://schemas.microsoft.com/office/powerpoint/2010/main" val="327214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82580"/>
            <a:ext cx="9601196" cy="5193288"/>
          </a:xfrm>
        </p:spPr>
        <p:txBody>
          <a:bodyPr>
            <a:noAutofit/>
          </a:bodyPr>
          <a:lstStyle/>
          <a:p>
            <a:r>
              <a:rPr lang="en-US" sz="3200" b="1" dirty="0"/>
              <a:t>Whatever you choose to write, you need to keep an open mind and see the big picture. What effect will your message have? Maybe you are feeling the urge to write an email to complain about a situation. Or maybe you are writing to deal with a stressful situation and you feel pressure to press “Send” right now, just to get it over with. Sometimes it’s best to stop and think about what and how you are writing, rather than sending your message too soon and regretting it. A few extra minutes of thinking time may end up saving you more time later.</a:t>
            </a:r>
          </a:p>
        </p:txBody>
      </p:sp>
    </p:spTree>
    <p:extLst>
      <p:ext uri="{BB962C8B-B14F-4D97-AF65-F5344CB8AC3E}">
        <p14:creationId xmlns:p14="http://schemas.microsoft.com/office/powerpoint/2010/main" val="214388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Plan Your Approach</a:t>
            </a:r>
          </a:p>
        </p:txBody>
      </p:sp>
      <p:sp>
        <p:nvSpPr>
          <p:cNvPr id="3" name="Content Placeholder 2"/>
          <p:cNvSpPr>
            <a:spLocks noGrp="1"/>
          </p:cNvSpPr>
          <p:nvPr>
            <p:ph idx="1"/>
          </p:nvPr>
        </p:nvSpPr>
        <p:spPr>
          <a:xfrm>
            <a:off x="1295401" y="2285999"/>
            <a:ext cx="9601196" cy="3589869"/>
          </a:xfrm>
        </p:spPr>
        <p:txBody>
          <a:bodyPr>
            <a:noAutofit/>
          </a:bodyPr>
          <a:lstStyle/>
          <a:p>
            <a:r>
              <a:rPr lang="en-US" sz="2800" b="1" dirty="0"/>
              <a:t>Once you have chosen what you are going to write, focus on planning it. Don’t just start writing. Take a few minutes to plan your writing first. It may seem like planning is time-consuming, but it’s actually going to save you a lot of time. How? Well, when you are done writing, you can easily change small things and correct small mistakes, but you can’t change the whole structure of your message very easily. So not having a plan is actually going to “cost” you more time.</a:t>
            </a:r>
          </a:p>
        </p:txBody>
      </p:sp>
    </p:spTree>
    <p:extLst>
      <p:ext uri="{BB962C8B-B14F-4D97-AF65-F5344CB8AC3E}">
        <p14:creationId xmlns:p14="http://schemas.microsoft.com/office/powerpoint/2010/main" val="2949977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How do you go about planning?</a:t>
            </a:r>
          </a:p>
        </p:txBody>
      </p:sp>
      <p:pic>
        <p:nvPicPr>
          <p:cNvPr id="6" name="Content Placeholder 5"/>
          <p:cNvPicPr>
            <a:picLocks noGrp="1" noChangeAspect="1"/>
          </p:cNvPicPr>
          <p:nvPr>
            <p:ph idx="1"/>
          </p:nvPr>
        </p:nvPicPr>
        <p:blipFill>
          <a:blip r:embed="rId2"/>
          <a:stretch>
            <a:fillRect/>
          </a:stretch>
        </p:blipFill>
        <p:spPr>
          <a:xfrm>
            <a:off x="3013657" y="2537138"/>
            <a:ext cx="5962918" cy="3683358"/>
          </a:xfrm>
          <a:prstGeom prst="rect">
            <a:avLst/>
          </a:prstGeom>
        </p:spPr>
      </p:pic>
    </p:spTree>
    <p:extLst>
      <p:ext uri="{BB962C8B-B14F-4D97-AF65-F5344CB8AC3E}">
        <p14:creationId xmlns:p14="http://schemas.microsoft.com/office/powerpoint/2010/main" val="2623185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Describe the situation or the problem to </a:t>
            </a:r>
            <a:r>
              <a:rPr lang="en-US" b="1" dirty="0" smtClean="0"/>
              <a:t>yourself</a:t>
            </a:r>
            <a:endParaRPr lang="en-US" b="1" dirty="0"/>
          </a:p>
        </p:txBody>
      </p:sp>
      <p:sp>
        <p:nvSpPr>
          <p:cNvPr id="3" name="Content Placeholder 2"/>
          <p:cNvSpPr>
            <a:spLocks noGrp="1"/>
          </p:cNvSpPr>
          <p:nvPr>
            <p:ph idx="1"/>
          </p:nvPr>
        </p:nvSpPr>
        <p:spPr/>
        <p:txBody>
          <a:bodyPr>
            <a:normAutofit/>
          </a:bodyPr>
          <a:lstStyle/>
          <a:p>
            <a:r>
              <a:rPr lang="en-US" sz="3200" b="1" dirty="0"/>
              <a:t>Describe the situation or the problem to yourself, even if you think you already know it very well. You may be surprised by how much this can help you see the situation more clearly.</a:t>
            </a:r>
          </a:p>
        </p:txBody>
      </p:sp>
    </p:spTree>
    <p:extLst>
      <p:ext uri="{BB962C8B-B14F-4D97-AF65-F5344CB8AC3E}">
        <p14:creationId xmlns:p14="http://schemas.microsoft.com/office/powerpoint/2010/main" val="2084713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Write down the question or idea that you want to write to the other </a:t>
            </a:r>
            <a:r>
              <a:rPr lang="en-US" b="1" dirty="0" smtClean="0"/>
              <a:t>person</a:t>
            </a:r>
            <a:endParaRPr lang="en-US" b="1" dirty="0"/>
          </a:p>
        </p:txBody>
      </p:sp>
      <p:sp>
        <p:nvSpPr>
          <p:cNvPr id="3" name="Content Placeholder 2"/>
          <p:cNvSpPr>
            <a:spLocks noGrp="1"/>
          </p:cNvSpPr>
          <p:nvPr>
            <p:ph idx="1"/>
          </p:nvPr>
        </p:nvSpPr>
        <p:spPr/>
        <p:txBody>
          <a:bodyPr>
            <a:normAutofit/>
          </a:bodyPr>
          <a:lstStyle/>
          <a:p>
            <a:r>
              <a:rPr lang="en-US" sz="3200" b="1" dirty="0"/>
              <a:t>For example, let’s say you want to write an email asking everyone in your team not to be late in the morning. You are going to have to explain the situation and the impact it has on business before asking people to arrive at work on time.</a:t>
            </a:r>
          </a:p>
        </p:txBody>
      </p:sp>
    </p:spTree>
    <p:extLst>
      <p:ext uri="{BB962C8B-B14F-4D97-AF65-F5344CB8AC3E}">
        <p14:creationId xmlns:p14="http://schemas.microsoft.com/office/powerpoint/2010/main" val="1490089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157</TotalTime>
  <Words>1236</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Business Messages</vt:lpstr>
      <vt:lpstr>PowerPoint Presentation</vt:lpstr>
      <vt:lpstr>Decide How Fast You Need to Send Your Message</vt:lpstr>
      <vt:lpstr>PowerPoint Presentation</vt:lpstr>
      <vt:lpstr>PowerPoint Presentation</vt:lpstr>
      <vt:lpstr>Plan Your Approach</vt:lpstr>
      <vt:lpstr>How do you go about planning?</vt:lpstr>
      <vt:lpstr>Describe the situation or the problem to yourself</vt:lpstr>
      <vt:lpstr>Write down the question or idea that you want to write to the other person</vt:lpstr>
      <vt:lpstr>Decide when you want feedback and how this will help you</vt:lpstr>
      <vt:lpstr>Choose a Tone and Register</vt:lpstr>
      <vt:lpstr>PowerPoint Presentation</vt:lpstr>
      <vt:lpstr>PowerPoint Presentation</vt:lpstr>
      <vt:lpstr>PowerPoint Presentation</vt:lpstr>
      <vt:lpstr>Think About the Structure</vt:lpstr>
      <vt:lpstr>PowerPoint Presentation</vt:lpstr>
      <vt:lpstr>PowerPoint Presentation</vt:lpstr>
      <vt:lpstr>Proofread Again and Again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Messages</dc:title>
  <dc:creator>User</dc:creator>
  <cp:lastModifiedBy>User</cp:lastModifiedBy>
  <cp:revision>11</cp:revision>
  <dcterms:created xsi:type="dcterms:W3CDTF">2018-10-09T00:56:56Z</dcterms:created>
  <dcterms:modified xsi:type="dcterms:W3CDTF">2019-10-14T05:22:07Z</dcterms:modified>
</cp:coreProperties>
</file>