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ltimate\Desktop\presentation-on-bipolar-junction-transistor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6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ltimate\Desktop\presentation-on-bipolar-junction-transistor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2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ltimate\Desktop\presentation-on-bipolar-junction-transistor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4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ltimate\Desktop\presentation-on-bipolar-junction-transistor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7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ltimate\Desktop\presentation-on-bipolar-junction-transistor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8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ltimate\Desktop\presentation-on-bipolar-junction-transistor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68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ltimate\Desktop\presentation-on-bipolar-junction-transistor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6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ltimate\Desktop\presentation-on-bipolar-junction-transistor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11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ltimate\Desktop\presentation-on-bipolar-junction-transistor-3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6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ltimate\Desktop\presentation-on-bipolar-junction-transistor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1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ltimate\Desktop\presentation-on-bipolar-junction-transistor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1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ltimate\Desktop\presentation-on-bipolar-junction-transistor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5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ltimate\Desktop\presentation-on-bipolar-junction-transistor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ltimate\Desktop\presentation-on-bipolar-junction-transistor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6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ltimate\Desktop\presentation-on-bipolar-junction-transistor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4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ltimate\Desktop\presentation-on-bipolar-junction-transistor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0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ltimate\Desktop\presentation-on-bipolar-junction-transistor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7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Ultimate</dc:creator>
  <cp:lastModifiedBy>Ultimate</cp:lastModifiedBy>
  <cp:revision>1</cp:revision>
  <dcterms:created xsi:type="dcterms:W3CDTF">2006-08-16T00:00:00Z</dcterms:created>
  <dcterms:modified xsi:type="dcterms:W3CDTF">2020-04-28T09:07:39Z</dcterms:modified>
</cp:coreProperties>
</file>