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rmAutofit/>
          </a:bodyPr>
          <a:lstStyle/>
          <a:p>
            <a:r>
              <a:rPr lang="en-US" u="sng" dirty="0" smtClean="0"/>
              <a:t>Application of Partial Differential Equation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Marks: 5</a:t>
            </a:r>
            <a:br>
              <a:rPr lang="en-US" sz="2800" dirty="0" smtClean="0"/>
            </a:br>
            <a:r>
              <a:rPr lang="en-US" sz="2800" dirty="0" smtClean="0"/>
              <a:t>Last Date to submit Assignment :</a:t>
            </a:r>
            <a:br>
              <a:rPr lang="en-US" sz="2800" dirty="0" smtClean="0"/>
            </a:br>
            <a:r>
              <a:rPr lang="en-US" sz="2800" dirty="0" smtClean="0"/>
              <a:t>19 June 2020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Application of Partial Differential Equation Marks: 5 Last Date to submit Assignment : 19 June 2020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Partial Differential Equation Marks: 5 Last Date to submit Assignment : 19 June 2020 </dc:title>
  <dc:creator>Administrator</dc:creator>
  <cp:lastModifiedBy>Administrator</cp:lastModifiedBy>
  <cp:revision>1</cp:revision>
  <dcterms:created xsi:type="dcterms:W3CDTF">2006-08-16T00:00:00Z</dcterms:created>
  <dcterms:modified xsi:type="dcterms:W3CDTF">2020-06-10T09:37:16Z</dcterms:modified>
</cp:coreProperties>
</file>