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>
        <p:scale>
          <a:sx n="90" d="100"/>
          <a:sy n="90" d="100"/>
        </p:scale>
        <p:origin x="2136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F8982-D2C4-4990-9A41-C7D0F2F5ED00}" type="datetimeFigureOut">
              <a:rPr lang="en-US" smtClean="0"/>
              <a:t>09-Jan-20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DDEC4-0577-4822-80A4-0D0243E55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52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8935-36E4-4753-A136-620C71A48DD7}" type="datetimeFigureOut">
              <a:rPr lang="en-US" smtClean="0"/>
              <a:t>09-Jan-20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01D7-DE0A-4D2B-88B4-475B6A0FB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08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8935-36E4-4753-A136-620C71A48DD7}" type="datetimeFigureOut">
              <a:rPr lang="en-US" smtClean="0"/>
              <a:t>09-Jan-20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01D7-DE0A-4D2B-88B4-475B6A0FB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0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8935-36E4-4753-A136-620C71A48DD7}" type="datetimeFigureOut">
              <a:rPr lang="en-US" smtClean="0"/>
              <a:t>09-Jan-20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01D7-DE0A-4D2B-88B4-475B6A0FB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21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8935-36E4-4753-A136-620C71A48DD7}" type="datetimeFigureOut">
              <a:rPr lang="en-US" smtClean="0"/>
              <a:t>09-Jan-20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01D7-DE0A-4D2B-88B4-475B6A0FB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7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8935-36E4-4753-A136-620C71A48DD7}" type="datetimeFigureOut">
              <a:rPr lang="en-US" smtClean="0"/>
              <a:t>09-Jan-20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01D7-DE0A-4D2B-88B4-475B6A0FB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3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8935-36E4-4753-A136-620C71A48DD7}" type="datetimeFigureOut">
              <a:rPr lang="en-US" smtClean="0"/>
              <a:t>09-Jan-20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01D7-DE0A-4D2B-88B4-475B6A0FB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7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8935-36E4-4753-A136-620C71A48DD7}" type="datetimeFigureOut">
              <a:rPr lang="en-US" smtClean="0"/>
              <a:t>09-Jan-20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01D7-DE0A-4D2B-88B4-475B6A0FB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90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8935-36E4-4753-A136-620C71A48DD7}" type="datetimeFigureOut">
              <a:rPr lang="en-US" smtClean="0"/>
              <a:t>09-Jan-20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01D7-DE0A-4D2B-88B4-475B6A0FB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6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8935-36E4-4753-A136-620C71A48DD7}" type="datetimeFigureOut">
              <a:rPr lang="en-US" smtClean="0"/>
              <a:t>09-Jan-20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01D7-DE0A-4D2B-88B4-475B6A0FB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1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8935-36E4-4753-A136-620C71A48DD7}" type="datetimeFigureOut">
              <a:rPr lang="en-US" smtClean="0"/>
              <a:t>09-Jan-20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01D7-DE0A-4D2B-88B4-475B6A0FB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17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8935-36E4-4753-A136-620C71A48DD7}" type="datetimeFigureOut">
              <a:rPr lang="en-US" smtClean="0"/>
              <a:t>09-Jan-20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01D7-DE0A-4D2B-88B4-475B6A0FB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1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08935-36E4-4753-A136-620C71A48DD7}" type="datetimeFigureOut">
              <a:rPr lang="en-US" smtClean="0"/>
              <a:t>09-Jan-20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201D7-DE0A-4D2B-88B4-475B6A0FB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Arduino</a:t>
            </a:r>
            <a:r>
              <a:rPr lang="en-US" dirty="0" smtClean="0"/>
              <a:t> : </a:t>
            </a:r>
            <a:br>
              <a:rPr lang="en-US" dirty="0" smtClean="0"/>
            </a:br>
            <a:r>
              <a:rPr lang="en-US" dirty="0" smtClean="0"/>
              <a:t>Introduction &amp;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Arduino IDE has a feature that can be a great help in debugging sketches or controlling Arduino from your computer's keyboard</a:t>
            </a:r>
            <a:r>
              <a:rPr lang="en-US" dirty="0" smtClean="0"/>
              <a:t>.</a:t>
            </a:r>
          </a:p>
          <a:p>
            <a:r>
              <a:rPr lang="en-US" dirty="0"/>
              <a:t>The Serial Monitor is a separate pop-up window that acts as a separate terminal that communicates by receiving and sending Serial Data. </a:t>
            </a:r>
            <a:endParaRPr lang="en-US" dirty="0" smtClean="0"/>
          </a:p>
          <a:p>
            <a:r>
              <a:rPr lang="en-US" dirty="0"/>
              <a:t>Serial Data is sent over a single wire (but usually travels over USB in our case) and consists of a series of 1's and 0's sent over the wire. Data can be sent in both directions (In our case on two wires).</a:t>
            </a:r>
            <a:endParaRPr lang="en-US" dirty="0" smtClean="0"/>
          </a:p>
          <a:p>
            <a:r>
              <a:rPr lang="en-US" dirty="0" smtClean="0"/>
              <a:t>See </a:t>
            </a:r>
            <a:r>
              <a:rPr lang="en-US" dirty="0"/>
              <a:t>the icon on the far right of the image above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0"/>
            <a:ext cx="9144000" cy="1332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596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Setup you need to begin Serial Communications and set the Baud Rate (speed) that data will be transferred at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Serial.begin</a:t>
            </a:r>
            <a:r>
              <a:rPr lang="en-US" dirty="0" smtClean="0"/>
              <a:t>(9600</a:t>
            </a:r>
            <a:r>
              <a:rPr lang="en-US" dirty="0"/>
              <a:t>); // Other baud rates can be used</a:t>
            </a:r>
            <a:r>
              <a:rPr lang="en-US" dirty="0" smtClean="0"/>
              <a:t>...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0789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Here you can print helpful </a:t>
            </a:r>
            <a:r>
              <a:rPr lang="en-US" dirty="0" smtClean="0"/>
              <a:t>information </a:t>
            </a:r>
            <a:r>
              <a:rPr lang="en-US" dirty="0"/>
              <a:t>to the Serial </a:t>
            </a:r>
            <a:r>
              <a:rPr lang="en-US" dirty="0" smtClean="0"/>
              <a:t>Monitor.</a:t>
            </a:r>
          </a:p>
          <a:p>
            <a:r>
              <a:rPr lang="en-US" dirty="0" smtClean="0"/>
              <a:t>In order to print something in the serial monitor the following  command is used</a:t>
            </a:r>
          </a:p>
          <a:p>
            <a:r>
              <a:rPr lang="en-US" dirty="0" err="1" smtClean="0"/>
              <a:t>Serial.println</a:t>
            </a:r>
            <a:r>
              <a:rPr lang="en-US" dirty="0" smtClean="0"/>
              <a:t>(“Some Example Text”);</a:t>
            </a:r>
          </a:p>
          <a:p>
            <a:endParaRPr lang="en-US" dirty="0"/>
          </a:p>
          <a:p>
            <a:r>
              <a:rPr lang="en-US" dirty="0" smtClean="0"/>
              <a:t>In order to read something in the serial monitor that the Arduino is receiving the following command is used</a:t>
            </a:r>
          </a:p>
          <a:p>
            <a:r>
              <a:rPr lang="en-US" dirty="0" err="1" smtClean="0"/>
              <a:t>Serial.read</a:t>
            </a:r>
            <a:r>
              <a:rPr lang="en-US" dirty="0" smtClean="0"/>
              <a:t>();</a:t>
            </a:r>
          </a:p>
          <a:p>
            <a:endParaRPr lang="en-US" dirty="0"/>
          </a:p>
          <a:p>
            <a:r>
              <a:rPr lang="en-US" dirty="0"/>
              <a:t>In order to check if Serial communication has </a:t>
            </a:r>
            <a:r>
              <a:rPr lang="en-US" dirty="0" smtClean="0"/>
              <a:t>started and receiving the following command is used</a:t>
            </a:r>
          </a:p>
          <a:p>
            <a:r>
              <a:rPr lang="en-US" dirty="0" err="1" smtClean="0"/>
              <a:t>Serial.available</a:t>
            </a:r>
            <a:r>
              <a:rPr lang="en-US" dirty="0" smtClean="0"/>
              <a:t>()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795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define led 13  // built-in LED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ByteReceived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void </a:t>
            </a:r>
            <a:r>
              <a:rPr lang="en-US" dirty="0"/>
              <a:t>setup()  </a:t>
            </a: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Serial.begin</a:t>
            </a:r>
            <a:r>
              <a:rPr lang="en-US" dirty="0"/>
              <a:t>(9600);  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Serial.println</a:t>
            </a:r>
            <a:r>
              <a:rPr lang="en-US" dirty="0"/>
              <a:t>("--- Start Serial Monitor SEND_RCVE ---");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Serial.println</a:t>
            </a:r>
            <a:r>
              <a:rPr lang="en-US" dirty="0"/>
              <a:t>(" Type in Box above, . ");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Serial.println</a:t>
            </a:r>
            <a:r>
              <a:rPr lang="en-US" dirty="0"/>
              <a:t>("(Decimal)(Hex)(Character)");  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Serial.println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29200" y="365126"/>
            <a:ext cx="3867150" cy="649287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void loop()  {</a:t>
            </a:r>
          </a:p>
          <a:p>
            <a:pPr marL="0" indent="0">
              <a:buNone/>
            </a:pPr>
            <a:r>
              <a:rPr lang="en-US" dirty="0" smtClean="0"/>
              <a:t>  if (</a:t>
            </a:r>
            <a:r>
              <a:rPr lang="en-US" dirty="0" err="1" smtClean="0"/>
              <a:t>Serial.available</a:t>
            </a:r>
            <a:r>
              <a:rPr lang="en-US" dirty="0" smtClean="0"/>
              <a:t>() &gt; 0)</a:t>
            </a:r>
          </a:p>
          <a:p>
            <a:pPr marL="0" indent="0">
              <a:buNone/>
            </a:pPr>
            <a:r>
              <a:rPr lang="en-US" dirty="0" smtClean="0"/>
              <a:t>  {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ByteReceived</a:t>
            </a:r>
            <a:r>
              <a:rPr lang="en-US" dirty="0" smtClean="0"/>
              <a:t> = </a:t>
            </a:r>
            <a:r>
              <a:rPr lang="en-US" dirty="0" err="1" smtClean="0"/>
              <a:t>Serial.read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Serial.print</a:t>
            </a:r>
            <a:r>
              <a:rPr lang="en-US" dirty="0" smtClean="0"/>
              <a:t>(</a:t>
            </a:r>
            <a:r>
              <a:rPr lang="en-US" dirty="0" err="1" smtClean="0"/>
              <a:t>ByteReceived</a:t>
            </a:r>
            <a:r>
              <a:rPr lang="en-US" dirty="0" smtClean="0"/>
              <a:t>);   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Serial.print</a:t>
            </a:r>
            <a:r>
              <a:rPr lang="en-US" dirty="0" smtClean="0"/>
              <a:t>("        ");      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Serial.print</a:t>
            </a:r>
            <a:r>
              <a:rPr lang="en-US" dirty="0" smtClean="0"/>
              <a:t>(</a:t>
            </a:r>
            <a:r>
              <a:rPr lang="en-US" dirty="0" err="1" smtClean="0"/>
              <a:t>ByteReceived</a:t>
            </a:r>
            <a:r>
              <a:rPr lang="en-US" dirty="0" smtClean="0"/>
              <a:t>, HEX);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Serial.print</a:t>
            </a:r>
            <a:r>
              <a:rPr lang="en-US" dirty="0" smtClean="0"/>
              <a:t>("       ");     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Serial.print</a:t>
            </a:r>
            <a:r>
              <a:rPr lang="en-US" dirty="0" smtClean="0"/>
              <a:t>(char(</a:t>
            </a:r>
            <a:r>
              <a:rPr lang="en-US" dirty="0" err="1" smtClean="0"/>
              <a:t>ByteReceived</a:t>
            </a:r>
            <a:r>
              <a:rPr lang="en-US" dirty="0" smtClean="0"/>
              <a:t>));</a:t>
            </a:r>
          </a:p>
          <a:p>
            <a:pPr marL="0" indent="0">
              <a:buNone/>
            </a:pPr>
            <a:r>
              <a:rPr lang="en-US" dirty="0" smtClean="0"/>
              <a:t>    if(</a:t>
            </a:r>
            <a:r>
              <a:rPr lang="en-US" dirty="0" err="1" smtClean="0"/>
              <a:t>ByteReceived</a:t>
            </a:r>
            <a:r>
              <a:rPr lang="en-US" dirty="0" smtClean="0"/>
              <a:t> == '1') // Single Quote! This is a character.</a:t>
            </a:r>
          </a:p>
          <a:p>
            <a:pPr marL="0" indent="0">
              <a:buNone/>
            </a:pPr>
            <a:r>
              <a:rPr lang="en-US" dirty="0" smtClean="0"/>
              <a:t>    {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digitalWrite</a:t>
            </a:r>
            <a:r>
              <a:rPr lang="en-US" dirty="0" smtClean="0"/>
              <a:t>(</a:t>
            </a:r>
            <a:r>
              <a:rPr lang="en-US" dirty="0" err="1" smtClean="0"/>
              <a:t>led,HIGH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Serial.print</a:t>
            </a:r>
            <a:r>
              <a:rPr lang="en-US" dirty="0" smtClean="0"/>
              <a:t>(" LED ON ");</a:t>
            </a:r>
          </a:p>
          <a:p>
            <a:pPr marL="0" indent="0">
              <a:buNone/>
            </a:pPr>
            <a:r>
              <a:rPr lang="en-US" dirty="0" smtClean="0"/>
              <a:t>    } if(</a:t>
            </a:r>
            <a:r>
              <a:rPr lang="en-US" dirty="0" err="1" smtClean="0"/>
              <a:t>ByteReceived</a:t>
            </a:r>
            <a:r>
              <a:rPr lang="en-US" dirty="0" smtClean="0"/>
              <a:t> == '0')</a:t>
            </a:r>
          </a:p>
          <a:p>
            <a:pPr marL="0" indent="0">
              <a:buNone/>
            </a:pPr>
            <a:r>
              <a:rPr lang="en-US" dirty="0" smtClean="0"/>
              <a:t>    {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digitalWrite</a:t>
            </a:r>
            <a:r>
              <a:rPr lang="en-US" dirty="0" smtClean="0"/>
              <a:t>(</a:t>
            </a:r>
            <a:r>
              <a:rPr lang="en-US" dirty="0" err="1" smtClean="0"/>
              <a:t>led,LOW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Serial.print</a:t>
            </a:r>
            <a:r>
              <a:rPr lang="en-US" dirty="0" smtClean="0"/>
              <a:t>(" LED OFF");</a:t>
            </a:r>
          </a:p>
          <a:p>
            <a:pPr marL="0" indent="0">
              <a:buNone/>
            </a:pPr>
            <a:r>
              <a:rPr lang="en-US" dirty="0" smtClean="0"/>
              <a:t>    } </a:t>
            </a:r>
            <a:r>
              <a:rPr lang="en-US" dirty="0" err="1" smtClean="0"/>
              <a:t>Serial.println</a:t>
            </a:r>
            <a:r>
              <a:rPr lang="en-US" dirty="0" smtClean="0"/>
              <a:t>();    // End the line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324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ADC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5625"/>
            <a:ext cx="41148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// These constants won't change. They're used to give names to the pins used:</a:t>
            </a:r>
          </a:p>
          <a:p>
            <a:pPr marL="0" indent="0">
              <a:buNone/>
            </a:pP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analogInPin</a:t>
            </a:r>
            <a:r>
              <a:rPr lang="en-US" dirty="0"/>
              <a:t> = A0;  // Analog input pin that the potentiometer is attached to</a:t>
            </a:r>
          </a:p>
          <a:p>
            <a:pPr marL="0" indent="0">
              <a:buNone/>
            </a:pP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analogOutPin</a:t>
            </a:r>
            <a:r>
              <a:rPr lang="en-US" dirty="0"/>
              <a:t> = 9; // Analog output pin that the LED is attached </a:t>
            </a:r>
            <a:r>
              <a:rPr lang="en-US" dirty="0" smtClean="0"/>
              <a:t>to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sensorValue</a:t>
            </a:r>
            <a:r>
              <a:rPr lang="en-US" dirty="0"/>
              <a:t> = 0;        // value read from the pot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outputValue</a:t>
            </a:r>
            <a:r>
              <a:rPr lang="en-US" dirty="0"/>
              <a:t> = 0;        // value output to the PWM (analog out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void setup() {</a:t>
            </a:r>
          </a:p>
          <a:p>
            <a:pPr marL="0" indent="0">
              <a:buNone/>
            </a:pPr>
            <a:r>
              <a:rPr lang="en-US" dirty="0"/>
              <a:t>  // initialize </a:t>
            </a:r>
            <a:r>
              <a:rPr lang="en-US" dirty="0" smtClean="0"/>
              <a:t>serial communications </a:t>
            </a:r>
            <a:r>
              <a:rPr lang="en-US" dirty="0"/>
              <a:t>at 9600 bps: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Serial.begin</a:t>
            </a:r>
            <a:r>
              <a:rPr lang="en-US" dirty="0"/>
              <a:t>(9600);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19600" y="1812925"/>
            <a:ext cx="45529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void loop() {</a:t>
            </a:r>
          </a:p>
          <a:p>
            <a:pPr marL="0" indent="0">
              <a:buNone/>
            </a:pPr>
            <a:r>
              <a:rPr lang="en-US" dirty="0" smtClean="0"/>
              <a:t>  // read the analog in value: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sensorValue</a:t>
            </a:r>
            <a:r>
              <a:rPr lang="en-US" dirty="0" smtClean="0"/>
              <a:t> = </a:t>
            </a:r>
            <a:r>
              <a:rPr lang="en-US" dirty="0" err="1" smtClean="0"/>
              <a:t>analogRead</a:t>
            </a:r>
            <a:r>
              <a:rPr lang="en-US" dirty="0" smtClean="0"/>
              <a:t>(</a:t>
            </a:r>
            <a:r>
              <a:rPr lang="en-US" dirty="0" err="1" smtClean="0"/>
              <a:t>analogInPin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  // map it to the range of the analog out: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outputValue</a:t>
            </a:r>
            <a:r>
              <a:rPr lang="en-US" dirty="0" smtClean="0"/>
              <a:t> = map(</a:t>
            </a:r>
            <a:r>
              <a:rPr lang="en-US" dirty="0" err="1" smtClean="0"/>
              <a:t>sensorValue</a:t>
            </a:r>
            <a:r>
              <a:rPr lang="en-US" dirty="0" smtClean="0"/>
              <a:t>, 0, 1023, 0, 255);</a:t>
            </a:r>
          </a:p>
          <a:p>
            <a:pPr marL="0" indent="0">
              <a:buNone/>
            </a:pPr>
            <a:r>
              <a:rPr lang="en-US" dirty="0" smtClean="0"/>
              <a:t>  // change the analog out value: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analogWrite</a:t>
            </a:r>
            <a:r>
              <a:rPr lang="en-US" dirty="0" smtClean="0"/>
              <a:t>(</a:t>
            </a:r>
            <a:r>
              <a:rPr lang="en-US" dirty="0" err="1" smtClean="0"/>
              <a:t>analogOutPin</a:t>
            </a:r>
            <a:r>
              <a:rPr lang="en-US" dirty="0" smtClean="0"/>
              <a:t>, </a:t>
            </a:r>
            <a:r>
              <a:rPr lang="en-US" dirty="0" err="1" smtClean="0"/>
              <a:t>outputValue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  // print the results to the Serial Monitor: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Serial.print</a:t>
            </a:r>
            <a:r>
              <a:rPr lang="en-US" dirty="0" smtClean="0"/>
              <a:t>("sensor = ");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Serial.print</a:t>
            </a:r>
            <a:r>
              <a:rPr lang="en-US" dirty="0" smtClean="0"/>
              <a:t>(</a:t>
            </a:r>
            <a:r>
              <a:rPr lang="en-US" dirty="0" err="1" smtClean="0"/>
              <a:t>sensorValue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Serial.print</a:t>
            </a:r>
            <a:r>
              <a:rPr lang="en-US" dirty="0" smtClean="0"/>
              <a:t>("\t output = ");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Serial.println</a:t>
            </a:r>
            <a:r>
              <a:rPr lang="en-US" dirty="0" smtClean="0"/>
              <a:t>(</a:t>
            </a:r>
            <a:r>
              <a:rPr lang="en-US" dirty="0" err="1" smtClean="0"/>
              <a:t>outputValue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  // wait 2 milliseconds before the next loop for the analog-to-digital</a:t>
            </a:r>
          </a:p>
          <a:p>
            <a:pPr marL="0" indent="0">
              <a:buNone/>
            </a:pPr>
            <a:r>
              <a:rPr lang="en-US" dirty="0" smtClean="0"/>
              <a:t>  // converter to settle after the last reading:</a:t>
            </a:r>
          </a:p>
          <a:p>
            <a:pPr marL="0" indent="0">
              <a:buNone/>
            </a:pPr>
            <a:r>
              <a:rPr lang="en-US" dirty="0" smtClean="0"/>
              <a:t>  delay(2);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371600"/>
            <a:ext cx="61722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00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7233</TotalTime>
  <Words>558</Words>
  <Application>Microsoft Office PowerPoint</Application>
  <PresentationFormat>On-screen Show (4:3)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Arduino :  Introduction &amp; Programming</vt:lpstr>
      <vt:lpstr>Serial Communication</vt:lpstr>
      <vt:lpstr>SETUP Function</vt:lpstr>
      <vt:lpstr>LOOP Function</vt:lpstr>
      <vt:lpstr>Example</vt:lpstr>
      <vt:lpstr>ADC Example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Arduino :  Introduction &amp; Programming</dc:title>
  <dc:creator>Anurag Dwivedi</dc:creator>
  <cp:lastModifiedBy>Waqas</cp:lastModifiedBy>
  <cp:revision>28</cp:revision>
  <dcterms:created xsi:type="dcterms:W3CDTF">2013-04-02T12:34:41Z</dcterms:created>
  <dcterms:modified xsi:type="dcterms:W3CDTF">2020-01-09T05:19:57Z</dcterms:modified>
</cp:coreProperties>
</file>