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6" autoAdjust="0"/>
  </p:normalViewPr>
  <p:slideViewPr>
    <p:cSldViewPr>
      <p:cViewPr varScale="1">
        <p:scale>
          <a:sx n="75" d="100"/>
          <a:sy n="75" d="100"/>
        </p:scale>
        <p:origin x="-16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558B-D877-4A36-8932-0163E7079C9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5F3C-6B76-4C84-8207-D80B6203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Incrementall</a:t>
            </a:r>
            <a:r>
              <a:rPr lang="en-US" dirty="0" smtClean="0"/>
              <a:t>  :- little parts are added each time</a:t>
            </a:r>
          </a:p>
          <a:p>
            <a:r>
              <a:rPr lang="en-US" baseline="0" dirty="0" smtClean="0"/>
              <a:t>Iteration: - divided into smaller chunks short iteration 1 to 4 weeks.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45F3C-6B76-4C84-8207-D80B62039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91CAB7-B261-45DB-8DCB-B6DC0D91FB13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6C7EE6-6DE3-45DD-8A86-7D6BE912BF5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ffectLst/>
              </a:rPr>
              <a:t>Agile Methodology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Name:-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Sharoon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Subject:- SDA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ID:- 12779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4800" b="1" dirty="0" smtClean="0"/>
              <a:t>THANKYOU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Definition.</a:t>
            </a:r>
          </a:p>
          <a:p>
            <a:r>
              <a:rPr lang="en-US" dirty="0" smtClean="0"/>
              <a:t>What is Agile.</a:t>
            </a:r>
          </a:p>
          <a:p>
            <a:r>
              <a:rPr lang="en-US" dirty="0" smtClean="0"/>
              <a:t>Principals.</a:t>
            </a:r>
          </a:p>
          <a:p>
            <a:r>
              <a:rPr lang="en-US" dirty="0" smtClean="0"/>
              <a:t>Characteristics.</a:t>
            </a:r>
          </a:p>
          <a:p>
            <a:r>
              <a:rPr lang="en-US" dirty="0" smtClean="0"/>
              <a:t>Why Organizations Implement Agile.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Definition:- </a:t>
            </a:r>
          </a:p>
          <a:p>
            <a:pPr marL="109728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Agile is a software development methodology to build software incrementally using short iterations of 1 to 4 weeks so that development</a:t>
            </a:r>
          </a:p>
          <a:p>
            <a:pPr marL="109728" indent="0">
              <a:buNone/>
            </a:pPr>
            <a:r>
              <a:rPr lang="en-US" sz="2400" b="1" dirty="0"/>
              <a:t>i</a:t>
            </a:r>
            <a:r>
              <a:rPr lang="en-US" sz="2400" b="1" dirty="0" smtClean="0"/>
              <a:t>s aligned with the changing business needs.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</a:t>
            </a:r>
            <a:r>
              <a:rPr lang="en-US" sz="9800" dirty="0" smtClean="0"/>
              <a:t>1</a:t>
            </a: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19192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Agile?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en-US" sz="6000" dirty="0" smtClean="0"/>
              <a:t>2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9" y="2286000"/>
            <a:ext cx="8153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239000" cy="4635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en-US" sz="6600" dirty="0" smtClean="0"/>
              <a:t>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899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1138"/>
            <a:ext cx="7086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</a:t>
            </a:r>
            <a:r>
              <a:rPr lang="en-US" sz="6600" dirty="0" smtClean="0"/>
              <a:t>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26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Principals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en-US" sz="6000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45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u="sng" dirty="0" smtClean="0"/>
              <a:t>Characteristics</a:t>
            </a:r>
          </a:p>
          <a:p>
            <a:pPr marL="109728" indent="0">
              <a:buNone/>
            </a:pPr>
            <a:endParaRPr lang="en-US" b="1" u="sng" dirty="0" smtClean="0"/>
          </a:p>
          <a:p>
            <a:pPr lvl="0"/>
            <a:r>
              <a:rPr lang="en-US" dirty="0"/>
              <a:t>Light Weighted </a:t>
            </a:r>
            <a:r>
              <a:rPr lang="en-US" dirty="0" smtClean="0"/>
              <a:t>methodology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Small to medium sized </a:t>
            </a:r>
            <a:r>
              <a:rPr lang="en-US" dirty="0" smtClean="0"/>
              <a:t>teams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hanging requirements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hanging techniques</a:t>
            </a:r>
            <a:endParaRPr lang="en-US" dirty="0"/>
          </a:p>
          <a:p>
            <a:pPr lvl="0"/>
            <a:r>
              <a:rPr lang="en-US" dirty="0"/>
              <a:t>Simple </a:t>
            </a:r>
            <a:r>
              <a:rPr lang="en-US" dirty="0" smtClean="0"/>
              <a:t>design</a:t>
            </a:r>
            <a:r>
              <a:rPr lang="en-US" dirty="0"/>
              <a:t> </a:t>
            </a:r>
          </a:p>
          <a:p>
            <a:r>
              <a:rPr lang="en-US" dirty="0"/>
              <a:t>Minimal system into production</a:t>
            </a:r>
            <a:endParaRPr lang="en-US" b="1" u="sng" dirty="0" smtClean="0"/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6681"/>
            <a:ext cx="8305800" cy="46204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sz="7200" dirty="0" smtClean="0"/>
              <a:t>7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06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114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Agile Methodology </vt:lpstr>
      <vt:lpstr>Content:-</vt:lpstr>
      <vt:lpstr>                                                1</vt:lpstr>
      <vt:lpstr>                                            2</vt:lpstr>
      <vt:lpstr>                                            3</vt:lpstr>
      <vt:lpstr>                                             4</vt:lpstr>
      <vt:lpstr>                                            5</vt:lpstr>
      <vt:lpstr>                                             6</vt:lpstr>
      <vt:lpstr>                                             7</vt:lpstr>
      <vt:lpstr>Any Questions?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Methodology</dc:title>
  <dc:creator>sharoon jan</dc:creator>
  <cp:lastModifiedBy>sharoon jan</cp:lastModifiedBy>
  <cp:revision>11</cp:revision>
  <dcterms:created xsi:type="dcterms:W3CDTF">2018-12-31T06:03:48Z</dcterms:created>
  <dcterms:modified xsi:type="dcterms:W3CDTF">2019-01-15T13:32:57Z</dcterms:modified>
</cp:coreProperties>
</file>