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7" r:id="rId5"/>
    <p:sldId id="260" r:id="rId6"/>
    <p:sldId id="261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9F84-081E-4B32-9EA3-DE2AC13F6088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8F14-FE1E-4E05-B410-4492E0F1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0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9F84-081E-4B32-9EA3-DE2AC13F6088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8F14-FE1E-4E05-B410-4492E0F1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4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9F84-081E-4B32-9EA3-DE2AC13F6088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8F14-FE1E-4E05-B410-4492E0F1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3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9F84-081E-4B32-9EA3-DE2AC13F6088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8F14-FE1E-4E05-B410-4492E0F1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0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9F84-081E-4B32-9EA3-DE2AC13F6088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8F14-FE1E-4E05-B410-4492E0F1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4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9F84-081E-4B32-9EA3-DE2AC13F6088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8F14-FE1E-4E05-B410-4492E0F1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6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9F84-081E-4B32-9EA3-DE2AC13F6088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8F14-FE1E-4E05-B410-4492E0F1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6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9F84-081E-4B32-9EA3-DE2AC13F6088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8F14-FE1E-4E05-B410-4492E0F1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4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9F84-081E-4B32-9EA3-DE2AC13F6088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8F14-FE1E-4E05-B410-4492E0F1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9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9F84-081E-4B32-9EA3-DE2AC13F6088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8F14-FE1E-4E05-B410-4492E0F1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7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9F84-081E-4B32-9EA3-DE2AC13F6088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98F14-FE1E-4E05-B410-4492E0F1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3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E9F84-081E-4B32-9EA3-DE2AC13F6088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98F14-FE1E-4E05-B410-4492E0F1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0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286" y="0"/>
            <a:ext cx="51274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80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286" y="0"/>
            <a:ext cx="51274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62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286" y="0"/>
            <a:ext cx="51274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974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286" y="0"/>
            <a:ext cx="51274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78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33700" y="191637"/>
            <a:ext cx="6550926" cy="616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815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75698" y="195052"/>
            <a:ext cx="6639637" cy="62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89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48713" y="313105"/>
            <a:ext cx="6520903" cy="619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906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47349" y="328115"/>
            <a:ext cx="6782935" cy="612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478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29233" y="601068"/>
            <a:ext cx="6550930" cy="559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622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KHAN</dc:creator>
  <cp:lastModifiedBy>KHAN</cp:lastModifiedBy>
  <cp:revision>1</cp:revision>
  <dcterms:created xsi:type="dcterms:W3CDTF">2020-05-17T16:31:37Z</dcterms:created>
  <dcterms:modified xsi:type="dcterms:W3CDTF">2020-05-17T16:40:24Z</dcterms:modified>
</cp:coreProperties>
</file>