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1D8BD707-D9CF-40AE-B4C6-C98DA3205C09}" type="datetimeFigureOut">
              <a:rPr lang="en-US" smtClean="0"/>
              <a:pPr/>
              <a:t>10/30/2019</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1D8BD707-D9CF-40AE-B4C6-C98DA3205C09}" type="datetimeFigureOut">
              <a:rPr lang="en-US" smtClean="0"/>
              <a:pPr/>
              <a:t>10/30/2019</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10/30/2019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10/30/2019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B6F15528-21DE-4FAA-801E-634DDDAF4B2B}"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1D8BD707-D9CF-40AE-B4C6-C98DA3205C09}" type="datetimeFigureOut">
              <a:rPr lang="en-US" smtClean="0"/>
              <a:pPr/>
              <a:t>10/30/2019</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09800"/>
            <a:ext cx="6324600" cy="1828800"/>
          </a:xfrm>
        </p:spPr>
        <p:txBody>
          <a:bodyPr/>
          <a:lstStyle/>
          <a:p>
            <a:r>
              <a:rPr lang="en-US" b="1" i="1" u="sng" dirty="0" smtClean="0"/>
              <a:t>ABSTRACT</a:t>
            </a:r>
            <a:endParaRPr lang="en-US" b="1" i="1" u="sng" dirty="0"/>
          </a:p>
        </p:txBody>
      </p:sp>
    </p:spTree>
    <p:extLst>
      <p:ext uri="{BB962C8B-B14F-4D97-AF65-F5344CB8AC3E}">
        <p14:creationId xmlns:p14="http://schemas.microsoft.com/office/powerpoint/2010/main" val="2722141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en-US" sz="3600" dirty="0"/>
              <a:t>Students are sometimes confused about the difference between an abstract and an introduction. In fact, they are different pieces of writing with different aims and key parts. The following </a:t>
            </a:r>
            <a:r>
              <a:rPr lang="en-US" sz="3600" dirty="0" smtClean="0"/>
              <a:t>slides </a:t>
            </a:r>
            <a:r>
              <a:rPr lang="en-US" sz="3600" dirty="0"/>
              <a:t>will briefly describe these differences in the case of a research paper. </a:t>
            </a:r>
          </a:p>
        </p:txBody>
      </p:sp>
      <p:sp>
        <p:nvSpPr>
          <p:cNvPr id="3" name="Title 2"/>
          <p:cNvSpPr>
            <a:spLocks noGrp="1"/>
          </p:cNvSpPr>
          <p:nvPr>
            <p:ph type="title"/>
          </p:nvPr>
        </p:nvSpPr>
        <p:spPr/>
        <p:txBody>
          <a:bodyPr/>
          <a:lstStyle/>
          <a:p>
            <a:r>
              <a:rPr lang="en-US" b="1" i="1" u="sng" dirty="0"/>
              <a:t>How is an abstract different to an introduction? </a:t>
            </a:r>
          </a:p>
        </p:txBody>
      </p:sp>
    </p:spTree>
    <p:extLst>
      <p:ext uri="{BB962C8B-B14F-4D97-AF65-F5344CB8AC3E}">
        <p14:creationId xmlns:p14="http://schemas.microsoft.com/office/powerpoint/2010/main" val="1761384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en-US" sz="2800" dirty="0"/>
              <a:t>Covers the following academic elements</a:t>
            </a:r>
            <a:r>
              <a:rPr lang="en-US" sz="2800" dirty="0" smtClean="0"/>
              <a:t>:</a:t>
            </a:r>
          </a:p>
          <a:p>
            <a:pPr algn="just"/>
            <a:r>
              <a:rPr lang="en-US" sz="2800" dirty="0"/>
              <a:t> </a:t>
            </a:r>
            <a:r>
              <a:rPr lang="en-US" sz="2800" dirty="0" smtClean="0"/>
              <a:t>Background </a:t>
            </a:r>
          </a:p>
          <a:p>
            <a:pPr algn="just"/>
            <a:r>
              <a:rPr lang="en-US" sz="2800" dirty="0" smtClean="0"/>
              <a:t> Purpose </a:t>
            </a:r>
            <a:r>
              <a:rPr lang="en-US" sz="2800" dirty="0"/>
              <a:t>and focus </a:t>
            </a:r>
            <a:endParaRPr lang="en-US" sz="2800" dirty="0" smtClean="0"/>
          </a:p>
          <a:p>
            <a:pPr algn="just"/>
            <a:r>
              <a:rPr lang="en-US" sz="2800" dirty="0" smtClean="0"/>
              <a:t> Methods </a:t>
            </a:r>
          </a:p>
          <a:p>
            <a:pPr algn="just"/>
            <a:r>
              <a:rPr lang="en-US" sz="2800" dirty="0" smtClean="0"/>
              <a:t> Results </a:t>
            </a:r>
            <a:r>
              <a:rPr lang="en-US" sz="2800" dirty="0"/>
              <a:t>(also called ‘findings’) </a:t>
            </a:r>
            <a:endParaRPr lang="en-US" sz="2800" dirty="0" smtClean="0"/>
          </a:p>
          <a:p>
            <a:pPr algn="just"/>
            <a:r>
              <a:rPr lang="en-US" sz="2800" dirty="0" smtClean="0"/>
              <a:t> Conclusions </a:t>
            </a:r>
          </a:p>
          <a:p>
            <a:pPr algn="just"/>
            <a:r>
              <a:rPr lang="en-US" sz="2800" dirty="0" smtClean="0"/>
              <a:t> Recommendations(</a:t>
            </a:r>
            <a:r>
              <a:rPr lang="en-US" sz="2800" dirty="0" err="1" smtClean="0"/>
              <a:t>implications’,not</a:t>
            </a:r>
            <a:r>
              <a:rPr lang="en-US" sz="2800" dirty="0"/>
              <a:t> </a:t>
            </a:r>
            <a:r>
              <a:rPr lang="en-US" sz="2800" dirty="0" smtClean="0"/>
              <a:t>always relevant</a:t>
            </a:r>
            <a:r>
              <a:rPr lang="en-US" sz="2800" dirty="0"/>
              <a:t>) </a:t>
            </a:r>
            <a:endParaRPr lang="en-US" sz="2800" dirty="0" smtClean="0"/>
          </a:p>
          <a:p>
            <a:pPr algn="just"/>
            <a:r>
              <a:rPr lang="en-US" sz="2800" dirty="0" smtClean="0"/>
              <a:t>Summarizes </a:t>
            </a:r>
            <a:r>
              <a:rPr lang="en-US" sz="2800" dirty="0"/>
              <a:t>briefly the whole paper including the conclusions. </a:t>
            </a:r>
          </a:p>
        </p:txBody>
      </p:sp>
      <p:sp>
        <p:nvSpPr>
          <p:cNvPr id="3" name="Title 2"/>
          <p:cNvSpPr>
            <a:spLocks noGrp="1"/>
          </p:cNvSpPr>
          <p:nvPr>
            <p:ph type="title"/>
          </p:nvPr>
        </p:nvSpPr>
        <p:spPr/>
        <p:txBody>
          <a:bodyPr/>
          <a:lstStyle/>
          <a:p>
            <a:r>
              <a:rPr lang="en-US" sz="4400" dirty="0"/>
              <a:t>Abstract</a:t>
            </a:r>
            <a:r>
              <a:rPr lang="en-US" dirty="0"/>
              <a:t/>
            </a:r>
            <a:br>
              <a:rPr lang="en-US" dirty="0"/>
            </a:br>
            <a:r>
              <a:rPr lang="en-US" dirty="0"/>
              <a:t>The essence of the whole paper </a:t>
            </a:r>
          </a:p>
        </p:txBody>
      </p:sp>
    </p:spTree>
    <p:extLst>
      <p:ext uri="{BB962C8B-B14F-4D97-AF65-F5344CB8AC3E}">
        <p14:creationId xmlns:p14="http://schemas.microsoft.com/office/powerpoint/2010/main" val="2461925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en-US" sz="2800" dirty="0" smtClean="0"/>
              <a:t>Covers the following academic elements</a:t>
            </a:r>
          </a:p>
          <a:p>
            <a:pPr algn="just"/>
            <a:r>
              <a:rPr lang="en-US" sz="2800" dirty="0"/>
              <a:t> </a:t>
            </a:r>
            <a:r>
              <a:rPr lang="en-US" sz="2800" dirty="0" smtClean="0"/>
              <a:t>Background </a:t>
            </a:r>
          </a:p>
          <a:p>
            <a:pPr algn="just"/>
            <a:r>
              <a:rPr lang="en-US" sz="2800" dirty="0" smtClean="0"/>
              <a:t> Purpose </a:t>
            </a:r>
          </a:p>
          <a:p>
            <a:pPr algn="just"/>
            <a:r>
              <a:rPr lang="en-US" sz="2800" dirty="0" smtClean="0"/>
              <a:t> Proposition  </a:t>
            </a:r>
            <a:r>
              <a:rPr lang="en-US" sz="2800" dirty="0"/>
              <a:t>(also called ‘point of view’ or ‘thesis’ statement) </a:t>
            </a:r>
            <a:endParaRPr lang="en-US" sz="2800" dirty="0" smtClean="0"/>
          </a:p>
          <a:p>
            <a:pPr algn="just"/>
            <a:r>
              <a:rPr lang="en-US" sz="2800" dirty="0" smtClean="0"/>
              <a:t> Outline </a:t>
            </a:r>
            <a:r>
              <a:rPr lang="en-US" sz="2800" dirty="0"/>
              <a:t>of key issues </a:t>
            </a:r>
            <a:endParaRPr lang="en-US" sz="2800" dirty="0" smtClean="0"/>
          </a:p>
          <a:p>
            <a:pPr algn="just"/>
            <a:r>
              <a:rPr lang="en-US" sz="2800" dirty="0" smtClean="0"/>
              <a:t> </a:t>
            </a:r>
            <a:r>
              <a:rPr lang="en-US" sz="2800" dirty="0"/>
              <a:t>Scope (not always relevant) </a:t>
            </a:r>
            <a:endParaRPr lang="en-US" sz="2800" dirty="0" smtClean="0"/>
          </a:p>
          <a:p>
            <a:pPr algn="just"/>
            <a:r>
              <a:rPr lang="en-US" sz="2800" dirty="0"/>
              <a:t>Introduces the paper and foregrounds issues for discussion. </a:t>
            </a:r>
          </a:p>
        </p:txBody>
      </p:sp>
      <p:sp>
        <p:nvSpPr>
          <p:cNvPr id="3" name="Title 2"/>
          <p:cNvSpPr>
            <a:spLocks noGrp="1"/>
          </p:cNvSpPr>
          <p:nvPr>
            <p:ph type="title"/>
          </p:nvPr>
        </p:nvSpPr>
        <p:spPr/>
        <p:txBody>
          <a:bodyPr/>
          <a:lstStyle/>
          <a:p>
            <a:r>
              <a:rPr lang="en-US" sz="4000" b="1" i="1" u="sng" dirty="0"/>
              <a:t>Introduction</a:t>
            </a:r>
            <a:br>
              <a:rPr lang="en-US" sz="4000" b="1" i="1" u="sng" dirty="0"/>
            </a:br>
            <a:r>
              <a:rPr lang="en-US" sz="4000" b="1" i="1" u="sng" dirty="0"/>
              <a:t>Introduces the paper  </a:t>
            </a:r>
          </a:p>
        </p:txBody>
      </p:sp>
    </p:spTree>
    <p:extLst>
      <p:ext uri="{BB962C8B-B14F-4D97-AF65-F5344CB8AC3E}">
        <p14:creationId xmlns:p14="http://schemas.microsoft.com/office/powerpoint/2010/main" val="1817155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NAEEM ULLAH KAKA KHEL</a:t>
            </a:r>
          </a:p>
          <a:p>
            <a:r>
              <a:rPr lang="en-US" sz="3600" dirty="0" smtClean="0"/>
              <a:t>IQRA NATIONAL UNIVERSITY</a:t>
            </a:r>
          </a:p>
          <a:p>
            <a:r>
              <a:rPr lang="en-US" sz="3600" dirty="0" smtClean="0"/>
              <a:t>NAEEMULLAH819@GMAIL.COM</a:t>
            </a:r>
            <a:endParaRPr lang="en-US" sz="3600" dirty="0"/>
          </a:p>
        </p:txBody>
      </p:sp>
      <p:sp>
        <p:nvSpPr>
          <p:cNvPr id="3" name="Title 2"/>
          <p:cNvSpPr>
            <a:spLocks noGrp="1"/>
          </p:cNvSpPr>
          <p:nvPr>
            <p:ph type="title"/>
          </p:nvPr>
        </p:nvSpPr>
        <p:spPr/>
        <p:txBody>
          <a:bodyPr/>
          <a:lstStyle/>
          <a:p>
            <a:r>
              <a:rPr lang="en-US" sz="4000" b="1" i="1" u="sng" dirty="0" smtClean="0"/>
              <a:t>PREPARED BY</a:t>
            </a:r>
            <a:endParaRPr lang="en-US" sz="4000" b="1" i="1" u="sng" dirty="0"/>
          </a:p>
        </p:txBody>
      </p:sp>
    </p:spTree>
    <p:extLst>
      <p:ext uri="{BB962C8B-B14F-4D97-AF65-F5344CB8AC3E}">
        <p14:creationId xmlns:p14="http://schemas.microsoft.com/office/powerpoint/2010/main" val="3687290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45720" indent="0" algn="just">
              <a:buNone/>
            </a:pPr>
            <a:r>
              <a:rPr lang="en-US" sz="3200" dirty="0"/>
              <a:t>Often when asked to write a report or article, you will be required to include an abstract. This is usually a very concise summary of what the report or article is about and is usually placed before the body of your writing. The abstract can be read to get a quick overview. It tells the reader what to expect in your work and it should be based on all you have written. </a:t>
            </a:r>
          </a:p>
        </p:txBody>
      </p:sp>
    </p:spTree>
    <p:extLst>
      <p:ext uri="{BB962C8B-B14F-4D97-AF65-F5344CB8AC3E}">
        <p14:creationId xmlns:p14="http://schemas.microsoft.com/office/powerpoint/2010/main" val="3246826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3200" dirty="0"/>
              <a:t>The word abstract comes from the Latin </a:t>
            </a:r>
            <a:r>
              <a:rPr lang="en-US" sz="3200" dirty="0" err="1"/>
              <a:t>abstractum</a:t>
            </a:r>
            <a:r>
              <a:rPr lang="en-US" sz="3200" dirty="0"/>
              <a:t>, which means a condensed form of a longer piece of writing. There are two main types of abstract</a:t>
            </a:r>
            <a:r>
              <a:rPr lang="en-US" sz="3200" dirty="0" smtClean="0"/>
              <a:t>:</a:t>
            </a:r>
          </a:p>
          <a:p>
            <a:pPr algn="just"/>
            <a:r>
              <a:rPr lang="en-US" sz="3200" dirty="0" smtClean="0"/>
              <a:t>(1</a:t>
            </a:r>
            <a:r>
              <a:rPr lang="en-US" sz="3200" dirty="0"/>
              <a:t>) </a:t>
            </a:r>
            <a:r>
              <a:rPr lang="en-US" sz="3200" dirty="0" smtClean="0"/>
              <a:t>Descriptive abstract.</a:t>
            </a:r>
          </a:p>
          <a:p>
            <a:pPr algn="just"/>
            <a:r>
              <a:rPr lang="en-US" sz="3200" dirty="0" smtClean="0"/>
              <a:t>(2) Informative </a:t>
            </a:r>
            <a:r>
              <a:rPr lang="en-US" sz="3200" dirty="0"/>
              <a:t>abstract. </a:t>
            </a:r>
            <a:endParaRPr lang="en-US" sz="3200" dirty="0" smtClean="0"/>
          </a:p>
          <a:p>
            <a:pPr algn="just"/>
            <a:r>
              <a:rPr lang="en-US" sz="3200" dirty="0" smtClean="0"/>
              <a:t>The </a:t>
            </a:r>
            <a:r>
              <a:rPr lang="en-US" sz="3200" dirty="0"/>
              <a:t>type of abstract you write depends on your discipline area. </a:t>
            </a:r>
          </a:p>
        </p:txBody>
      </p:sp>
      <p:sp>
        <p:nvSpPr>
          <p:cNvPr id="3" name="Title 2"/>
          <p:cNvSpPr>
            <a:spLocks noGrp="1"/>
          </p:cNvSpPr>
          <p:nvPr>
            <p:ph type="title"/>
          </p:nvPr>
        </p:nvSpPr>
        <p:spPr/>
        <p:txBody>
          <a:bodyPr/>
          <a:lstStyle/>
          <a:p>
            <a:r>
              <a:rPr lang="en-US" sz="4400" b="1" i="1" u="sng" dirty="0" smtClean="0"/>
              <a:t>Definition</a:t>
            </a:r>
            <a:endParaRPr lang="en-US" sz="4400" b="1" i="1" u="sng" dirty="0"/>
          </a:p>
        </p:txBody>
      </p:sp>
    </p:spTree>
    <p:extLst>
      <p:ext uri="{BB962C8B-B14F-4D97-AF65-F5344CB8AC3E}">
        <p14:creationId xmlns:p14="http://schemas.microsoft.com/office/powerpoint/2010/main" val="1939863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r>
              <a:rPr lang="en-US" sz="3200" dirty="0"/>
              <a:t>Abstracts are important parts of reports and research papers and sometimes academic assignments. The abstract is often the last item that you write, but the first thing people read when they want to have a quick overview of the whole paper. We suggest you leave writing the abstract to the end, because you will have a clearer picture of all your findings and conclusions. </a:t>
            </a:r>
          </a:p>
          <a:p>
            <a:pPr marL="45720" indent="0">
              <a:buNone/>
            </a:pPr>
            <a:endParaRPr lang="en-US" dirty="0"/>
          </a:p>
        </p:txBody>
      </p:sp>
      <p:sp>
        <p:nvSpPr>
          <p:cNvPr id="3" name="Title 2"/>
          <p:cNvSpPr>
            <a:spLocks noGrp="1"/>
          </p:cNvSpPr>
          <p:nvPr>
            <p:ph type="title"/>
          </p:nvPr>
        </p:nvSpPr>
        <p:spPr/>
        <p:txBody>
          <a:bodyPr/>
          <a:lstStyle/>
          <a:p>
            <a:r>
              <a:rPr lang="en-US" sz="3600" b="1" i="1" u="sng" dirty="0"/>
              <a:t>Why do we write abstracts? </a:t>
            </a:r>
          </a:p>
        </p:txBody>
      </p:sp>
    </p:spTree>
    <p:extLst>
      <p:ext uri="{BB962C8B-B14F-4D97-AF65-F5344CB8AC3E}">
        <p14:creationId xmlns:p14="http://schemas.microsoft.com/office/powerpoint/2010/main" val="140919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00200"/>
            <a:ext cx="8407893" cy="4407408"/>
          </a:xfrm>
        </p:spPr>
        <p:txBody>
          <a:bodyPr>
            <a:noAutofit/>
          </a:bodyPr>
          <a:lstStyle/>
          <a:p>
            <a:pPr algn="just"/>
            <a:r>
              <a:rPr lang="en-US" sz="2400" dirty="0"/>
              <a:t> First re-read your paper/report for an overview. Then read each section and condense the information in each down to 1-2 sentences. </a:t>
            </a:r>
            <a:endParaRPr lang="en-US" sz="2400" dirty="0" smtClean="0"/>
          </a:p>
          <a:p>
            <a:pPr algn="just"/>
            <a:r>
              <a:rPr lang="en-US" sz="2400" dirty="0" smtClean="0"/>
              <a:t> </a:t>
            </a:r>
            <a:r>
              <a:rPr lang="en-US" sz="2400" dirty="0"/>
              <a:t>Next read these sentences again to ensure that they cover the major points in your paper. </a:t>
            </a:r>
            <a:endParaRPr lang="en-US" sz="2400" dirty="0" smtClean="0"/>
          </a:p>
          <a:p>
            <a:pPr algn="just"/>
            <a:r>
              <a:rPr lang="en-US" sz="2400" dirty="0" smtClean="0"/>
              <a:t> </a:t>
            </a:r>
            <a:r>
              <a:rPr lang="en-US" sz="2400" dirty="0"/>
              <a:t>Ensure you have written something for each of the key points outlined above for either the descriptive or informative abstract. </a:t>
            </a:r>
            <a:endParaRPr lang="en-US" sz="2400" dirty="0" smtClean="0"/>
          </a:p>
          <a:p>
            <a:pPr algn="just"/>
            <a:r>
              <a:rPr lang="en-US" sz="2400" dirty="0" smtClean="0"/>
              <a:t> </a:t>
            </a:r>
            <a:r>
              <a:rPr lang="en-US" sz="2400" dirty="0"/>
              <a:t>Check the word length and further reduce your words if necessary by cutting out unnecessary words or rewriting some of the sentences into a single, more succinct sentence. </a:t>
            </a:r>
            <a:endParaRPr lang="en-US" sz="2400" dirty="0" smtClean="0"/>
          </a:p>
          <a:p>
            <a:pPr algn="just"/>
            <a:r>
              <a:rPr lang="en-US" sz="2400" dirty="0" smtClean="0"/>
              <a:t> </a:t>
            </a:r>
            <a:r>
              <a:rPr lang="en-US" sz="2400" dirty="0"/>
              <a:t>Edit for flow and expression. </a:t>
            </a:r>
          </a:p>
        </p:txBody>
      </p:sp>
      <p:sp>
        <p:nvSpPr>
          <p:cNvPr id="3" name="Title 2"/>
          <p:cNvSpPr>
            <a:spLocks noGrp="1"/>
          </p:cNvSpPr>
          <p:nvPr>
            <p:ph type="title"/>
          </p:nvPr>
        </p:nvSpPr>
        <p:spPr/>
        <p:txBody>
          <a:bodyPr/>
          <a:lstStyle/>
          <a:p>
            <a:r>
              <a:rPr lang="en-US" sz="3600" b="1" i="1" u="sng" dirty="0"/>
              <a:t>How do I write an abstract? </a:t>
            </a:r>
          </a:p>
        </p:txBody>
      </p:sp>
    </p:spTree>
    <p:extLst>
      <p:ext uri="{BB962C8B-B14F-4D97-AF65-F5344CB8AC3E}">
        <p14:creationId xmlns:p14="http://schemas.microsoft.com/office/powerpoint/2010/main" val="1559830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en-US" sz="2800" dirty="0" smtClean="0"/>
              <a:t>A good Abstract</a:t>
            </a:r>
          </a:p>
          <a:p>
            <a:pPr algn="just"/>
            <a:r>
              <a:rPr lang="en-US" sz="2800" dirty="0" smtClean="0"/>
              <a:t> Uses </a:t>
            </a:r>
            <a:r>
              <a:rPr lang="en-US" sz="2800" dirty="0"/>
              <a:t>one well-developed paragraph that is coherent and concise, and is able to stand alone as a unit of information </a:t>
            </a:r>
            <a:endParaRPr lang="en-US" sz="2800" dirty="0" smtClean="0"/>
          </a:p>
          <a:p>
            <a:pPr algn="just"/>
            <a:r>
              <a:rPr lang="en-US" sz="2800" dirty="0" smtClean="0"/>
              <a:t> Covers </a:t>
            </a:r>
            <a:r>
              <a:rPr lang="en-US" sz="2800" dirty="0"/>
              <a:t>all the essential academic elements of the full-length paper, namely the background, purpose, focus, methods, results and conclusions </a:t>
            </a:r>
            <a:endParaRPr lang="en-US" sz="2800" dirty="0" smtClean="0"/>
          </a:p>
          <a:p>
            <a:pPr algn="just"/>
            <a:r>
              <a:rPr lang="en-US" sz="2800" dirty="0" smtClean="0"/>
              <a:t> Contains </a:t>
            </a:r>
            <a:r>
              <a:rPr lang="en-US" sz="2800" dirty="0"/>
              <a:t>no information not included in the paper </a:t>
            </a:r>
          </a:p>
        </p:txBody>
      </p:sp>
      <p:sp>
        <p:nvSpPr>
          <p:cNvPr id="3" name="Title 2"/>
          <p:cNvSpPr>
            <a:spLocks noGrp="1"/>
          </p:cNvSpPr>
          <p:nvPr>
            <p:ph type="title"/>
          </p:nvPr>
        </p:nvSpPr>
        <p:spPr/>
        <p:txBody>
          <a:bodyPr/>
          <a:lstStyle/>
          <a:p>
            <a:r>
              <a:rPr lang="en-US" sz="3600" b="1" i="1" u="sng" dirty="0"/>
              <a:t>What makes a good abstract? </a:t>
            </a:r>
          </a:p>
        </p:txBody>
      </p:sp>
    </p:spTree>
    <p:extLst>
      <p:ext uri="{BB962C8B-B14F-4D97-AF65-F5344CB8AC3E}">
        <p14:creationId xmlns:p14="http://schemas.microsoft.com/office/powerpoint/2010/main" val="3334255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en-US" sz="2400" dirty="0"/>
              <a:t> is written in plain English and is understandable to a wider audience, as well as to your discipline-specific audience </a:t>
            </a:r>
            <a:endParaRPr lang="en-US" sz="2400" dirty="0" smtClean="0"/>
          </a:p>
          <a:p>
            <a:pPr algn="just"/>
            <a:r>
              <a:rPr lang="en-US" sz="2400" dirty="0" smtClean="0"/>
              <a:t> </a:t>
            </a:r>
            <a:r>
              <a:rPr lang="en-US" sz="2400" dirty="0"/>
              <a:t>often uses passive structures in order to report on findings, focusing on the issues rather than people </a:t>
            </a:r>
            <a:endParaRPr lang="en-US" sz="2400" dirty="0" smtClean="0"/>
          </a:p>
          <a:p>
            <a:pPr algn="just"/>
            <a:r>
              <a:rPr lang="en-US" sz="2400" dirty="0" smtClean="0"/>
              <a:t> </a:t>
            </a:r>
            <a:r>
              <a:rPr lang="en-US" sz="2400" dirty="0"/>
              <a:t>uses the language of the original paper, often in a more simplified form for the more general reader </a:t>
            </a:r>
            <a:endParaRPr lang="en-US" sz="2400" dirty="0" smtClean="0"/>
          </a:p>
          <a:p>
            <a:pPr algn="just"/>
            <a:r>
              <a:rPr lang="en-US" sz="2400" dirty="0" smtClean="0"/>
              <a:t> </a:t>
            </a:r>
            <a:r>
              <a:rPr lang="en-US" sz="2400" dirty="0"/>
              <a:t>usually does not include any referencing </a:t>
            </a:r>
            <a:endParaRPr lang="en-US" sz="2400" dirty="0" smtClean="0"/>
          </a:p>
          <a:p>
            <a:pPr algn="just"/>
            <a:r>
              <a:rPr lang="en-US" sz="2400" dirty="0" smtClean="0"/>
              <a:t> </a:t>
            </a:r>
            <a:r>
              <a:rPr lang="en-US" sz="2400" dirty="0"/>
              <a:t>in publications such as journals, it is found at the beginning of the text, while in academic assignments, it is placed on a separate preliminary page. </a:t>
            </a:r>
          </a:p>
        </p:txBody>
      </p:sp>
      <p:sp>
        <p:nvSpPr>
          <p:cNvPr id="3" name="Title 2"/>
          <p:cNvSpPr>
            <a:spLocks noGrp="1"/>
          </p:cNvSpPr>
          <p:nvPr>
            <p:ph type="title"/>
          </p:nvPr>
        </p:nvSpPr>
        <p:spPr/>
        <p:txBody>
          <a:bodyPr/>
          <a:lstStyle/>
          <a:p>
            <a:r>
              <a:rPr lang="en-US" b="1" i="1" u="sng" dirty="0" smtClean="0"/>
              <a:t>CONT…….</a:t>
            </a:r>
            <a:endParaRPr lang="en-US" b="1" i="1" u="sng" dirty="0"/>
          </a:p>
        </p:txBody>
      </p:sp>
    </p:spTree>
    <p:extLst>
      <p:ext uri="{BB962C8B-B14F-4D97-AF65-F5344CB8AC3E}">
        <p14:creationId xmlns:p14="http://schemas.microsoft.com/office/powerpoint/2010/main" val="1680783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en-US" sz="2800" dirty="0"/>
              <a:t>Descriptive abstracts are generally used for humanities and social science papers or psychology essays. This type of abstract is usually very short (50-100 words). Most descriptive abstracts have certain key parts in common. They are: </a:t>
            </a:r>
            <a:endParaRPr lang="en-US" sz="2800" dirty="0" smtClean="0"/>
          </a:p>
          <a:p>
            <a:pPr algn="just"/>
            <a:r>
              <a:rPr lang="en-US" sz="2800" dirty="0"/>
              <a:t> background </a:t>
            </a:r>
            <a:endParaRPr lang="en-US" sz="2800" dirty="0" smtClean="0"/>
          </a:p>
          <a:p>
            <a:pPr algn="just"/>
            <a:r>
              <a:rPr lang="en-US" sz="2800" dirty="0" smtClean="0"/>
              <a:t> </a:t>
            </a:r>
            <a:r>
              <a:rPr lang="en-US" sz="2800" dirty="0"/>
              <a:t>purpose </a:t>
            </a:r>
            <a:endParaRPr lang="en-US" sz="2800" dirty="0" smtClean="0"/>
          </a:p>
          <a:p>
            <a:pPr algn="just"/>
            <a:r>
              <a:rPr lang="en-US" sz="2800" dirty="0" smtClean="0"/>
              <a:t> </a:t>
            </a:r>
            <a:r>
              <a:rPr lang="en-US" sz="2800" dirty="0"/>
              <a:t>particular interest/focus of paper </a:t>
            </a:r>
            <a:endParaRPr lang="en-US" sz="2800" dirty="0" smtClean="0"/>
          </a:p>
          <a:p>
            <a:pPr algn="just"/>
            <a:r>
              <a:rPr lang="en-US" sz="2800" dirty="0" smtClean="0"/>
              <a:t> </a:t>
            </a:r>
            <a:r>
              <a:rPr lang="en-US" sz="2800" dirty="0"/>
              <a:t>overview of contents (not always included) </a:t>
            </a:r>
          </a:p>
        </p:txBody>
      </p:sp>
      <p:sp>
        <p:nvSpPr>
          <p:cNvPr id="3" name="Title 2"/>
          <p:cNvSpPr>
            <a:spLocks noGrp="1"/>
          </p:cNvSpPr>
          <p:nvPr>
            <p:ph type="title"/>
          </p:nvPr>
        </p:nvSpPr>
        <p:spPr/>
        <p:txBody>
          <a:bodyPr/>
          <a:lstStyle/>
          <a:p>
            <a:r>
              <a:rPr lang="en-US" b="1" i="1" u="sng" dirty="0"/>
              <a:t>(1) Descriptive abstracts </a:t>
            </a:r>
          </a:p>
        </p:txBody>
      </p:sp>
    </p:spTree>
    <p:extLst>
      <p:ext uri="{BB962C8B-B14F-4D97-AF65-F5344CB8AC3E}">
        <p14:creationId xmlns:p14="http://schemas.microsoft.com/office/powerpoint/2010/main" val="74747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en-US" sz="2400" dirty="0"/>
              <a:t>Informative abstracts are generally used for science, engineering or psychology reports. You must get the essence of what your report is about, usually in about 200 words. Most informative abstracts also have key parts in common. Each of these parts might consist of 1-2 sentences. The parts include: </a:t>
            </a:r>
            <a:endParaRPr lang="en-US" sz="2400" dirty="0" smtClean="0"/>
          </a:p>
          <a:p>
            <a:pPr algn="just"/>
            <a:r>
              <a:rPr lang="en-US" sz="2400" dirty="0"/>
              <a:t> background </a:t>
            </a:r>
            <a:endParaRPr lang="en-US" sz="2400" dirty="0" smtClean="0"/>
          </a:p>
          <a:p>
            <a:pPr algn="just"/>
            <a:r>
              <a:rPr lang="en-US" sz="2400" dirty="0" smtClean="0"/>
              <a:t> </a:t>
            </a:r>
            <a:r>
              <a:rPr lang="en-US" sz="2400" dirty="0"/>
              <a:t>aim or purpose of research </a:t>
            </a:r>
            <a:endParaRPr lang="en-US" sz="2400" dirty="0" smtClean="0"/>
          </a:p>
          <a:p>
            <a:pPr algn="just"/>
            <a:r>
              <a:rPr lang="en-US" sz="2400" dirty="0" smtClean="0"/>
              <a:t> </a:t>
            </a:r>
            <a:r>
              <a:rPr lang="en-US" sz="2400" dirty="0"/>
              <a:t>method used </a:t>
            </a:r>
            <a:endParaRPr lang="en-US" sz="2400" dirty="0" smtClean="0"/>
          </a:p>
          <a:p>
            <a:pPr algn="just"/>
            <a:r>
              <a:rPr lang="en-US" sz="2400" dirty="0" smtClean="0"/>
              <a:t> </a:t>
            </a:r>
            <a:r>
              <a:rPr lang="en-US" sz="2400" dirty="0"/>
              <a:t>findings/results </a:t>
            </a:r>
            <a:endParaRPr lang="en-US" sz="2400" dirty="0" smtClean="0"/>
          </a:p>
          <a:p>
            <a:pPr algn="just"/>
            <a:r>
              <a:rPr lang="en-US" sz="2400" dirty="0" smtClean="0"/>
              <a:t> </a:t>
            </a:r>
            <a:r>
              <a:rPr lang="en-US" sz="2400" dirty="0"/>
              <a:t>conclusion</a:t>
            </a:r>
          </a:p>
        </p:txBody>
      </p:sp>
      <p:sp>
        <p:nvSpPr>
          <p:cNvPr id="3" name="Title 2"/>
          <p:cNvSpPr>
            <a:spLocks noGrp="1"/>
          </p:cNvSpPr>
          <p:nvPr>
            <p:ph type="title"/>
          </p:nvPr>
        </p:nvSpPr>
        <p:spPr/>
        <p:txBody>
          <a:bodyPr/>
          <a:lstStyle/>
          <a:p>
            <a:r>
              <a:rPr lang="en-US" b="1" i="1" u="sng" dirty="0"/>
              <a:t>(2) Informative abstracts </a:t>
            </a:r>
          </a:p>
        </p:txBody>
      </p:sp>
    </p:spTree>
    <p:extLst>
      <p:ext uri="{BB962C8B-B14F-4D97-AF65-F5344CB8AC3E}">
        <p14:creationId xmlns:p14="http://schemas.microsoft.com/office/powerpoint/2010/main" val="40260880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37</TotalTime>
  <Words>772</Words>
  <Application>Microsoft Office PowerPoint</Application>
  <PresentationFormat>On-screen Show (4:3)</PresentationFormat>
  <Paragraphs>62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Grid</vt:lpstr>
      <vt:lpstr>ABSTRACT</vt:lpstr>
      <vt:lpstr>PowerPoint Presentation</vt:lpstr>
      <vt:lpstr>Definition</vt:lpstr>
      <vt:lpstr>Why do we write abstracts? </vt:lpstr>
      <vt:lpstr>How do I write an abstract? </vt:lpstr>
      <vt:lpstr>What makes a good abstract? </vt:lpstr>
      <vt:lpstr>CONT…….</vt:lpstr>
      <vt:lpstr>(1) Descriptive abstracts </vt:lpstr>
      <vt:lpstr>(2) Informative abstracts </vt:lpstr>
      <vt:lpstr>How is an abstract different to an introduction? </vt:lpstr>
      <vt:lpstr>Abstract The essence of the whole paper </vt:lpstr>
      <vt:lpstr>Introduction Introduces the paper  </vt:lpstr>
      <vt:lpstr>PREPARED BY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dc:title>
  <dc:creator>Naeem Ullah KakaKhel</dc:creator>
  <cp:lastModifiedBy>ismail - [2010]</cp:lastModifiedBy>
  <cp:revision>5</cp:revision>
  <dcterms:created xsi:type="dcterms:W3CDTF">2006-08-16T00:00:00Z</dcterms:created>
  <dcterms:modified xsi:type="dcterms:W3CDTF">2019-10-30T05:48:41Z</dcterms:modified>
</cp:coreProperties>
</file>