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5FB9-2A9A-43BB-9D9D-07A4EBA923B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0169-B7B9-456D-95F7-068ADAC68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9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5FB9-2A9A-43BB-9D9D-07A4EBA923B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0169-B7B9-456D-95F7-068ADAC68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5FB9-2A9A-43BB-9D9D-07A4EBA923B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0169-B7B9-456D-95F7-068ADAC68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50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5FB9-2A9A-43BB-9D9D-07A4EBA923B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0169-B7B9-456D-95F7-068ADAC68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28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5FB9-2A9A-43BB-9D9D-07A4EBA923B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0169-B7B9-456D-95F7-068ADAC68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98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5FB9-2A9A-43BB-9D9D-07A4EBA923B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0169-B7B9-456D-95F7-068ADAC68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22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5FB9-2A9A-43BB-9D9D-07A4EBA923B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0169-B7B9-456D-95F7-068ADAC68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53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5FB9-2A9A-43BB-9D9D-07A4EBA923B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0169-B7B9-456D-95F7-068ADAC68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66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5FB9-2A9A-43BB-9D9D-07A4EBA923B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0169-B7B9-456D-95F7-068ADAC68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87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5FB9-2A9A-43BB-9D9D-07A4EBA923B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0169-B7B9-456D-95F7-068ADAC68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79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5FB9-2A9A-43BB-9D9D-07A4EBA923B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0169-B7B9-456D-95F7-068ADAC68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8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05FB9-2A9A-43BB-9D9D-07A4EBA923B2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90169-B7B9-456D-95F7-068ADAC68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08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326" y="1225845"/>
            <a:ext cx="10515600" cy="1325563"/>
          </a:xfrm>
        </p:spPr>
        <p:txBody>
          <a:bodyPr/>
          <a:lstStyle/>
          <a:p>
            <a:r>
              <a:rPr lang="en-US" dirty="0" smtClean="0"/>
              <a:t>Prepared By: Naeem Ullah Kaka </a:t>
            </a:r>
            <a:r>
              <a:rPr lang="en-US" dirty="0" err="1" smtClean="0"/>
              <a:t>Khel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3101" y="3163105"/>
            <a:ext cx="6981967" cy="217316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7 C’s of Communication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0780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490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75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955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47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701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01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Widescreen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Prepared By: Naeem Ullah Kaka Khel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Prepared By: Naeem Ullah Kaka Khel</dc:title>
  <dc:creator>Naeem Ullah KakaKhel</dc:creator>
  <cp:lastModifiedBy>Naeem Ullah KakaKhel</cp:lastModifiedBy>
  <cp:revision>1</cp:revision>
  <dcterms:created xsi:type="dcterms:W3CDTF">2020-05-02T16:21:11Z</dcterms:created>
  <dcterms:modified xsi:type="dcterms:W3CDTF">2020-05-02T16:27:30Z</dcterms:modified>
</cp:coreProperties>
</file>