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4B8E61B-5810-4BE4-83B6-C62C0F526BA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1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CBA22-00EC-4FB6-B1C5-F2A6DEC09CC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8E61B-5810-4BE4-83B6-C62C0F526BA6}" type="slidenum">
              <a:rPr lang="en-US" smtClean="0"/>
              <a:t>‹#›</a:t>
            </a:fld>
            <a:endParaRPr lang="en-US"/>
          </a:p>
        </p:txBody>
      </p:sp>
    </p:spTree>
    <p:extLst>
      <p:ext uri="{BB962C8B-B14F-4D97-AF65-F5344CB8AC3E}">
        <p14:creationId xmlns:p14="http://schemas.microsoft.com/office/powerpoint/2010/main" val="290247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259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83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spTree>
    <p:extLst>
      <p:ext uri="{BB962C8B-B14F-4D97-AF65-F5344CB8AC3E}">
        <p14:creationId xmlns:p14="http://schemas.microsoft.com/office/powerpoint/2010/main" val="46809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68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74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19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50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spTree>
    <p:extLst>
      <p:ext uri="{BB962C8B-B14F-4D97-AF65-F5344CB8AC3E}">
        <p14:creationId xmlns:p14="http://schemas.microsoft.com/office/powerpoint/2010/main" val="57052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CBA22-00EC-4FB6-B1C5-F2A6DEC09CC0}"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8E61B-5810-4BE4-83B6-C62C0F526BA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67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CBA22-00EC-4FB6-B1C5-F2A6DEC09CC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8E61B-5810-4BE4-83B6-C62C0F526BA6}"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32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CBA22-00EC-4FB6-B1C5-F2A6DEC09CC0}"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8E61B-5810-4BE4-83B6-C62C0F526BA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20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CBA22-00EC-4FB6-B1C5-F2A6DEC09CC0}"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8E61B-5810-4BE4-83B6-C62C0F526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5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CBA22-00EC-4FB6-B1C5-F2A6DEC09CC0}"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8E61B-5810-4BE4-83B6-C62C0F526BA6}" type="slidenum">
              <a:rPr lang="en-US" smtClean="0"/>
              <a:t>‹#›</a:t>
            </a:fld>
            <a:endParaRPr lang="en-US"/>
          </a:p>
        </p:txBody>
      </p:sp>
    </p:spTree>
    <p:extLst>
      <p:ext uri="{BB962C8B-B14F-4D97-AF65-F5344CB8AC3E}">
        <p14:creationId xmlns:p14="http://schemas.microsoft.com/office/powerpoint/2010/main" val="138838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CBA22-00EC-4FB6-B1C5-F2A6DEC09CC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8E61B-5810-4BE4-83B6-C62C0F526BA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4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CBA22-00EC-4FB6-B1C5-F2A6DEC09CC0}"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8E61B-5810-4BE4-83B6-C62C0F526BA6}" type="slidenum">
              <a:rPr lang="en-US" smtClean="0"/>
              <a:t>‹#›</a:t>
            </a:fld>
            <a:endParaRPr lang="en-US"/>
          </a:p>
        </p:txBody>
      </p:sp>
    </p:spTree>
    <p:extLst>
      <p:ext uri="{BB962C8B-B14F-4D97-AF65-F5344CB8AC3E}">
        <p14:creationId xmlns:p14="http://schemas.microsoft.com/office/powerpoint/2010/main" val="53641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4CBA22-00EC-4FB6-B1C5-F2A6DEC09CC0}" type="datetimeFigureOut">
              <a:rPr lang="en-US" smtClean="0"/>
              <a:t>11/10/2020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B8E61B-5810-4BE4-83B6-C62C0F526BA6}" type="slidenum">
              <a:rPr lang="en-US" smtClean="0"/>
              <a:t>‹#›</a:t>
            </a:fld>
            <a:endParaRPr lang="en-US"/>
          </a:p>
        </p:txBody>
      </p:sp>
    </p:spTree>
    <p:extLst>
      <p:ext uri="{BB962C8B-B14F-4D97-AF65-F5344CB8AC3E}">
        <p14:creationId xmlns:p14="http://schemas.microsoft.com/office/powerpoint/2010/main" val="19381526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Classification Of News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lgn="just"/>
            <a:r>
              <a:rPr lang="en-US" sz="3600" b="1" dirty="0" smtClean="0"/>
              <a:t>Overview: </a:t>
            </a:r>
          </a:p>
          <a:p>
            <a:pPr algn="just"/>
            <a:r>
              <a:rPr lang="en-US" sz="3600" dirty="0" smtClean="0"/>
              <a:t>We all know that news is news but broadly news is divided in to different many categories in todays lecture we will briefly discuss about the classification of news so at the end of this lecture you will be able to find out easily the news category appear in newspapers or broadcast on electronic media.  </a:t>
            </a:r>
          </a:p>
          <a:p>
            <a:pPr marL="0" indent="0" algn="just">
              <a:buNone/>
            </a:pPr>
            <a:endParaRPr lang="en-US" sz="3600" dirty="0"/>
          </a:p>
        </p:txBody>
      </p:sp>
    </p:spTree>
    <p:extLst>
      <p:ext uri="{BB962C8B-B14F-4D97-AF65-F5344CB8AC3E}">
        <p14:creationId xmlns:p14="http://schemas.microsoft.com/office/powerpoint/2010/main" val="385997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a:xfrm>
            <a:off x="1295401" y="2556932"/>
            <a:ext cx="9601196" cy="3858616"/>
          </a:xfrm>
        </p:spPr>
        <p:txBody>
          <a:bodyPr>
            <a:noAutofit/>
          </a:bodyPr>
          <a:lstStyle/>
          <a:p>
            <a:pPr algn="just"/>
            <a:r>
              <a:rPr lang="en-US" sz="2000" b="1" dirty="0" smtClean="0"/>
              <a:t>Develop or In-depth News: (continued)</a:t>
            </a:r>
          </a:p>
          <a:p>
            <a:pPr algn="just"/>
            <a:r>
              <a:rPr lang="en-US" sz="2000" dirty="0" smtClean="0"/>
              <a:t>Because some times very hard secrets are mentioned by the reporter. It is very much necessary that such type of news must follow the formula of 5Ws and 1H.</a:t>
            </a:r>
          </a:p>
          <a:p>
            <a:pPr algn="just"/>
            <a:r>
              <a:rPr lang="en-US" sz="2000" dirty="0" smtClean="0"/>
              <a:t>Again develop news are further classified “with spot news peg” and “without spot news peg”.</a:t>
            </a:r>
          </a:p>
          <a:p>
            <a:pPr algn="just"/>
            <a:r>
              <a:rPr lang="en-US" sz="2000" b="1" dirty="0" smtClean="0"/>
              <a:t>With Spot News Peg:</a:t>
            </a:r>
          </a:p>
          <a:p>
            <a:pPr algn="just"/>
            <a:r>
              <a:rPr lang="en-US" sz="2000" dirty="0" smtClean="0"/>
              <a:t>It means that in this type of news a reporter targets any particular issue or event and try to write news story on it.  </a:t>
            </a:r>
            <a:endParaRPr lang="en-US" sz="2000" dirty="0"/>
          </a:p>
        </p:txBody>
      </p:sp>
    </p:spTree>
    <p:extLst>
      <p:ext uri="{BB962C8B-B14F-4D97-AF65-F5344CB8AC3E}">
        <p14:creationId xmlns:p14="http://schemas.microsoft.com/office/powerpoint/2010/main" val="392723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lstStyle/>
          <a:p>
            <a:pPr algn="just"/>
            <a:r>
              <a:rPr lang="en-US" sz="3600" b="1" dirty="0" smtClean="0"/>
              <a:t>Develop or In-depth News: (continued)</a:t>
            </a:r>
          </a:p>
          <a:p>
            <a:r>
              <a:rPr lang="en-US" dirty="0" smtClean="0"/>
              <a:t>It is again divided in to two different types</a:t>
            </a:r>
          </a:p>
          <a:p>
            <a:r>
              <a:rPr lang="en-US" dirty="0" smtClean="0"/>
              <a:t>(a) Investigative news story</a:t>
            </a:r>
          </a:p>
          <a:p>
            <a:r>
              <a:rPr lang="en-US" dirty="0" smtClean="0"/>
              <a:t>(b) interpretative news story</a:t>
            </a:r>
            <a:endParaRPr lang="en-US" dirty="0"/>
          </a:p>
        </p:txBody>
      </p:sp>
    </p:spTree>
    <p:extLst>
      <p:ext uri="{BB962C8B-B14F-4D97-AF65-F5344CB8AC3E}">
        <p14:creationId xmlns:p14="http://schemas.microsoft.com/office/powerpoint/2010/main" val="21430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Investigative News Story:</a:t>
            </a:r>
          </a:p>
          <a:p>
            <a:pPr algn="just"/>
            <a:r>
              <a:rPr lang="en-US" dirty="0" smtClean="0"/>
              <a:t>Such kind of news stories in which the secret are kept hidden by the authorities ,such kind of news stories relate to different aspect of human life. Such kind of news stories are very much risky for a reporter as the reporter goes in detail for each and every fact. Always searching for sources to take clues for his story such type of news stories are time consuming also. </a:t>
            </a:r>
          </a:p>
          <a:p>
            <a:pPr algn="just"/>
            <a:r>
              <a:rPr lang="en-US" dirty="0" smtClean="0"/>
              <a:t>E.g if govt hire any candidate with out merit policy so to bring the real facts in front of the masses will be an investigative news story.     </a:t>
            </a:r>
          </a:p>
          <a:p>
            <a:pPr algn="just"/>
            <a:endParaRPr lang="en-US" dirty="0"/>
          </a:p>
        </p:txBody>
      </p:sp>
    </p:spTree>
    <p:extLst>
      <p:ext uri="{BB962C8B-B14F-4D97-AF65-F5344CB8AC3E}">
        <p14:creationId xmlns:p14="http://schemas.microsoft.com/office/powerpoint/2010/main" val="129687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a:t>
            </a:r>
            <a:r>
              <a:rPr lang="en-US" b="1" dirty="0" smtClean="0">
                <a:effectLst>
                  <a:outerShdw blurRad="38100" dist="38100" dir="2700000" algn="tl">
                    <a:srgbClr val="000000">
                      <a:alpha val="43137"/>
                    </a:srgbClr>
                  </a:outerShdw>
                </a:effectLst>
              </a:rPr>
              <a:t>News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sz="3200" b="1" dirty="0" smtClean="0"/>
              <a:t>Interpretative News Story:</a:t>
            </a:r>
          </a:p>
          <a:p>
            <a:pPr algn="just"/>
            <a:r>
              <a:rPr lang="en-US" sz="3200" dirty="0" smtClean="0"/>
              <a:t>Interpretative news stories are such kind of news stories </a:t>
            </a:r>
            <a:r>
              <a:rPr lang="en-US" sz="3200" dirty="0"/>
              <a:t>w</a:t>
            </a:r>
            <a:r>
              <a:rPr lang="en-US" sz="3200" dirty="0" smtClean="0"/>
              <a:t>hich are written by the reporter on some interesting topics or in which masses take interest. E.g if a news story is filed on some new inventions or any other development in any field so the reporter tries to give brief detail about it, the recent example is that of Covid-19, so if the reporter tries to give full detail to the readers about this disease this will be called interpretative news story.</a:t>
            </a:r>
          </a:p>
          <a:p>
            <a:pPr algn="just"/>
            <a:endParaRPr lang="en-US" sz="3200" dirty="0" smtClean="0"/>
          </a:p>
          <a:p>
            <a:pPr algn="just"/>
            <a:endParaRPr lang="en-US" sz="3200" dirty="0"/>
          </a:p>
        </p:txBody>
      </p:sp>
    </p:spTree>
    <p:extLst>
      <p:ext uri="{BB962C8B-B14F-4D97-AF65-F5344CB8AC3E}">
        <p14:creationId xmlns:p14="http://schemas.microsoft.com/office/powerpoint/2010/main" val="111093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600" b="1" dirty="0" smtClean="0"/>
              <a:t>Without Spot News Peg:</a:t>
            </a:r>
          </a:p>
          <a:p>
            <a:pPr algn="just"/>
            <a:r>
              <a:rPr lang="en-US" sz="3600" dirty="0" smtClean="0"/>
              <a:t>Without spot news peg means that the news stories filed on particular day like anniversary, death of any personality or any other major celebration. It can be divided in to the following two kinds.</a:t>
            </a:r>
          </a:p>
          <a:p>
            <a:pPr algn="just"/>
            <a:r>
              <a:rPr lang="en-US" sz="3600" dirty="0" smtClean="0"/>
              <a:t>Enterprises news story</a:t>
            </a:r>
          </a:p>
          <a:p>
            <a:pPr algn="just"/>
            <a:r>
              <a:rPr lang="en-US" sz="3600" dirty="0" smtClean="0"/>
              <a:t>Made story</a:t>
            </a:r>
            <a:endParaRPr lang="en-US" sz="3600" dirty="0"/>
          </a:p>
        </p:txBody>
      </p:sp>
    </p:spTree>
    <p:extLst>
      <p:ext uri="{BB962C8B-B14F-4D97-AF65-F5344CB8AC3E}">
        <p14:creationId xmlns:p14="http://schemas.microsoft.com/office/powerpoint/2010/main" val="28461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a:bodyPr>
          <a:lstStyle/>
          <a:p>
            <a:pPr algn="just"/>
            <a:r>
              <a:rPr lang="en-US" sz="3600" b="1" dirty="0" smtClean="0"/>
              <a:t>Enterprises News Story:</a:t>
            </a:r>
          </a:p>
          <a:p>
            <a:pPr algn="just"/>
            <a:r>
              <a:rPr lang="en-US" sz="3600" dirty="0" smtClean="0"/>
              <a:t>It is that type of news stories which are written on special occasion or on special day like a news story filed on 23</a:t>
            </a:r>
            <a:r>
              <a:rPr lang="en-US" sz="3600" baseline="30000" dirty="0" smtClean="0"/>
              <a:t>rd</a:t>
            </a:r>
            <a:r>
              <a:rPr lang="en-US" sz="3600" dirty="0" smtClean="0"/>
              <a:t> march or 14</a:t>
            </a:r>
            <a:r>
              <a:rPr lang="en-US" sz="3600" baseline="30000" dirty="0" smtClean="0"/>
              <a:t>th</a:t>
            </a:r>
            <a:r>
              <a:rPr lang="en-US" sz="3600" dirty="0" smtClean="0"/>
              <a:t> of August or Rmazan etc.</a:t>
            </a:r>
          </a:p>
          <a:p>
            <a:pPr algn="just"/>
            <a:endParaRPr lang="en-US" sz="3600" dirty="0"/>
          </a:p>
        </p:txBody>
      </p:sp>
    </p:spTree>
    <p:extLst>
      <p:ext uri="{BB962C8B-B14F-4D97-AF65-F5344CB8AC3E}">
        <p14:creationId xmlns:p14="http://schemas.microsoft.com/office/powerpoint/2010/main" val="48314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lnSpcReduction="10000"/>
          </a:bodyPr>
          <a:lstStyle/>
          <a:p>
            <a:pPr algn="just"/>
            <a:r>
              <a:rPr lang="en-US" sz="3600" b="1" dirty="0" smtClean="0"/>
              <a:t>Made Story:</a:t>
            </a:r>
          </a:p>
          <a:p>
            <a:pPr algn="just"/>
            <a:r>
              <a:rPr lang="en-US" sz="3600" dirty="0" smtClean="0"/>
              <a:t>Made stories are such kind of news which are filed on some important personalities death or their anniversary, in such type of news stories achievements, qualification or any other distinction if any are mentioned in detail for the readers</a:t>
            </a:r>
            <a:r>
              <a:rPr lang="en-US" dirty="0" smtClean="0"/>
              <a:t>.</a:t>
            </a:r>
            <a:endParaRPr lang="en-US" dirty="0"/>
          </a:p>
        </p:txBody>
      </p:sp>
    </p:spTree>
    <p:extLst>
      <p:ext uri="{BB962C8B-B14F-4D97-AF65-F5344CB8AC3E}">
        <p14:creationId xmlns:p14="http://schemas.microsoft.com/office/powerpoint/2010/main" val="291709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REFRENCES</a:t>
            </a:r>
            <a:endParaRPr lang="en-US" dirty="0"/>
          </a:p>
        </p:txBody>
      </p:sp>
      <p:sp>
        <p:nvSpPr>
          <p:cNvPr id="3" name="Content Placeholder 2"/>
          <p:cNvSpPr>
            <a:spLocks noGrp="1"/>
          </p:cNvSpPr>
          <p:nvPr>
            <p:ph idx="1"/>
          </p:nvPr>
        </p:nvSpPr>
        <p:spPr/>
        <p:txBody>
          <a:bodyPr>
            <a:normAutofit/>
          </a:bodyPr>
          <a:lstStyle/>
          <a:p>
            <a:pPr algn="just"/>
            <a:r>
              <a:rPr lang="en-US" sz="3600" dirty="0" smtClean="0"/>
              <a:t>Understanding Mass Media, (2012) Amir Hamza Bangash, University Publishers, Peshawar.</a:t>
            </a:r>
          </a:p>
          <a:p>
            <a:pPr algn="just"/>
            <a:r>
              <a:rPr lang="en-US" sz="3600" dirty="0"/>
              <a:t>Harris, G. and Spark, D. (1997) Practical Newspaper Reporting (3rd </a:t>
            </a:r>
            <a:r>
              <a:rPr lang="en-US" sz="3600" dirty="0" err="1"/>
              <a:t>edn</a:t>
            </a:r>
            <a:r>
              <a:rPr lang="en-US" sz="3600" dirty="0"/>
              <a:t>), Oxford: Focal Press</a:t>
            </a:r>
          </a:p>
        </p:txBody>
      </p:sp>
    </p:spTree>
    <p:extLst>
      <p:ext uri="{BB962C8B-B14F-4D97-AF65-F5344CB8AC3E}">
        <p14:creationId xmlns:p14="http://schemas.microsoft.com/office/powerpoint/2010/main" val="390731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5719"/>
          </a:xfrm>
        </p:spPr>
        <p:txBody>
          <a:bodyPr>
            <a:normAutofit fontScale="90000"/>
          </a:bodyPr>
          <a:lstStyle/>
          <a:p>
            <a:endParaRPr lang="en-US" dirty="0"/>
          </a:p>
        </p:txBody>
      </p:sp>
      <p:sp>
        <p:nvSpPr>
          <p:cNvPr id="3" name="Content Placeholder 2"/>
          <p:cNvSpPr>
            <a:spLocks noGrp="1"/>
          </p:cNvSpPr>
          <p:nvPr>
            <p:ph idx="1"/>
          </p:nvPr>
        </p:nvSpPr>
        <p:spPr>
          <a:xfrm>
            <a:off x="603504" y="457200"/>
            <a:ext cx="11009375" cy="5742432"/>
          </a:xfrm>
        </p:spPr>
        <p:style>
          <a:lnRef idx="2">
            <a:schemeClr val="dk1"/>
          </a:lnRef>
          <a:fillRef idx="1">
            <a:schemeClr val="lt1"/>
          </a:fillRef>
          <a:effectRef idx="0">
            <a:schemeClr val="dk1"/>
          </a:effectRef>
          <a:fontRef idx="minor">
            <a:schemeClr val="dk1"/>
          </a:fontRef>
        </p:style>
        <p:txBody>
          <a:bodyPr/>
          <a:lstStyle/>
          <a:p>
            <a:pPr marL="0" indent="0">
              <a:buNone/>
            </a:pPr>
            <a:endParaRPr lang="en-US" dirty="0"/>
          </a:p>
        </p:txBody>
      </p:sp>
      <p:sp>
        <p:nvSpPr>
          <p:cNvPr id="4" name="Rectangle 3"/>
          <p:cNvSpPr/>
          <p:nvPr/>
        </p:nvSpPr>
        <p:spPr>
          <a:xfrm>
            <a:off x="3419856" y="1828800"/>
            <a:ext cx="5029200" cy="28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That’s All Thank</a:t>
            </a:r>
          </a:p>
          <a:p>
            <a:pPr algn="ctr"/>
            <a:r>
              <a:rPr lang="en-US" sz="6000" dirty="0" smtClean="0"/>
              <a:t> You</a:t>
            </a:r>
            <a:endParaRPr lang="en-US" sz="6000" dirty="0"/>
          </a:p>
        </p:txBody>
      </p:sp>
    </p:spTree>
    <p:extLst>
      <p:ext uri="{BB962C8B-B14F-4D97-AF65-F5344CB8AC3E}">
        <p14:creationId xmlns:p14="http://schemas.microsoft.com/office/powerpoint/2010/main" val="8703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3600" b="1" dirty="0" smtClean="0"/>
              <a:t>Hard News: </a:t>
            </a:r>
          </a:p>
          <a:p>
            <a:pPr algn="just"/>
            <a:r>
              <a:rPr lang="en-US" sz="3600" dirty="0" smtClean="0"/>
              <a:t>Such kind of news which have importance for large number of audience / readers and listeners. It concludes the newspaper stories relating to Politics, Health, Government, Religion, Foreign Affairs </a:t>
            </a:r>
            <a:r>
              <a:rPr lang="en-US" sz="3600" dirty="0" err="1" smtClean="0"/>
              <a:t>etc</a:t>
            </a:r>
            <a:r>
              <a:rPr lang="en-US" sz="3600" dirty="0" smtClean="0"/>
              <a:t>, such kind of news stories are read by large number of readers.</a:t>
            </a:r>
            <a:endParaRPr lang="en-US" sz="3600" dirty="0"/>
          </a:p>
        </p:txBody>
      </p:sp>
    </p:spTree>
    <p:extLst>
      <p:ext uri="{BB962C8B-B14F-4D97-AF65-F5344CB8AC3E}">
        <p14:creationId xmlns:p14="http://schemas.microsoft.com/office/powerpoint/2010/main" val="137827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lnSpcReduction="10000"/>
          </a:bodyPr>
          <a:lstStyle/>
          <a:p>
            <a:pPr algn="just"/>
            <a:r>
              <a:rPr lang="en-US" sz="3600" b="1" dirty="0" smtClean="0"/>
              <a:t>Soft News:</a:t>
            </a:r>
          </a:p>
          <a:p>
            <a:pPr algn="just"/>
            <a:r>
              <a:rPr lang="en-US" sz="3600" dirty="0" smtClean="0"/>
              <a:t>Soft News are such kind of news stories which are less important but on the other hand it attracts large number of readers, this type of news stories relating to Crime and Comedy. Because it also appeal to their emotions.   </a:t>
            </a:r>
            <a:endParaRPr lang="en-US" sz="3600" dirty="0"/>
          </a:p>
        </p:txBody>
      </p:sp>
    </p:spTree>
    <p:extLst>
      <p:ext uri="{BB962C8B-B14F-4D97-AF65-F5344CB8AC3E}">
        <p14:creationId xmlns:p14="http://schemas.microsoft.com/office/powerpoint/2010/main" val="254156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3600" b="1" dirty="0" smtClean="0"/>
              <a:t>From Geographical Point Of View: </a:t>
            </a:r>
          </a:p>
          <a:p>
            <a:pPr algn="just"/>
            <a:r>
              <a:rPr lang="en-US" sz="3600" dirty="0" smtClean="0"/>
              <a:t>The news stories can be classified in to the following three categories from geographical point of view.</a:t>
            </a:r>
          </a:p>
          <a:p>
            <a:pPr algn="just"/>
            <a:r>
              <a:rPr lang="en-US" sz="3600" dirty="0" smtClean="0"/>
              <a:t>(a) Local News.</a:t>
            </a:r>
          </a:p>
          <a:p>
            <a:pPr algn="just"/>
            <a:r>
              <a:rPr lang="en-US" sz="3600" dirty="0" smtClean="0"/>
              <a:t>(b) National News.</a:t>
            </a:r>
          </a:p>
          <a:p>
            <a:pPr algn="just"/>
            <a:r>
              <a:rPr lang="en-US" sz="3600" dirty="0" smtClean="0"/>
              <a:t>(c) International News.</a:t>
            </a:r>
          </a:p>
          <a:p>
            <a:pPr algn="just"/>
            <a:endParaRPr lang="en-US" sz="3600" dirty="0"/>
          </a:p>
        </p:txBody>
      </p:sp>
    </p:spTree>
    <p:extLst>
      <p:ext uri="{BB962C8B-B14F-4D97-AF65-F5344CB8AC3E}">
        <p14:creationId xmlns:p14="http://schemas.microsoft.com/office/powerpoint/2010/main" val="206084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3600" b="1" dirty="0" smtClean="0"/>
              <a:t>Local News:</a:t>
            </a:r>
          </a:p>
          <a:p>
            <a:pPr algn="just"/>
            <a:r>
              <a:rPr lang="en-US" sz="3600" dirty="0" smtClean="0"/>
              <a:t>The news stories which are filed from the same place where the newspaper is published is called local News, e.g Mashriq newspaper is published from Peshawar so the news relating to Peshawar will be considered Local News.</a:t>
            </a:r>
          </a:p>
          <a:p>
            <a:pPr marL="0" indent="0" algn="just">
              <a:buNone/>
            </a:pPr>
            <a:r>
              <a:rPr lang="en-US" sz="3600" dirty="0" smtClean="0"/>
              <a:t>    </a:t>
            </a:r>
            <a:endParaRPr lang="en-US" sz="3600" dirty="0"/>
          </a:p>
        </p:txBody>
      </p:sp>
    </p:spTree>
    <p:extLst>
      <p:ext uri="{BB962C8B-B14F-4D97-AF65-F5344CB8AC3E}">
        <p14:creationId xmlns:p14="http://schemas.microsoft.com/office/powerpoint/2010/main" val="410318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a:bodyPr>
          <a:lstStyle/>
          <a:p>
            <a:pPr algn="just"/>
            <a:r>
              <a:rPr lang="en-US" sz="3600" b="1" dirty="0" smtClean="0"/>
              <a:t>National News:</a:t>
            </a:r>
          </a:p>
          <a:p>
            <a:pPr algn="just"/>
            <a:r>
              <a:rPr lang="en-US" sz="3600" dirty="0" smtClean="0"/>
              <a:t>The news which comes from other parts of the country is called National News e.g in “Mashriq News” the news relating to Karachi will be considered National News.  </a:t>
            </a:r>
            <a:endParaRPr lang="en-US" sz="3600" dirty="0"/>
          </a:p>
        </p:txBody>
      </p:sp>
    </p:spTree>
    <p:extLst>
      <p:ext uri="{BB962C8B-B14F-4D97-AF65-F5344CB8AC3E}">
        <p14:creationId xmlns:p14="http://schemas.microsoft.com/office/powerpoint/2010/main" val="175236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lnSpcReduction="10000"/>
          </a:bodyPr>
          <a:lstStyle/>
          <a:p>
            <a:pPr algn="just"/>
            <a:r>
              <a:rPr lang="en-US" sz="3600" b="1" dirty="0" smtClean="0"/>
              <a:t>International News:</a:t>
            </a:r>
          </a:p>
          <a:p>
            <a:pPr algn="just"/>
            <a:r>
              <a:rPr lang="en-US" sz="3600" dirty="0" smtClean="0"/>
              <a:t>The news stories which comes form other countries are called international news, e.g if an accident occurs in USA and it publish in Pakistani Newspaper so this news will be considered international News.</a:t>
            </a:r>
            <a:endParaRPr lang="en-US" sz="3600" dirty="0"/>
          </a:p>
        </p:txBody>
      </p:sp>
    </p:spTree>
    <p:extLst>
      <p:ext uri="{BB962C8B-B14F-4D97-AF65-F5344CB8AC3E}">
        <p14:creationId xmlns:p14="http://schemas.microsoft.com/office/powerpoint/2010/main" val="172630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Autofit/>
          </a:bodyPr>
          <a:lstStyle/>
          <a:p>
            <a:pPr algn="just"/>
            <a:r>
              <a:rPr lang="en-US" b="1" dirty="0" smtClean="0">
                <a:effectLst>
                  <a:outerShdw blurRad="38100" dist="38100" dir="2700000" algn="tl">
                    <a:srgbClr val="000000">
                      <a:alpha val="43137"/>
                    </a:srgbClr>
                  </a:outerShdw>
                </a:effectLst>
              </a:rPr>
              <a:t>From Treatment Point Of View:</a:t>
            </a:r>
          </a:p>
          <a:p>
            <a:pPr algn="just"/>
            <a:r>
              <a:rPr lang="en-US" b="1" dirty="0" smtClean="0"/>
              <a:t>Straight News:</a:t>
            </a:r>
          </a:p>
          <a:p>
            <a:pPr algn="just"/>
            <a:r>
              <a:rPr lang="en-US" sz="2000" dirty="0" smtClean="0"/>
              <a:t>Straight news or spot news are such kind of news stories which are based on surface facts only. In such kind of news stories secret facts are not mentioned. The credit of such news stories are not give to the reporter so such type of news stories are published as “ By Our Staff Reporter” or “ By Our Correspondent” etc. in such kind of news stories the reporter does not struggle to collect news from different sources that’s why such type of news stories are not by line. Such type of news stories are based either on events or speeches etc. </a:t>
            </a:r>
            <a:endParaRPr lang="en-US" sz="2000" dirty="0"/>
          </a:p>
        </p:txBody>
      </p:sp>
    </p:spTree>
    <p:extLst>
      <p:ext uri="{BB962C8B-B14F-4D97-AF65-F5344CB8AC3E}">
        <p14:creationId xmlns:p14="http://schemas.microsoft.com/office/powerpoint/2010/main" val="177114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Classification Of News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000" b="1" dirty="0" smtClean="0"/>
              <a:t>Develop or In-depth News:</a:t>
            </a:r>
          </a:p>
          <a:p>
            <a:pPr algn="just"/>
            <a:r>
              <a:rPr lang="en-US" sz="3000" dirty="0" smtClean="0"/>
              <a:t>Develop or In-depth News are such kind of news stories in which the reporter treats the news story according to his own facts. In such kind of news stories the secret facts which are hidden are discussed by the reporter in such kind of news stories the reporter tries to contact with different sources to collect the facts for his news story. Such type of news stories are always published “By Line” because the credit of such news story is give to he reporter. In “ By Line” news stories the reporter is responsible for almost each and every thing.  </a:t>
            </a:r>
            <a:endParaRPr lang="en-US" sz="3000" dirty="0"/>
          </a:p>
        </p:txBody>
      </p:sp>
    </p:spTree>
    <p:extLst>
      <p:ext uri="{BB962C8B-B14F-4D97-AF65-F5344CB8AC3E}">
        <p14:creationId xmlns:p14="http://schemas.microsoft.com/office/powerpoint/2010/main" val="19689370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197</TotalTime>
  <Words>1077</Words>
  <Application>Microsoft Office PowerPoint</Application>
  <PresentationFormat>Custom</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Classification Of News</vt:lpstr>
      <vt:lpstr>REFRENCES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News</dc:title>
  <dc:creator>Dell</dc:creator>
  <cp:lastModifiedBy>Sohail</cp:lastModifiedBy>
  <cp:revision>29</cp:revision>
  <dcterms:created xsi:type="dcterms:W3CDTF">2020-06-11T06:10:54Z</dcterms:created>
  <dcterms:modified xsi:type="dcterms:W3CDTF">2020-11-10T05:10:36Z</dcterms:modified>
</cp:coreProperties>
</file>