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72" r:id="rId3"/>
  </p:sldMasterIdLst>
  <p:notesMasterIdLst>
    <p:notesMasterId r:id="rId24"/>
  </p:notesMasterIdLst>
  <p:sldIdLst>
    <p:sldId id="257" r:id="rId4"/>
    <p:sldId id="421" r:id="rId5"/>
    <p:sldId id="422" r:id="rId6"/>
    <p:sldId id="406" r:id="rId7"/>
    <p:sldId id="407" r:id="rId8"/>
    <p:sldId id="338" r:id="rId9"/>
    <p:sldId id="339" r:id="rId10"/>
    <p:sldId id="343" r:id="rId11"/>
    <p:sldId id="344" r:id="rId12"/>
    <p:sldId id="346" r:id="rId13"/>
    <p:sldId id="348" r:id="rId14"/>
    <p:sldId id="353" r:id="rId15"/>
    <p:sldId id="354" r:id="rId16"/>
    <p:sldId id="355" r:id="rId17"/>
    <p:sldId id="358" r:id="rId18"/>
    <p:sldId id="359" r:id="rId19"/>
    <p:sldId id="360" r:id="rId20"/>
    <p:sldId id="361" r:id="rId21"/>
    <p:sldId id="362" r:id="rId22"/>
    <p:sldId id="42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94" autoAdjust="0"/>
  </p:normalViewPr>
  <p:slideViewPr>
    <p:cSldViewPr>
      <p:cViewPr varScale="1">
        <p:scale>
          <a:sx n="54" d="100"/>
          <a:sy n="54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21T04:32:59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10584 9200 20,'0'1'9,"0"8"-8,0 3 12,0-1-1,0 0 6,0-3-4,-3 2-1,6 0 12,-6 1 3,3 0-11,0 1 4,0 1-1,0-2-4,-2 2-1,2-1-9,0-1-7,0 0 7,5-3-1,-3 0 6,0-2-21,0 0 14,4-1 13,0-1-23,-2-1 8,3 1 14,-3-1-16,2 0 6,-2-1 0,0 2 5,-2-2 0,2 0-15,0 1 7,-1-1 6,-1 0-1,0 1-14,-2-2 20,2 1-1,-2 0-16,0-1 15,0 1 3,2-2-1,-2 0-1,0 1-15,0-1 13,0 0-8,0-1 0,0 1-1,0 0-32,0 0-15,-2 0 4,2 0 5,-2 0 2</inkml:trace>
  <inkml:trace contextRef="#ctx0" brushRef="#br0" timeOffset="2748.1572">9781 5440 1,'0'0'3,"0"0"-1,0 0 0,0 0 0,0 0 0,0 0 0,0 0 0,0 0-1,0 0 0,0 0 0,0 0 0,0 0 1,0 0-1,0 0 0,0 0 0,0 0 7,0 0-8,0 0 1,0-2-1,0-2 0,2-1 0,2-2 0,0 0 0,-1-1 0,3 0 7,0-1 5,2-2-14,-2-2 7,3-1-1,1-2 7,0 1-9,1-4-6,-1 1 6,2-3 0,3-1 0,-1 0 6,1 0-1,-1-3-7,1 1-6,1-1 7,-1 1-7,1-1 13,-1 0-7,-1-2 7,-1 0-14,-1 2 14,1-2-8,-1 0-6,-2 2 14,1-1-7,1-1 6,-2-1-1,1-1-7,1-1-6,3-2 7,-1-1 1,3-1-7,1-2 1,3 1 1,2-1 1,4-1 6,-1-1 6,6 1-13,1-3 13,2 0-1,4 1-1,0-1-7,3 0 0,1-2 0,3 1 7,-3 0-14,3 3 8,-3 1 0,5 0-7,-5 2 1,5 2 1,-3 1 7,3 3-7,-1 0 1,3 1 0,-3 2 8,3 3-1,2 1-7,-3 1 0,3 0 1,2 2 14,-2 2-15,1 1 7,3 0 6,2 2-1,0 2-14,0 0 13,2 3-13,-2-1 7,4 3 6,-4 0-1,2 3-13,2 0 13,-2 2-7,2 0-6,0-1 14,2 2-1,2 0-1,2 1-13,-1-1 13,1 1-6,0 0 6,0-1-14,1 0 14,-1-1 0,0 0 0,2 1-9,1 0 9,-1-2-15,0 1 15,-3 0 0,1-1-15,-2 1 15,-2 0 0,0-2-15,-2 2 15,0-2-13,-2 3 7,2-1 6,-2 1-13,0 0 7,-4 1 0,2-2 7,-4 2-1,-2-1-13,-5 0 7,-1 1 0,-3 0 0,-4 0 7,-4 0-14,-1 0 2,-5 0 0,-3 0 7,-3 0 6,-2 0-7,-3 0 0,-3 1 7,-1-1 5,-3-1-1,-1 1-8,-2 0 6,1 0-1,-3 0 6,-2 0-9,0 0 6,0 0-8,0 0 6,1 0-1,-3 0 6,2 0-21,-2 1 0,0 0 8,0-1-1,-2 0 8,2 0 4,0 0-1,0 0-2,-2 2 0,2-2-8,-2 0 0,0 0-20,0 0-4,-2 0 1,0 0 3</inkml:trace>
  <inkml:trace contextRef="#ctx0" brushRef="#br0" timeOffset="3932.2249">15055 3347 4,'-2'-4'4,"2"-1"-1,-2 1 6,0-1 7,2 0-10,-2 1 6,2 0-1,-2 2-2,2 0-1,0 2-13,-2 0 0,2 3 20,0 3-21,0 2 13,-2 3-1,-1 1 0,3 2-7,0 3 13,0 0 4,0 0-21,-2 2 7,2 0 6,0 0-1,0-1-1,0 0-13,-2 1 7,2-1-6,-2-2 1,2-2-6,-2-1-1,2-1 3,-2-1 0,2-3 0</inkml:trace>
  <inkml:trace contextRef="#ctx0" brushRef="#br0" timeOffset="4113.2353">14958 3016 3,'0'0'3,"0"-1"0,-2 1-1,2-2 0,-2 1 0,2-1 0,0 2-1,0-1-1,0 1 0,0 0-1</inkml:trace>
  <inkml:trace contextRef="#ctx0" brushRef="#br0" timeOffset="5231.2993">15591 2805 2,'-2'-2'3,"0"0"1,-1 1-1,-1-1 0,2-1-1,0 2 0,0-1 7,0 2-8,0-1 0,0 1-1,2 0 1,0 0-1,0 1 1,0 2-1,-2 3 0,2 0 1,0 3-1,0 2 7,0-1-8,0 2 1,2 2 6,0 2-1,-2 0-7,4 3 1,-2 0 0,2 0 0,-2 1 6,0 1 0,3 1-1,-3-1 0,0 1-8,2 0 1,-2-1 1,2-1 6,-2 0-7,2-1 7,-2 0 7,0-4-9,0 0-6,3-1 7,-3-3-1,0-1 0,0-2-7,0-1 14,0-1-8,-2-1 6,0-2-1,-2-3-7,2 0 7,-2-3-1,2-2 0,-2-2-15,0-2 3,-2-2 7,-1-1 0,-1 0 6,-2-1-14,2 0 8,-3 3-6,3-2 0,-2 2 1,2 3 1,-3 0-1,-3 3 9,4 3-1,-3 4-1,-3 2-6,2 3 7,-1 4-1,1 3 0,-3 5 0,5 2-1,-2 0 0,-1 5 0,3 0-7,2-2 2,-1 2 6,3-1 0,2-2 0,2-1 0,0-1-7,2-1 0,2-3 0,0-2 1,0-2 1,4-2 0,0-3 1,-1-2 0,3-4 0,0 0 0,2-3 1,-1-3 0,3-1 0,-2-3 0,1-3 0,-1 0 0,0-4 0,1 0 0,1-1 0,-1 0 1,-1 0 0,-2 1 0,0 0 0,-1 3 0,-1 2 0,0 2 0,-2 1 0,2 3-1,-4 3 1,3 1 0,-1 4 0,-2 0-1,0 2 0,0 1 1,0 2 0,2 0 1,0 0-1,2 0 0,3 0 0,-1 0 0,0-2-1,5-1 1,-3-1 0,5-2 1,-1-2-2,3-2 1,-1-2 0,1-2 0,1-2 0,1-2 0,-1-3 0,1-1 0,2-2 0,-3-2 0,1-2 0,2-1 0,-5-1 0,3-3 0,-3 1-1,-1 0 1,-3 0 0,1 0 0,-3 1 0,-2 2 0,-4 3 0,1 0 0,-1 1 1,-4 3-1,-4 2 0,-1 1 0,-1 5 0,-2 0 0,-2 3 0,-3 2 0,1 3 0,-1 0 0,3 3 0,-2 0 0,-1 4 1,3 0-1,0 3 0,1 0 0,1 3 7,2 0-1,0 2-1,1-1-1,1 0 0,2 0-1,2 1 1,0-2-1,2 0 6,2-1-2,3-1-7,-1-1 0,2-1 7,2-2-14,1 0 1,1-3-1,1 0 1,-1-1 0,3-1 1,-3-1 0</inkml:trace>
  <inkml:trace contextRef="#ctx0" brushRef="#br0" timeOffset="6025.3447">16128 3219 1,'0'-2'3,"2"1"0,-2 1 0,3 1 0,-1 1 0,0 0 0,2 1 0,0 2-1,2 1 6,0 2-1,1 2-7,-3 2 6,2 1 6,0 1 5,0 0-15,0 0 6,1 0 5,-1 0-14,-2 0 14,2-2-9,-2-1-1,-2-1-14,3 0 9,-1-3 14,0-2 4,-2 0-9,2-1-7,0-2 0,0-2 14,0-2-9,-1-3 5,3-3-1,-2-2-1,2-2-1,0-5 0,0-1-8,5-3 0,-1 0 7,1 0-14,-1 1 0,2 0 9,-1 4 7,-1 1-16,-2 2 8,-2 3-6,3 2 7,-1 3-6,-4 4 7,0 3-1,0 4-6,1 2 7,-1 4-7,0 3 14,-2 0-14,2 2 13,0 1-13,-2-1 13,4 1-14,-1-2 13,1-1-13,0 0 13,0-3-7,2-2 0,1 0 0,-1-4-19,0-2 15,3-3-5,1-2-7,0-3 3,1-6 2,-1 1 0,3-5 1,-3-3 2,3-3 0,-3-4 1,0-2 0,-1-2 0,-1-4 1,0 0 2,-1-3 0,-1-1 0,0-2 1,-2 2 1,1 1 1,-3 1 0,0 3 0,-2 3 1,0 1 0,-2 2 7,2 5-1,-2 2-7,0 1 0,0 3 0,-2 3 0,0 2 13,0 3-8,0 5 0,0 1 6,0 5-14,-2 0 7,4 4-1,-2 1 12,-1 3-1,3 1-1,0 1-15,0 2 7,3 1-1,-1 2 12,0 2-8,2 0-1,0 1 1,0 1 10,2 0-14,0-1 12,1 0-21,1 2 14,0-3 0,0 1-9,1-2 13,-1-1-8,0-2 12,1 1-14,-3-4 7,4-1-2,-2-1-7,-1-3-7,1-1 8,-2 0-8,0-5-4,0-1 1,1-3-5,1-3-6,-2-1 4,0-5 1,1-1 3,-1-2 1,0 1 1,0-1 2,0 2 1,1 0 1,1 2 1,-2 1 1,0 3 1,-2 0-1,1 2 2,1 2 0,0 2 1,-4 2 0,2 1 0,0 1 0,0 1 0,1 0 0,-3 1 0,0-1 0,0-1-1,0 1 0</inkml:trace>
  <inkml:trace contextRef="#ctx0" brushRef="#br0" timeOffset="6174.3532">16943 3005 3,'0'0'3,"0"0"-1,0-3 0,-2 1 0,4-1-1,0 0-1,2-1-1</inkml:trace>
  <inkml:trace contextRef="#ctx0" brushRef="#br0" timeOffset="6547.3745">17278 2608 4,'0'-6'3,"0"1"1,-2-1-1,0 0 7,0 0 4,0 3-8,0-2 6,-2 1-8,0 3 7,0 0-3,-3 2-7,3 2 13,-2-1-8,2 3 12,-2 0-3,-3 2-2,3 2 0,0 0-3,0 1 5,-3 2-14,3 1 7,-2 2 4,2 0 5,2 2 5,-3 2-10,1 1 5,2 0-7,2-1-2,-2 3-1,2-1 11,2 3-1,0-1 3,2-1-15,-2 0 1,4 1-2,0 1 6,0-2-2,3 1 6,-1-2-1,0 1-9,2-1 0,0 0 5,-1-1 6,1-2-21,-2 2 13,2-3 0,1 2-8,-3 0-7,-2-1 8,0 0 0,0-2 0,-2 0-12,0-2-31,-2 0 19,-2 0-18,0 0 5,0-2 4,-2-2 3</inkml:trace>
  <inkml:trace contextRef="#ctx0" brushRef="#br0" timeOffset="6736.3853">17243 3137 2,'0'-1'3,"0"1"0,0-1 0,2 0-1,2-3 0,3 2 0,-1-2-1,2 1-1,0-2 0,3 2-1,-1-1 0,-2 1 0</inkml:trace>
  <inkml:trace contextRef="#ctx0" brushRef="#br0" timeOffset="7105.4064">17427 3086 2,'0'2'3,"2"3"0,0-1-1,2 0 0,3 1 0,-3-1-1,0 0 1,2 1-1,0-3 0,3 1 0,-1 0 1,0-1-1,3-2-1,-1-1 0,2-1 0,1-1 1,-1 0-1,-2-1 0,-1 0 0,1 0 1,-2-1-1,-1-1 1,-1 0-1,-2 0 0,-2-1 1,0 1 0,-2-1 0,0 1 6,0 2-7,-2-1 6,2 0 0,0 3-7,0 0 0,0 1 20,0-1-10,-2 4-1,2 0 5,-2 3 0,2 0-16,-4 3 8,4 2-15,0 0 9,0 4 0,0 0 6,0 4 0,2 1 11,0 3-14,0 3 12,0 0-1,2 1-15,0 2 7,2 0-1,1 1 6,-3 2-1,2-2-1,-2 0-8,-2 1 14,0-3-9,-4-1-13,0 0 0,-6-2 8,0-2-6,-3-1-12,-1-4 2,-5 1 0,1-3 3,-5-1 1,-2-1-1</inkml:trace>
  <inkml:trace contextRef="#ctx0" brushRef="#br0" timeOffset="7382.4223">16581 3101 2,'2'-1'3,"-2"0"0,5-3 0,3 0 0,0-2-1,4 0 0,1-1-1,1 0 2,1 0-2,3 0 0,-1 0-1,4 0-1</inkml:trace>
  <inkml:trace contextRef="#ctx0" brushRef="#br0" timeOffset="9842.563">18699 2853 3,'0'-3'3,"2"1"0,-2-1 0,2 0-1,-2-1 0,0 1 8,0 1-2,-2-1-8,0 2 0,0 0 0,-2 1 0,0 1 7,-2 1-7,-3 2 12,1-1-14,-2 3 0,-1 0 13,-1 1-8,2 1 7,-1 0-2,-1 2 5,4 0-7,-3-1 6,3 2-9,2-2 0,0 2 0,-1 0-1,5 0-6,2-1 0,0 1 7,4-1 0,1-1 6,3 1-8,4-2-6,1 0 0,1 1 14,1-1-14,1 1-6,1-3 14,-1 1-6,-1 0 6,-3-1 0,1 2-1,-3-1-6,-2 0 0,-4 0 1,-2 1 0,-2 1 0,-2-1-5,-6 1 13,0 0-13,-3-1 0,-1-1 1,0 2 0,-1-1 1,1-2-2</inkml:trace>
  <inkml:trace contextRef="#ctx0" brushRef="#br0" timeOffset="10120.5789">18925 2444 12,'0'-2'23,"0"0"2,2 0 17,-2-1-24,0-1 23,0 3-19,0 0 11,0 1-4,-2 0 2,2 1-3,2 5 15,2 6-17,-2 3 2,-2 3-15,2 4 10,0 4-2,0 3 3,-2 4-2,4-1-10,-2 4-2,0-1-7,2 1 13,3-1-9,-1 0-1,2 0-7,2-3 6,1 0-7,-1-2-6,3-2-18,-3-4-9,2 0-22,1-3 8,-3-4 4,2-1 5,-1-3 3</inkml:trace>
  <inkml:trace contextRef="#ctx0" brushRef="#br0" timeOffset="10273.5877">18941 2906 2,'0'0'3,"0"0"0,0 0 0,0 0 0,2 0-1,0 0 0,0 0 0,2-1 0,5-1-2,1-1-2,5 1 0</inkml:trace>
  <inkml:trace contextRef="#ctx0" brushRef="#br0" timeOffset="10862.6213">19537 2713 2,'-6'-3'4,"-3"2"-1,-1 0 0,-5 3 7,-1 1 4,-3-1 5,1 3-21,-5 2 14,0 1 3,0 1-14,3 3 6,-3 1 6,2-1-1,5 4 4,-1-3-15,3 1 0,3-1 6,1-1-1,4-2 1,4 0-16,0-2 9,4-2 0,2-2 0,2-3-7,2-2 8,3-1-1,-1-2-6,5-1-5,-3-2 7,2-3 7,3 0-7,-3 1 1,1-1 7,-3 2-14,1 0 15,-1 1-1,-1 1-1,-3 2 0,2 1 6,-2 4-1,-1 3-8,-1 0 0,0 6 14,-2 0-3,0 2-7,0 1-7,3 1 0,-1 0 13,-2 0-20,2-1 20,0 0-7,3-2-7,-1-2 7,2-1-13,1-3-6,1-2 3,-2-2 8,5-2 0,1-2-5,-1-4 0,-1-2 1,3-2 1,-1-3 2,5-3 1,-4-2-1,1-3 2,-1-2 0,-1-5 1,-1-4 0,-1-2 0,-1-3 1,-1-3-1,1-2 8,-5-1 6,0 1-7,0 2 17,1 2-1,-3 4 9,0 2 4,-4 4-12,0 6 5,-2 1 3,2 4-11,-4 4 5,0 5-10,-2 4-1,0 6-1,0 4-2,-2 6-1,-1 3 5,3 4-1,-2 3-8,2 2-1,2 5 0,-2 1-7,-1 3 1,5 0 13,-2 0-8,0-1 6,4-1-13,3-1 13,-3 0-14,2-1-5,0-3-6,0-3-16,0-1-3,2-3 4,-1-1 3,-1-3 3,2-2 2,0-2 3</inkml:trace>
  <inkml:trace contextRef="#ctx0" brushRef="#br0" timeOffset="11351.6493">20031 2645 1,'2'-4'4,"0"-2"0,0 1 13,0 2 3,-2 0-1,0 2-10,0 2 12,0 1 4,-2 0 2,0 4-8,-2 1 3,-2 2-8,0 1 3,-1 2-1,1 1 4,2-1-9,-2 1-1,2 0-14,2 0 0,2 0 1,0-2 0,0 0 7,4-2-7,-2-1 7,4-1-13,2-2 13,1-2-6,-1-1-19,4-2 8,-1-3 2,3 0-4,-1-2 0,-1-2 3,0 0-5,3-2 1,-3-2 3,-1 1 8,1 0 7,0-1-6,-1 2-6,-3-1 14,2 5-1,-3-1 0,-1 0-7,2 3 1,-2 0 6,0 1-14,1 0 3,-3 0 13,2 4-7,0-2 1,0 0 6,3 0-7,-1-2 8,2 1 4,1-1-1,-1 1-7,0 0 6,1-3-1,-1-1 0,0 1-8,1-1-14,-3-2 9,0 1-5,-2 1 14,1-4-1,-3 1 0,0 0-6,-2-1 13,-2 0-2,2-1-7,-4 2 7,2 1 0,-2 1-8,0 2-1,0 0 14,-2 3-8,0 2-1,-1 3 19,-1 1-8,0 4-3,2-1 12,-2 2-10,1 3 5,3 0-8,-2 2-8,4-2 12,-2 1-2,4 0-14,0-3 13,0 2 0,5-3-15,1 0-25,0-2 9,3-1-9,-1-2 2,2-1 4,3 0 1,-3-2 3</inkml:trace>
  <inkml:trace contextRef="#ctx0" brushRef="#br0" timeOffset="11593.6632">19016 2777 9,'-2'1'10,"-1"0"6,1 0 3,0-1 5,2 0 2,0 0-21,2 0-1,3-1 18,3-1-9,0-2-1,7 0-8,1-2 12,3-1-15,1 0-6,1-1-13,4-2 1,0 0 3,2 1 0</inkml:trace>
  <inkml:trace contextRef="#ctx0" brushRef="#br0" timeOffset="12884.737">20571 2144 1,'-2'-4'3,"-2"-2"7,2 0 0,0-1 4,-3 0 5,3 0 11,-2 2-4,4 1-10,-4-1 5,2 2-3,0 1-3,0 2-1,0 3-2,0 3 11,-2 2-8,4 6-3,0 2 5,0 6-1,0 5-3,0 5-8,4 2 13,-2 3-16,2 4 6,0 1-1,0 1 13,2-3-4,1 1-8,-1-2-7,0-3 0,0-3 12,0-2-1,1-4-2,-1-2-7,2-4 5,-4-1 7,2-5-3,-1-1 5,-3-5-15,2-2 7,2-4-2,-2-3-7,2-2 6,1-4-7,-1-1 7,2-4-1,0-2-1,1 0 0,1-1-7,-2-1 0,2 3-6,-1 1 14,-3 3-7,0 1 7,0 3-7,-1 1 6,1 4-6,0 1 0,-2 2 0,2 3 0,0 1-6,1 2 1,-1 1-6,2-1-4,0 1-11,3 0 10,1 0-5,1-2 10,1-2-18,1-1 5,1-2-4,3 0 10,-1-4 10,3-1 1,0-3 7,-1 0-6,1-3-6,0-1 16,-3-2-8,1-3 1,0-1 1,-3-1 0,-3-2-12,-3 1 9,-2-2 7,-4 2-7,-2 0 1,-4 3 7,0 0 0,-2 4-6,-4 1 13,-3 3-7,-1 1-7,-2 7 14,-1 1 6,1 2-9,-1 1-7,1 4 7,1-1-1,3 2-7,0-1 7,1 1-7,3 0 7,2-2 5,0 1-7,4-2 7,0-1-8,4-2-14,0 0 3,2-2-13,5-1 4,-1-1 2,0-2 0,5-2 4,-3 1 1,1-4 1,1 0 1,-2-1 0,1 2 2,-1-2 1,-1 0 0,-3 0 0,0-1 1,0 2 1,1-2 1,-3 0 0,2-2 1,-2 4 0,-1 1 1,3 2 0,-2 1 1,2 2 1,-1 0 0,1 1 0,-4 3 1,2 1-1,0 0 1,1 1 0,-1-2 0,0 2 0,0 0 0,0-1-1,1-1 1,1 1 0,0-3 0,0-2-1,3 0 0,-1-1 7,0-4-7,3-2 0,1-1 6,3-1-7,-1-3 0,3-4 0,-2-1 0,3-1 1,-1-3-1,-1-2 1,3-3-1,-2 0 0,-3-4 0,-1-3 0,1-2 1,-3-2 0,1-3-1,-3-1 1,-1-3-1,-2 1 1,-2 2-1,-1 1 2,-3 5-1,-2 2 13,-2 4-8,-3 4-1,1 3 7,-2 5-8,-2 4 12,-3 5-2,3 6-8,-4 3 7,3 7 4,-1 5-15,0 5 6,1 3-7,1 4 14,2 3-16,0 3 7,2 2-14,2 3 15,2 2-8,2 0 7,2-2-14,2-2 8,2 0-6,3-3-5,3-5 0,1-1 0,3-4 1,1-6 1</inkml:trace>
  <inkml:trace contextRef="#ctx0" brushRef="#br0" timeOffset="13907.7955">22108 1740 4,'0'0'10,"0"0"13,0 0-4,-3 3-2,1 3-3,0 3 18,-2 2-11,0 1-8,2 5 4,-2 4-2,0 2-1,2 2 10,-2 3-8,1 1 9,-1 2-15,2-1 0,2-1 4,2 0-8,2-1 5,1-1 6,-1-3 3,2-2-21,0-2 14,0-1-3,-2-2-7,1-3 6,-1 0-2,-2-4 0,0 0 0,0-2-2,-2-2-7,-4-4 0,0 1 13,-3-3-20,-3-1 7,-2-2 7,-3 0-21,-1 0 22,1 1-13,-3-1 7,1 4 6,-2 2 0,3 3-1,-1 2-1,-1 1 0,-1 4-13,3 1 7,1 2 7,1 2-1,1 0-20,1 1 9,4-1 7,1 0 0,3-2 6,2-1-7,2 0-6,2 0-12,0-4 15,4-2-13,3-1-3,3-3 2,-2-3 15,3-2-6,1-1 1,3-2 1,-3-2 1,1-1-6,1-1 2,-1-1-5,-1-2 8,-1-2 0,1-1-11,-3 0 3,-3 4 7,2 0 8,-2-1 0,1 2 0,-1 3-19,0 0 15,1 3 13,-3-1-14,0 2 7,0 1-12,2 1 20,1 0-14,-1 2-6,0-1 20,5 2-14,-3-3 1,2 1 6,1-2-12,3-1 7,-1-1 6,3-3 0,-1 0-7,2 1 13,-1-2-20,-1-1 14,-1-1-7,-1 0 7,-3-2-7,1 1 13,-5-2-8,0 0 6,0-1-7,-1-1-13,-5-1 21,0 2-20,-2-2 14,0 1-1,-2 2 13,2 1-15,-2 1 14,2 2-3,-2 2-8,-3 3 6,3 2-13,0 3 13,-2 2 0,0 2-9,2 1 7,0 4-8,0-1-6,0 2 14,0 2-14,2-1 20,2 0-8,-2 1-13,4-1 7,0-1 0,0-1-13,4-2-10,3 0 1,-1-1 4,0-4 2,3 0 1,-1-1 3,3-2 1,-3-2 1,3 0 2,-1-1 1,1-3 0,-3 0 2,0-3-1,-1-2 3,-1 0-1,0-2 2,-3-1 1,1-1-1,-2 0 1,-2 2 1,5 0 7,-3 1 5,-2-1 6,0 2-3,2 2-1,-4 0-8,2 2 13,1 3-16,1 1 0,0 2 6,0 4 12,0 1-3,3 2-2,-3 2-7,2 3-2,0 2 11,-1 1-1,-1 2-15,0-1 0,-2 2 6,0-1-1,-2 0 6,3-1-2,-3-2-7,-2-1 6,2-1 5,-2-2-8,0-3 12,0 0-22,0-3 14,-2-3-2,-3-2 12,1-1-8,0-2-2,2-1 5,0-3-1,0-1-3,2-4-1,-2 0 5,2-4-7,2-1-8,4-3 0,2 0 6,-1 0-7,3-1-20,-2 0 10,5 1-12,-1 0 4,-2 0-18,3 4-2,-3-1 5,-2 5 4,3 1 2,-5 1 3,0 2 3</inkml:trace>
  <inkml:trace contextRef="#ctx0" brushRef="#br0" timeOffset="14256.8155">23036 2129 2,'0'-1'4,"2"0"6,0 0 12,0-2-3,0 2 5,0 0-4,-2 0 4,3 0-10,-3 1 6,2 0-10,-2 1 11,0 2-1,-2 2 10,-1 0-5,1 2-8,0 1 3,-2 1-1,2-1-16,-2 1 6,0 3 5,2-1-2,0 0-14,-2 2-6,2-3 7,2 2 7,-3 0 6,3-1-22,3 0 15,-1-1 6,2 1-8,-2-2-7,4 0 7,-2 1-7,2-1 7,-2-1 0,1 1 6,-1-1-8,2-2 6,-2 1 0,-2-1-8,0 1 1,0 0 7,-4 0-15,0-1 8,-2 2 6,-2-1-13,-2 1-6,-1-1-12,-3 1-15,-1-1 5,-1 0 2,0 0 3</inkml:trace>
  <inkml:trace contextRef="#ctx0" brushRef="#br0" timeOffset="17423.9966">13961 3566 1,'0'-2'2,"0"-2"0,-2 2 0,2-1-1,-2-2 0,2 2 1,0-1-1,-2-1 1,2 2-1,-2-2 0,2 2 0,-2-1 0,2 1 0,-2-1 0,2 1 2,-3 0-2,3 1 0,0 1 0,0 0 0,0 0 0,0 1 0,-2-2 0,2 2-1,-2-1 1,2 1-1,0 1 7,0-1-7,0 4 0,0 2 0,0 1 6,0 2-1,0 2 0,2 2-1,-2 3-7,0 0 14,0 4-15,0 3 14,0 0-14,-2 5-1,2 0 15,0 3-8,-2 3 0,0 2 12,2 0-2,-2 1-7,0 1-8,0-1 8,0 0 5,-2-2-1,2 0-8,0-3 6,0 0 0,-1-3 6,1 0-3,0-2-1,0-3-13,0-1 0,0-2 1,0-2 12,2-1-1,-2-2-1,2-2-13,0-1 13,0-1-7,0-3 7,0 0-1,0 0-7,0-1 6,0-1 6,2-1-14,0 0 6,0-1 0,2 0 6,0 1 0,-1-1-2,1-1-7,2-3-7,0 2 7,0-1 0,5-1-7,-1-2 2,4 0 20,1 0-21,4-3 19,3 0 5,5-3-15,4 1 7,2 0-8,2-2 6,3 1-1,1 0-7,0 0 0,3 1 0,-1-1 0,0 0 0,1 0 6,-1 0-1,0 0-19,1-1 20,-1 1-1,3 0-6,-5 1 6,0-1-13,-2-1 20,-1 2-8,-1-1 0,0 0-1,0 2-14,-2-1 9,0 0 6,-4 1-13,0 1 7,-4-1 7,0 1-1,-2 1 0,-3 1 0,-1-1-1,-3 1 0,-1 1-7,-3 0 13,-1 0-1,-3-1-7,2 2-7,-4-1 13,1 1-13,-3-1 13,2 0-1,-2 1 0,0 0-7,-2-1 13,2 1 4,-1 0-14,-1 0 12,-2-1-14,2 1 13,-2-2-2,2 2-2,0 0-13,-2 0 13,2 0-1,-2 0 0,2 0-9,-2 0 7,2 0-7,-2-1 0,0 1 0,0 0 0,0 0 0,0 0-7,0 0 2,-2 0-18,2 0-23,-4 0 5,-2 0 4,-1 0 3</inkml:trace>
  <inkml:trace contextRef="#ctx0" brushRef="#br0" timeOffset="18398.0523">16780 3849 2,'0'0'11,"0"0"-1,0 0-2,0 0 5,0-2 5,-2 0 5,0 0-16,0 1 19,2-1-5,-2 2-7,0 0-3,-1 1-8,1 2 12,-2 2 0,0 2-9,-2 2 5,0 2-1,-1 0 6,-1 3-9,0 0-1,2 0 5,-3 2-1,-1-1-8,0 2 7,-1-1-2,3 0-1,-2-1 0,-1-1-1,3 1-1,0-2-6,0-1 0,-1 0-12,3-2-19,0-2 4,2-1 4,0-1 2,0 0 2,-1-3 1</inkml:trace>
  <inkml:trace contextRef="#ctx0" brushRef="#br0" timeOffset="18855.0785">16637 3813 1,'2'-5'3,"0"-1"0,0 2 0,0-2 0,0 0 7,1 0 11,-1-1-3,-2 3-14,0-1 5,0 1 11,0 1-7,0 1 3,-2-1-2,2 2 0,-3 0-15,1 1 12,0 2 5,-2 2 5,0 3-9,-2 1-2,2 0-1,-2 4 0,-3-1-9,1 4-7,2 2 15,-2-1 5,-1 3-8,-1-2-1,2 2-13,-3 0 20,-1 1-1,2 0 0,-1 0 4,1-1-21,0 0 14,1-1 5,-1-2-14,2 0 13,-1-2-1,1 0-14,0-2 13,0-1-8,1 1-6,3-4 13,0 0 5,0-1-20,0-1 7,0-1 6,0 0 7,1 0-16,1-3 15,0 2-3,0-2 5,2 1-8,0-2 7,0-1 4,0 1-3,0 0-14,0-1 14,0 0-9,0 0 5,2 1-7,-4-1-7,2 0 13,2-1 6,-2 1-15,0 0 6,0-1 0,0 1-7,2-1-20,-2 0-9,2-2-16,1 1-1,-3 1 5,0-2 3</inkml:trace>
  <inkml:trace contextRef="#ctx0" brushRef="#br0" timeOffset="20259.1588">19411 3776 2,'0'-6'2,"2"-4"1,-2 1 0,2-2 0,-2-1-1,0 0 1,0-1-1,0 2 1,-2-1-2,0 1 0,-3 0 0,-1 2 0,0 1 0,-2 2 0,-3 2 0,-3 4 0,-1 4-1,-3 3 0,-5 3 1,2 4-1,-3 4 0,-3 4 1,2 5 0,2 0-1,2 4 7,1-1-7,1 0 0,5-1 0,-1-1-1,7-3 1,2-3 0,2-3-1,4-1 1,4-5 0,4-4 0,4-4-1,1-5 1,3-3 0,3-5 0,2-2-1,-1-8 1,5-2-1,-2-2 1,2-3 0,0-3 0,1 0 0,-3-2 0,0 0 0,0 0 0,-1 3 0,-3 0 6,0 4 6,-5 3-8,-1 3 7,-3 2-2,-2 5-1,-2 2-8,-1 4-6,-1 7 13,-4 2-7,-2 7 6,-3 3 0,1 3 12,0 5-9,0 2-1,0 3-1,-2 4-13,2-1 7,-1 2-1,3-4 7,2-1 0,0-2-2,2-2-20,5-3 9,-1-5 7,2-2 0,2-5 6,3-4 0,-1-5-2,5-5-1,-1-6-13,5-6 7,0-3-5,-1-3 1,3-4 0,0-2 14,0-4-14,-1-5-5,3-1 13,0-5-12,0-2 13,-2-2 0,-1-2-7,1 1 7,-2 0 0,-1 5-7,-1 2 7,-4 5-7,-1 4 20,-2 4-9,-1 5 7,-3 3-3,-2 4-1,-2 5-8,-2 5 6,-2 5 6,-4 7-2,-2 7-8,0 5 6,-4 6-1,-1 5-1,1 5-15,-2 3 22,1 1-16,-1 4 0,3 0 13,3-2-8,0 1-6,4-4 6,0-3-7,2-2 13,4-3 0,0-4-16,4-4 9,3-5-8,1-5 1,3-5 1,-1-5 0,5-4 0,-1-5 7,3-5-7,-2-3 1,3-5 0,-1-3-6,2-5 1,-2-5 1,1-2-7,-1-6-3,0-1-6,-1-4 4,1 0 15,-2 2-6,-1 3 7,-1 1 0,-3 4 1,-1 4 12,-3 2-14,-4 6 13,0 2 5,-1 5-20,-1 4 26,-4 2-16,0 7-13,-2 4 20,-2 4-8,-3 6 12,1 5-7,0 6 4,-2 4 5,-1 4-8,1 4-8,-2 4 12,4 2 5,-3 1-8,3 1-8,0-1 5,2-1-7,0 1-6,2-4 0,2-2 20,0-2-2,2-2-20,0-2 13,0-3-1,2-3 1,0-2-22,2-3-3,0-3-5,-1-3-10,1-1 4,2-1 3,-2-3 2,3-3 3</inkml:trace>
  <inkml:trace contextRef="#ctx0" brushRef="#br0" timeOffset="20517.1736">20426 3490 3,'4'-2'3,"-2"0"0,2 1 0,3-1-1,-3 0 1,0 0-1,2 2 7,0 0-8,1 0 6,-3 1-1,0 0 6,0 3-8,2 1 0,-4 0 0,0 3-1,0 1-1,-2 0 6,0 1-7,-4 2 13,0 0-2,2 0-1,-2 0-2,0-1-7,2-1 6,0-1-1,0-1-14,2-1 14,-3 0 0,1-2-22,2-1 16,0-2-14,0-3 2,2-2 0,1 0 2,1-3-1,0 0 1</inkml:trace>
  <inkml:trace contextRef="#ctx0" brushRef="#br0" timeOffset="20680.1829">20540 3306 4,'0'0'3,"0"0"0,0 0-1,0 0 0,0 0 0,0 0-1,0 0-1,0 0-1</inkml:trace>
  <inkml:trace contextRef="#ctx0" brushRef="#br0" timeOffset="20941.1978">20922 2966 8,'0'0'17,"0"0"3,-2 0-8,0 1 5,-2 4 4,0 2 4,-2 2-10,0 5 5,-1 3-3,-1 2 11,0 3-10,0 5 5,-1 3-4,1 3-1,0 4-10,0 0-1,-3 3-7,3-2 13,2 2-2,2-2 0,-3-1-3,3-2-13,2-2 7,2-4-7,2-1-25,0-5-3,0-3 5,2-3 1,3-4 3</inkml:trace>
  <inkml:trace contextRef="#ctx0" brushRef="#br0" timeOffset="21410.2246">20844 3347 1,'-2'2'4,"-2"2"0,0 0 6,-3 1-1,3 0-2,0 2-7,0-2 13,2 1-2,2-1 0,0-2-2,2 1-14,0-3 1,4 1 6,2-2 6,3-2-7,1-1-7,1-2 8,1-2-1,3 0 0,-3-2-6,5 1 7,-5 0 0,1 1-7,-1 0 0,-4 1 8,-1 3-1,-1 1 0,-2 0-7,-2 6 1,1 3 0,-5 2 1,-3 3 0,1 2 7,-2 2-1,2 0 1,-2 2-9,2-2 9,-2 0-8,2-2 8,2 0-9,0-3 2,2-1 0,0-3 1,2-2-1,2-4 1,0-2 0,3-3 1,-1-2-1,2-2 1,5-2 0,-3-3 0,1-1 1,1-2-1,1 0 0,-1-3 1,-2 0 0,5 1 6,-3-1-1,-1 3 6,-1 0 0,1 3 10,-5 2-9,0 3-7,-2 0 5,1 5 11,-5 1-1,0 5 3,-2 3-2,-2 3-10,0 2-14,-2 5 19,-1-1-14,1 2-1,0 2 0,0-2 7,2 1 5,0-2-27,0-1 1,-2-2-10,2-2 1,6-2 3,-2-4 2,4-2 2,4-3 1,3-4 0</inkml:trace>
  <inkml:trace contextRef="#ctx0" brushRef="#br0" timeOffset="22298.2754">21775 2787 14,'0'0'3,"0"0"19,0 1-3,-3 1 11,1 1-10,0 3-4,-2 1 5,-2 2 4,0 3 4,-2 2 1,1 2-15,1 1-3,-2 3 5,0 1-1,1 0-3,-1 1-2,0 0-13,2-1 20,-1 0-16,1-2 0,4-2 6,-2-1-1,0 0-7,2-3-7,0-1 14,0-3-1,0 1-1,0-3-7,-3-1 8,1-1-2,-2 1-7,-2-2-13,-3 0 22,-1 1-7,0 0 6,-3-1-7,-3 3 7,1 0 0,-2 1-8,1 4 0,1 0 8,-1 2-15,-1 2 9,2 1 6,1 3-7,-1-1-6,5-1 14,2 1-1,-1-2-19,5 0-5,0-2 15,4-3-7,2-1-4,2-2 2,0-3-18,4-4 3,2 0 18,3-5-12,-1-1 15,5-2-5,-1-4-5,3-1 1,-3-2 3,3-2 2,-1-1 8,-1-2 0,1 1 7,-1-1-14,-1 2 15,-1 1 5,-1 2-14,-2 1 13,-1 4-7,-3 0 12,2 1-1,-2 4-2,0 2 5,-1 3-1,-1 3-9,-2 2 5,2 1-1,0 1-1,-2 0-14,4 1 1,-2-2 13,3 1-1,1-2-8,0-2 7,3-2-8,-1-1 1,2-3 0,3-1 0,3-4-20,-1-1 3,2-3 15,1-2-12,-1-1 14,2 1 0,-1-2-7,-1-2 8,2-1-1,-3 0-12,1-2 20,-1 2-1,-3 0-7,-3 2 7,-1 1 5,-3 3-2,0 0-7,-2 3 13,-2 2 3,-4 3-8,0 1-8,-4 6-7,0 2 7,-4 1 7,2 3-16,-3 3 8,1 2 7,0 1-2,4 2-7,-2-1 0,3 0 13,1-1-8,2 0-7,2-1 0,1-1 7,3-3-13,2-2 7,0-1-13,3-2 8,1-6-12,0-1 3,1-3 8,-1 0 1,1-2 0,1-4-11,1 1 21,-1-1-13,-1-4 7,-1 1-6,2-2 7,-3-1-7,-1-1 8,0 1-6,-1 0 1,-1 1 13,0 1 0,-2 1-2,-1 2-1,-1 2 0,-2 2 5,-2 1 12,-2 4-16,-2 3 6,-1 3-8,1 1 13,-2 4-3,0 1 5,0 2-15,0 0 6,1 4-8,1 0 6,0 2-1,2 0-7,2 2 0,0-1 0,0 0 6,2 1-1,-2-2 7,2 1-2,0-3-8,0 1-6,0-2-13,-4-1 9,2-2-25,-4 0 5,-2 2-4,-2-2 3,-3-2 3,-1-1 3</inkml:trace>
  <inkml:trace contextRef="#ctx0" brushRef="#br0" timeOffset="22762.302">20424 3360 2,'0'0'3,"0"-1"0,0-1 0,0 0 0,4-1-1,-2-1 0,4-1-1,1-1 2,5-1-1,0-1-2,3 0 1,1 0 0,3-3 0,0 2-1,3-4 0,-3 3-1,0 0 0</inkml:trace>
  <inkml:trace contextRef="#ctx0" brushRef="#br0" timeOffset="22957.3131">19791 3550 4,'-4'2'10,"0"-2"-7,0 1-1,0-1 1,2 2-1,2-4-1,0 2 7,4-2-7,2-2-1,6-3 0,3-2 0,1 0 0,5-1 0,-2-2-1,3 0 0,-1 1-1</inkml:trace>
  <inkml:trace contextRef="#ctx0" brushRef="#br0" timeOffset="23592.3494">22862 3087 3,'0'1'3,"0"2"0,2 0 0,3-2 0,-1 2 0,2-2 13,-2-2-3,2-2-2,3 1-7,-3-3 0,4-2-1,0-2 6,1 0-8,1-3 6,3-1-7,-3-1 0,3-2 0,-1 0 7,1-2 5,-1 0-7,-2-1-1,1-1 12,-3 1-9,-2-3 7,-1 1 3,-3 1-8,0 0 5,-2 3-1,-2-1 4,0 3-14,-4 1 25,-2 3-10,-3 1 5,-1 4-10,-2 3-2,-3 2-14,-1 3 14,1 3-2,-1 2-1,1 3-8,1 2-6,1 3 1,3 2 7,2 0 6,3 2-14,3 1 20,4 1-15,3 1 1,3-1 0,4 0 6,3 0-1,3-1 0,3-2-1,0 1-7,1-3-7,3-1 9,-2-1 6,-4 0-7,-1-1 8,-3-1-2,-1-2 0,-3-1-7,-1 0 6,-6-1-6,-4 0-7,-6 1 8,-7 0-6,-1 0-17,-7 0-5,-1-1-4,-3 1 4,-4 1 4</inkml:trace>
  <inkml:trace contextRef="#ctx0" brushRef="#br0" timeOffset="24001.3728">20410 4369 3,'0'0'17,"0"0"-8,0 0-8,0 2 12,-3 1-1,1 6 6,-2 0-10,0 2 5,0 3 6,-2 3-9,0 2-14,-1 2 7,3 2-1,-4 1 12,2 0-8,2 0-7,-3-2-12,1-3 1,0 0 0,2-3 1</inkml:trace>
  <inkml:trace contextRef="#ctx0" brushRef="#br0" timeOffset="24156.3817">20412 4180 3,'-5'0'3,"1"0"0,-2 0-1,2 1 0,2 2-1,0-1 0,-2 2-1,2 0 0</inkml:trace>
  <inkml:trace contextRef="#ctx0" brushRef="#br0" timeOffset="26076.4915">20610 4247 1,'0'0'4,"2"0"0,0 0 13,2 2-9,-2 0 11,3 2 5,-1 1-4,0 4-1,0 2 3,-2 3-8,-2 5-15,-2 2 6,0 2 6,-4 1-2,-3 3-7,-1 0 13,-2-2-9,1 0-7,-1-2 13,4-2-14,-1-3 0,1-2 13,0-3-14,4-2 0,0-4 13,-1-4-7,5-5-1,3-3 0,1-5 7,0-1-2,6-7-7,3-2 6,-1-1-1,5-3-13,1-2 1,1 1 14,1-2-1,-1 0-14,0 2 8,-1 2 0,-1 3 6,-5 2-13,3 3 7,-5 2 6,-2 3-13,1 5 7,-3 4 6,-2 3-19,0 4 14,-2 4-8,-2 2 8,0 4-12,-2 1 14,2 2-1,-2 1-12,0 0 7,2 0 13,0-3-1,0 0-20,2-2 7,2-5-5,0-2-13,2-3 10,3-5-5,1-5 2,3-4 2,1-2 2,3-2 0,-3-5 2,5-3 1,-3-2 2,3-5-1,-3-3 2,3-3 1,-3-4-1,3-4 2,-2-3 0,-1-1 0,1 0 1,-3 0 0,1 4 7,-3 3-1,-4 3 19,1 3-10,-3 5 6,-2 4 3,-2 3-2,-2 5-22,-2 4 7,-2 4 12,-2 5-3,-3 5 0,1 5-9,0 4 12,-3 7-9,3 3 7,2 4-3,-2 6-2,-1 2 0,3 5-8,2 0 6,0 1-1,2 2-1,2-1-1,0-2-7,2 0 7,2-2-13,2-2 1,3-2 0,-1-6-12,2-2 3,1-3 2,-1-5 1,2-3-4,3-5 2,-1-2 7,3-6 2,-1-3 1,1-3 1,-1-2-6,1-3 7,-3-3-6,3-1-6,0-2 16,-1-1-7,-1-2 7,-1-1 0,-2 0 0,3-1 6,-5 1-7,1 2 20,-3 2-10,-2 2 5,0 1-1,-2 1-9,1 3-7,-5 3 13,0 2-1,-2 4-1,-5 3-1,1 4-15,0 2 9,-2 4-8,-3 3-5,3 0 14,0 2 6,-3 2 0,5 0-16,2-1 8,0 0 1,0-2-1,2-1-7,2-1-5,0-1-11,4-3 2,2-3 2,0-2 2,3-3 2,1-3 1,2-1 1,-1-5 3,3-1 0,-1-2 2,1-2 1,0-2 0,1-1 0,-1-3 3,1-1-1,-1 1 2,1 0 0,-1 1 0,-1 1 13,1 1 0,-3 1-15,-1 3 0,-2 2 21,0 3 3,1 5-2,-3 1-3,0 5 6,-2 3-16,-4 4 12,0 2-3,0 3-20,-2 1 13,-2 2 0,0 1 5,-2-1-8,2 0-13,-1-4 20,1 1-1,0-2-2,2-3 13,0 0-10,-2-3-1,2-2-1,0-2 5,2-4-8,0-2-7,4-4 12,2-2-14,0-4 14,3-1-8,3-3-1,0-4 0,1-2-14,1-1 16,3 0-15,-1-3 9,1 2-12,-1 2 8,3 3-13,-4 0-9,-1 3 8,-2 3 10,-1 2 1,1 2-6,-1 3-3,-3 4 1,2 2 2,-2 2 2,-1 1 2,-1 2 1,-2 1 2,0 1 1,2 0 0,-2 0 8,3-1-7,-1 0 1,0-1 1,0-2-1,3-2 2,-3-2 0,4-1 1,3-3-1,-3 0 1,2-4 0,1 1 1,-1-4 0,3-1 0,-3 1 0,2-2 0,-1-1 0,-1 1 0,1 0 0,-5 1 1,2 0 12,-6 0-14,3 2 13,-3 2-8,-2 2 1,-2 3 5,-2 3-1,0 1-1,-2 5-1,-1 2-7,-1 2 0,0 3 0,0 1 7,0 0 6,1 1-9,1 0 0,2 0-13,0-2 14,2 0 6,2 0-2,2-3-7,1-2 0,1-1-13,0-3 2,2-3 6,3-1 9,-1-3-8,0-1 7,3-3-14,-1-1 16,-2-3-16,3 0 3,-1-2 7,1-3 6,-1-1-13,3 0 13,-3-2-7,0 1 6,1 0 0,-1 1-7,1 2 7,-3 1 5,-2 2-14,-2 4 20,1 2-9,-1 4 7,-4 3-15,2 4 6,-4 3-7,0 2 13,-2 4-1,0 1 12,2 3-4,-2 0-21,0 2 19,0 0-1,0 0-9,2-1 6,0 0-14,0 0 6,2-4-19,2-4 21,0 0-7,2-3-20,0-2 10,5-5-5,-1-2-5,2-3 3,1-2 1,-3-2 10,5-2 1,-3-2 0,5-3-6,-3-4 1,3-3 1,-1-1 2,3-5 1,-3-1 0,3-2 2,-3-3-1,3-1 2,0-1 0,-1-3 1,1-1 1,-3-1 7,3 4-1,-2 1 13,-1 2-3,-1 2 6,-3 5 9,-2 3-3,1 3-17,-5 1 13,-2 2-4,0 5 5,-2 2-10,-4 3 5,-2 3 5,-2 5-4,0 4-1,-3 3-10,-1 4-13,0 3 19,-1 4-8,3 2-1,0 3 0,0 2 0,-3 4 5,3 2-8,2 1 6,0 3-7,1 2-12,1 1 1,2-2 0,0 0 2,2-2-5,4-2 8,2-2 1,1-2-7,3-2-4,0-5-12,5-3-2,-1-4 2,3-2 5,-1-4 1,3-5 4,4 0 1,-3-4 3,1-4 2,2 0 0,-4-1 3,1-2 7,1-2 0,-3-2 6,1 1-7,-2-1 7,-3-1 7,-1 0 3,-1 1-1,-2 0-7,-4 1 17,1 1-10,-1 1 0,-2 3 3,-2 0-1,0 0-15,0 3 0,-2 0-1,-2 3 7,0 2-7,0 1 12,0 3-8,-2 1 0,0 3 13,0 1-3,-1 2-14,1 1 6,0 2-7,0 0 6,0 0 0,-2 3-1,-1-2-1,1 1 1,-2-2-15,0 0-4,-1 0-18,-1-4 5,0 1 2,-3-1 1</inkml:trace>
  <inkml:trace contextRef="#ctx0" brushRef="#br0" timeOffset="26400.5101">22542 3683 1,'0'0'4,"0"0"6,0 0 0,0 0-8,2-2-1,2-1 6,0-1 0,2 1-1,5-3-7,1 0-1,3 0 0,1 0-1,1-3 0,-1 2 0</inkml:trace>
  <inkml:trace contextRef="#ctx0" brushRef="#br0" timeOffset="26935.5407">20846 4034 1,'-2'0'4,"2"0"6,0 0-7,-2 1 13,2-1-16,0 1 0,0-1 13,0-1 6,0 0-4,0 1-14,0 0 6,4 0 13,2-1-23,2-3 8,3 2 11,1-3-2,5-1-1,1 0-2,5-1-8,2-1 6,2-1-1,0-1 0,6-1-8,0 1 0,2-1 0,-2 1 0,2-1 6,-2 1-1,-2 0-7,-2 2 7,-4 0-1,-2 1 0,-5-1-1,1 3 6,-2 1 0,-5 0-22,0 0 9,-1 0 7,-3 3-13,-2 0-13,-2-1 4,-2 0 2,-2 2 0,0 0 2</inkml:trace>
  <inkml:trace contextRef="#ctx0" brushRef="#br0" timeOffset="30269.7314">13934 4438 2,'0'0'3,"0"-1"-1,0-2 0,-2 0 0,0 0 0,2-1 0,0 2 0,0-1 0,0 0-1,-2 1 1,2 0-1,0 0 0,0 1 0,-2 1 0,2-1-1,0 1 1,-2 1 0,2 2-1,-2 1 1,2 0 0,-2 3-1,-1 0 1,3 1 0,-2 2 0,0 1 6,0 3-1,2 1 5,0 3-7,-2 1-7,2 1 14,0 1-15,-2 1 13,2 2-7,0 3-7,-2 0 20,2 1-15,-2 1 7,0 1-1,0 1-7,0 2 6,-2-2 0,2 1 5,0 3-7,-5-1 12,3 5-15,-2 0 14,0 1-9,0-1-1,-1 2 0,1 1 6,0-2-8,0 0 6,0-1-7,-1-1 0,1 0 0,2-2 13,-2-1-3,4-1-7,-2-3-1,2 1 6,-3-4-20,3 0 14,2 0 0,0-3 6,0 0-8,0-3 7,2-1-8,0-2 7,3 0-8,-1 0 7,2-2-20,0-2 15,4-1 6,1-1-7,1-4-14,3 0 29,1-2-16,5-1 7,2 0 5,4-2-26,4-1 21,2-2-1,4-1-1,2-1-13,5 1 8,-1-1-13,1 0 14,1 0 7,1 1-21,-1-2 15,1 1-6,-1 0 7,-2 1-7,5-1 7,-2 0 7,-3 0-8,2-2 0,-1 1 0,-1 0 6,-1-1-14,-3 0 14,0-1-7,-2 1 0,-3-1 0,-1 1 6,-4-1-7,-2 2 6,-5 0-7,-3 2 7,-1-1-13,-1-2 13,-2 2-7,-5 1-6,0-1 14,1 1-1,-5 0-13,2-2 13,-4 0 6,2 1-14,-2 1 7,1 0-7,-1 0 13,0-1-14,-2 2-6,0-1 14,0 0-7,2 0 1,-4 0 6,2-1 0,-2 2-7,2-1 7,0 0-20,-2 0 9,3 1 13,-1-1-7,0 0 6,-2 0 0,2 0-1,-2 0-7,0-1-12,2 1-11,-2-2 3,-2 2 1,2 0 3</inkml:trace>
  <inkml:trace contextRef="#ctx0" brushRef="#br0" timeOffset="32140.8384">16308 5064 3,'-4'-5'3,"0"2"0,-2-1 0,0 1 0,-1-1-1,3 2 0,-2-1 1,2 0-1,0 2 0,0 1 6,2 5-1,0 3 5,-3 3-8,1 7 7,2 4-2,0 5-1,0 1-1,2 4 5,-2 1-14,2 0 14,0 0-3,2 1-19,-2-3 20,0 1-2,2-3-19,2-1 20,-2-3-20,0-2 7,0-2 7,-2-2 0,3-2 6,-1-2-1,0-3-14,-2-1 13,0-1-1,-4-2 1,-3 0-16,1-1 9,-4-2 0,-1 0-7,-1-2-5,-5-2 14,3 0-13,-5-1 8,1 0 7,-1 0-14,1 2 8,-3 0-6,0 3 7,1 0 0,-1 5-6,2 2 7,-1 2 7,-1 5-8,2 1 1,1 3 0,3-1 0,3-1 0,1 2-7,3-1 7,4-2 0,2-1-6,2-2 1,4-2 0,2-2 1,0-5-1,7-2 2,-1-4 0,5-3 0,-1-2 0,3-7 1,2 0 0,-1-4 0,3-2 0,0-1 1,-2 1 0,3 1 0,-5 2 0,-2 0 0,-3 3 0,-2 2 0,1 1 1,-3 2-1,0 2 1,1 2-1,-1 2 1,-2 2 0,3 1 0,-1 3 0,3-1 0,-1-1 0,2 1 0,1 0 0,1 0 0,3-3 0,0-3 0,3 0 0,1-4 0,0-3-1,2-1 1,2-4 0,0-2-1,-1-1 0,3-1 1,-2-3-1,-2-1 1,0 0-1,-2 1 1,-3-1 0,-3-1 0,-3 1 0,-1 2 0,-5 0 1,-2 2-1,0 2 0,-6 0 1,0 3 0,-4 3 0,-2 5 0,-2 4-1,-5 4 0,1 4 0,0 3 0,-3 3 0,1 2 0,1 4 0,-1 1 0,-1 1 0,3 2 0,4 0 0,-1 1 0,1-2 0,6 0 0,2-1 0,4-1 0,2-2 1,3-4-1,3-1 0,5-4 0,1-3-1,3-6 1,4-4-1,4-4 1,0-3 0,2-3 0,2-2-1,2-2 1,-2-4-1,0-1 1,0 0 0,-4-2 0,0-1-1,-4-1 1,-2 0 0,-5 0 0,-3 0 0,-3 1 0,-2 3 1,-3 2-1,-5 2 1,-2 4 0,-7 4 0,-1 5-1,-2 4 0,-7 4 0,1 4 0,-3 4 0,1 2 0,-3 2 0,4 2 0,1 1 0,1-1 0,3 0 0,4 0 0,3-2 0,1-1-1,4-1 1,4-3 0,5-3-1,3-4 0,3-1 0,1-3 0,5-4 1,0-1-1,1-5 0,3 0 0,0-3 1,-2-2-1,2-1 1,-3-3 0,1 3 0,-2-2 0,-1 2 1,-3 2 0,-3 1-1,-1 2 1,-3 2 0,1 2 0,-5 4-1,0 2 0,-4 3 0,0 3 0,-2 2 0,0 2 1,0 2-1,0-1 1,2-1-1,0 1 0,0-1 0,2 0-1,3-3 1,-1-1 0,4-4 0,3-3-1,1-3 1,3-4 0,1-3 0,3-3 0,0-4 0,1-3-1,3-1 1,2-3-1,0-5 1,0-2 0,0-2-1,0-1 0,-1-2 1,1-2 0,-2 0 0,-2-1 0,-2 0 0,-3 1 1,-3 1-1,-1 4 1,-4 3 0,-3 3 0,-3 3 0,-4 5 0,-2 4-1,-2 5 0,-5 5 1,1 6 0,-2 6 0,-3 4 0,1 4-1,0 4 1,-1 4-1,1 5 0,-1 5 0,5 4 7,-2 2-1,3 4-8,1 1 1,2 0 0,2 0 0,2-3 0,2 1-1,2-4 1,2-4-1,7-2 0,1-2 0,5-3-1</inkml:trace>
  <inkml:trace contextRef="#ctx0" brushRef="#br0" timeOffset="33397.9103">18585 5341 5,'0'0'10,"0"-1"6,0-2-9,-2 1 12,0-2-8,0 1 4,2-1-8,0 2-1,-2 1 7,2 0-3,0 1-1,0 1-14,0 2 13,0 6-1,-2 1-1,0 4 7,0 0-22,0 1 8,0 2 7,0 0-15,0-1 8,0 0-6,2-1 7,0-1 0,0-1 7,2-2 0,0-2-9,0-1-12,4-3 21,2-3-7,1-1 0,-1-3-13,4-2 8,-1-1 13,1-4-7,2-1-6,-1-2-6,1 0 14,-3-2 0,1-1-7,0-1 7,-1 4-1,-1 1 6,-2 1-1,1 2-1,-3 1 1,-2 2-2,0 3 6,-2 2-2,-2 4-20,0 2 14,0 2 0,0 1 6,0 2-20,0 1 20,0 0-14,0 0 7,2 0-13,2-3 21,3-1-2,-3-1-19,6-1 7,0-4-6,3-2 1,1-2 8,3-3-12,2-1 14,-3-2-13,3-2 2,1-1 13,-1-1-14,2-2 9,-3 1-6,-1-3 13,-1 0-6,-1 2 0,-1 2 6,-1-1 0,-3 4 5,-2 0-7,-1 1-1,-1 1 6,-2 1-7,-2 4 0,0 2 0,-2 4 0,-2 0-7,0 2 1,0 1 13,0 2-1,2 1-1,0-2-13,0 0 13,2-1-13,0 0 14,0-2-14,4-2 7,5-2 0,-1-2 0,2-2 0,3-2-6,1-1 7,3-2-6,-3-1 0,3-1 1,0 0-6,-5-1 0,3 1 9,-3 0-6,-1 0 7,-1 3 6,-4 1-1,1 2-7,-3 0 1,-2 7 6,-2-1-7,-2 6 7,-2 3-13,0 0 13,-2 1-13,0 1 13,-1 1-13,1-2 14,2 0-14,0-2 8,2 0 6,2-3-7,0-3 0,7 0-6,-1-5 0,4-3 1,1-3 1,3-2-1,3-4 2,1-2 1,1-2 0,4-2 0,-2-3 1,2-1 0,-3-3 0,1 0 1,0-1-1,-3-3 1,1 0 0,2-1 0,-2-1 0,-1 3 1,-3 3 13,-3 1-2,-1 4 0,-1 4-3,-4 2 6,-1 3-15,-3 6 0,-2 5 13,-6 5 6,0 1-10,-3 6-1,1 4-13,-4 2 20,-1 6-15,3 1 14,0 2-9,0 0 6,1 2-1,3 0-8,2-5 6,4 1-7,0-5-6,2 0-12,3-5 1,5-2 3,3-5 2,1-5 1,1-3 0,3-4 2,1-3 2,0-4 0,1-3 1,3-2 1,0-3-1,-2-2 2,0-4 1,1-3 0,-1-2 0,-2-2 0,2-3 2,-3 0 0,-1 1 7,-1 3 5,-1 1-7,0 5 6,-5 4 5,0 2 4,-3 5-1,-3 3-4,-4 7 6,-2 5-10,-2 5 12,-4 6-8,-1 4-9,-3 4-1,0 5-7,-1 2 19,1 4-7,0 2-8,-1 2 6,3 2 5,0-1-1,2-2-8,2 1-13,1-4-5,3-2 15,3-2-6,-1-4-1,2-3-10,0-5 8,4-3 7,0-4 1,3-2 0,-1-3-14,3-4 16,1-3-19,0-2 14,-1-2 7,1-2 0,-1 0-7,-1 0 1,1 1 0,-1 2 0,-2 0 7,-1 1 0,-1 2-20,-2 3 14,0 4 8,3 1-15,-3 3 2,0 1 7,-2 1-6,2 3 13,1-2-7,-1 2 0,2-2 14,0-1-23,3 0 8,1-2-6,5 0 1,-1-3-7,5 1 2,-1-4 2,1-3 0,0 1 1,0-1 0</inkml:trace>
  <inkml:trace contextRef="#ctx0" brushRef="#br0" timeOffset="33627.9234">19564 5015 4,'0'0'3,"0"0"0,0 0 0,2-1-1,2-3 1,6 0-1,3-2 1,3-1-2,5-2 0,4-1 0,2 1-1,1-1 0,1-1-2</inkml:trace>
  <inkml:trace contextRef="#ctx0" brushRef="#br0" timeOffset="33819.9344">19291 5071 4,'0'0'18,"0"0"-4,0 0 5,0 0-1,0-1-4,0 0 5,0 1-14,0-3-8,2 2-7,2-2 1,2 0 1</inkml:trace>
  <inkml:trace contextRef="#ctx0" brushRef="#br0" timeOffset="35112.0083">21975 4574 3,'0'-2'17,"-2"0"5,2 1-10,0-1-1,0 1 4,0 1-1,-2 3 11,0 2-10,-2 5-2,-4 5-7,-3 5 11,-1 3-8,-1 5 12,-1 1-22,2 2 13,-3 2-2,3-1-7,-1 1-1,3-3 0,0-1 7,1-1-16,1-2 16,2-3-9,2-2-7,0-1 15,-1-4-21,3-2 15,-2-1 0,2-3 7,0-2-16,0-1 15,-2-3-2,0-2-7,-3-2 1,-1-2-14,-2-2 22,-3 1-8,-1-1 0,-5 3 0,1 0 7,-5 3-8,0 2-6,-2 3 7,-4 3 0,1 4 0,-1 5 0,0 2 7,0 2-1,2 3-13,2-1 0,2 1 8,5-2-1,3-1 0,1-1-13,5-2-4,5-2-5,4-3 10,2-2 8,4-4-6,5-4-6,1-4 2,5-4 3,-1-1 1,3-6 6,0-1 2,1-3-6,1-2 7,0-2-6,1-3 7,-1 1 0,0-2 0,1 1 6,-1 3-7,-4 0 0,-1 3 7,-3 2-14,-1 2 14,-2 3-14,-1 2 14,-1 5-7,0 2-6,-4 5 7,1 4 7,-1 2-14,-4 3 1,2 0 7,0 1 6,-2 2-1,2-1 0,-2 1-7,2-2 13,2-1-15,-2-2-7,4-2 15,-2-2-13,5-2 1,1-6 7,5-2 6,-1-4-14,5-3 2,1-3 0,3-3 8,-2-2-7,6-1 7,-3-3 0,1-1 0,0 0-7,0-1 0,0-1 0,-3 1 2,-1 2 7,-2 2 0,-3 2-1,-1 2 6,-1 2-2,-3 3-7,-3 3 7,-2 3 5,-2 4-14,0 3 0,-4 2 7,0 5-7,-2 2 7,-2 3 5,0 1-7,2 2 5,-2 1-1,0 0-19,2-2 8,0-2 6,2 2-6,2-3 0,0-2 7,4-2 0,0-1-7,7-6-7,-1-1 3,2-6 7,3-4-6,4-2 0,-1-4 1,3-3 1,2-4 0,2-2 0,0-2 2,2-4 0,-3-2 0,3-4 0,0-3 0,-2-4 0,2-3 1,0-4 0,-2-2 0,2-1 1,-2 2 0,-2 1 1,0 3 0,-5 3 13,-1 5 5,-3 3-3,-3 5-2,-1 4 6,-4 3 3,1 3-28,-3 3 20,-4 4-1,-2 4 4,-4 4-15,0 6 6,-5 5 6,1 3-2,0 8-2,-4 5 12,-3 7 3,1 4-22,-3 6 20,0 2-10,1 6-8,-3 1 6,3 2-2,-3 2-1,3 0-7,-1 1 6,3-1-1,-1-2-1,1-1 7,1-2-9,3-5 6,0-4-14,-1-4-5,5-4-6,0-5-4,0-4 2,4-3-3,-1-7-11,3-5 3,3-3 4,3-6 2,2-7 3,2-3 1,5-6 2,1-4 2</inkml:trace>
  <inkml:trace contextRef="#ctx0" brushRef="#br0" timeOffset="35339.0213">23119 4335 3,'2'-5'10,"0"1"0,0 1 4,0 0 5,0 2-2,-4 1-3,0 1 5,-2 2 5,-4 8-17,-5 2 0,-1 5 0,-3 5 17,1 5-10,-3 5 12,-2 4-23,-1 4 12,1 2 0,0 2-16,3 0 7,-1 3 5,0-1-14,3 0 13,1-1 6,3-2-3,2-2-26,-1-2-6,3-1 10,2-5 1,2-3-13,0-4-3,4-3 2,0-4 3,2-3 1,2-5 2,0-4 2,2-3 0</inkml:trace>
  <inkml:trace contextRef="#ctx0" brushRef="#br0" timeOffset="36448.0848">22972 5074 2,'0'2'4,"0"1"-1,2 1 0,0-1-1,2 1 1,0-1-1,1 1-1,1-3 1,2 0 0,2-2 0,1-2-1,3 0 0,1-4 0,1-1 0,1-3 0,1 1 0,-1-2-1,2-1 0,-5 1 0,1-1 0,-1 1 0,-2-1 1,-1-1 6,-3 2-8,-4-2 7,0 1-7,-2 0 13,-2 1-14,-2 2 13,0 3-8,0 0 6,-2 4-14,-2 0 13,0 4-1,-3 3-7,1 4 6,-2 1-7,1 4 7,-1 2-14,2 3 8,-3 0 6,3 3-7,0 1 6,0-2 0,-1 0-13,5-2 7,0 1 0,0-1 0,2-3 0,2-4 0,0 0-6,2-4 7,0-4 0,4 0 0,0-5-6,3 0 7,1-4-6,0-2 7,3-1 6,1-2-1,3-1-14,-1-2 7,3-2-6,2 1 7,-3 0 0,3 1-7,0-1 1,-3 2 1,-1 3 7,-1 1-1,-1 3 0,-3 1 6,1 4-14,-5 2 1,0 4 7,-2 1 6,-1 1-1,-1 3-7,-2 2 6,-2 0-13,-2 1 7,2 0 0,0-1 0,-2-2 7,2 1-14,0-2 1,2-1 1,0-2 7,0 0-1,2-4 0,2-1 0,2-3-6,3-2 0,-1 1 7,0-3-7,3-1 0,-1 0 9,1-1-8,1-1 1,1 0 0,-1 0 1,-1-1 0,-1 0 0,0 3 0,1-1 1,-5 2-1,2 2 1,-1 0 0,-3 3 0,0 2 0,0 2 7,-2 1-1,-2 1-7,-2 1 0,3 1 1,-1 1 0,-2-1 0,2-1-1,-2 1 1,2-3 0,0 2 0,0 0 0,0-3 1,2 0-1,0-2 0,4-1 1,-1-2 0,1-1 0,2 1 0,1-3 6,-1 1-7,2-1-1,1 0 1,-3 1 0,3-1 1,-1 0-1,-2 2 0,1-1 1,-3 2 0,-2 3 0,2 0-1,-1 4 1,-1 0 0,-2 2 0,0 1 0,-2 1 0,0 0-1,0 2 1,0-1 0,-2 1 0,2-3 0,0-2 0,1 0-1,1-1 1,-2-1 0,4-3 0,-2 0 0,2-2 0,3-1 0,-1-3-1,0 0 1,2-2 0,1-1 0,-1-1 0,3 0 0,-3-1 0,0 1 0,1-1 0,-1 0 0,-2 2 1,0 0-1,3 2 0,-7 0 1,0 2 6,2 3-8,-2 2 0,-4 1 7,5 4 6,-5 1-1,2 0-8,-4 2-7,2 0 7,-3 0 6,1 0-14,2 0 13,5-1-7,-3-1-7,2-2 7,2-2 7,0-1-1,2-4-14,5 1 7,-3-3 0,5-3-6,-1-1 7,3-3 6,-1-1-13,3 1 13,-1-4-1,1-2-13,0-1 7,-1-4-6,3-4 0,-2-1 1,-1-5 1,1-4-1,-1-3 2,1-1-1,-2-1 2,-3 2 6,1 1 7,-1 5 4,-4 4 4,-1 3-1,-1 4 9,0 2-2,-4 5-10,-2 4 5,-2 7 3,-2 5-2,-4 6 3,0 6 4,-4 7 3,-1 4-17,-1 3-2,-1 2 6,1 3-3,2 1-15,-1 1 14,3-1-15,2 0-1,0-1 1,4 1-19,2-3-17,2-2 5,4-5-2,0-2 2,2-3 3</inkml:trace>
  <inkml:trace contextRef="#ctx0" brushRef="#br0" timeOffset="36651.0964">24335 4756 7,'0'0'17,"0"0"-3,0 0 11,0 0-15,0 0 17,0-1-15,4-1 4,2-1-2,5 0 5,1-2-9,3-1-1,1 0-20,3-1 1,-1 3-6,3-3 2,0 1 2,-1 0-1,1 0 3,-2 0 0</inkml:trace>
  <inkml:trace contextRef="#ctx0" brushRef="#br0" timeOffset="37805.1624">22372 4851 2,'0'-1'4,"-2"-2"0,2 0 19,-2 0 3,0 0-9,2 1-3,-2-1-2,0 1 6,2 1 3,0 1-8,0-1-15,-2 0 7,2 1 5,0-1-7,0 2 6,0-1 6,0 0-3,0 0-14,0 0 7,0 0 18,-2 2 4,2-1-3,0-1 2,0 2 4,0-2-3,0 1-5,0-1-9,-2 0-6,2-1 10,0 1-27,0 0-6,0 0-29,-2 0 4,0-2 4</inkml:trace>
  <inkml:trace contextRef="#ctx0" brushRef="#br0" timeOffset="80181.5862">17202 6686 1,'0'-7'3,"0"0"0,0 0-1,0 0 1,0 0 0,0 0-1,0 3 0,0 1 1,0 1-1,0 0 0,0 2-1,-2 3 0,0 5 0,-3 6 0,-1 7 0,0 5-1,0 4 0,-2 5 0,-1 5 1,1 3 6,-2 9-1,1 0-7,3 3 0,0-1 7,2-1-7,2-1 0,4-4 0,2-3 6,2-3 0,5-4 6,-1-3-2,2-6-7,5-3-1,-1-4-6,3-6 7,4-5 0,-3-6-1,3-5-6,0-4 1,2-8 6,0-5 6,-1-7-14,1-5 8,0-6-7,-2-4 1,-2-4-1,1-5 2,1-3 0,-2-4 1,-1-2-1,-1-3 1,-2-3 0,-1 0 1,-1 2 0,-3 4 6,-2 3-7,1 5 0,-3 6 13,-2 6 0,0 5-8,-2 3-1,1 4-6,-1 5 13,-4 5-1,0 6-1,-4 5-1,-1 9 6,-3 6-15,0 6 7,0 7-14,1 6 2,-1 4 7,2 2 7,0 4-7,2 2 6,-1 1 0,3 0-8,0 1 8,2 1-9,2 1 2,0 0 7,1 0 5,3-1-7,0-1 5,0-1-7,0 0-12,1-3 7,1-3-7,-2-1 1,2-3 2,-1-3 0,3-2 0,-4-5-1</inkml:trace>
  <inkml:trace contextRef="#ctx0" brushRef="#br0" timeOffset="80506.6048">18056 7047 3,'0'-6'4,"0"0"-1,2 0 0,-2 1 7,0 1-8,0 0 12,0 1-15,0-1 7,-2 3 6,2-1-14,0 2 13,-2 0-15,0 2 8,-2 5-8,0 2 15,-3 3-3,-1 3-13,0 0 7,0 4-7,1 1 13,1 3-13,0-1 7,2 1-7,0 1 13,4-2-7,0 2 0,2-1-6,0 1 13,4-1-14,0-1 7,0-1-7,3-1 8,1-2 0,-2-2-1,-2 1-6,1-1 7,-3-2 0,0-1-7,-2 1 13,-4 1-13,-2 0 13,-4-1-14,-3 0 0,-3-1 1,-1-1-1,-1-1 1,-1-2 0,1-2 0</inkml:trace>
  <inkml:trace contextRef="#ctx0" brushRef="#br0" timeOffset="81120.6399">18192 7280 2,'9'-8'3,"1"-2"0,2-2-1,1-1 1,-1-2-1,1 0 0,-1 0-1,3-1 1,-5-1 0,2 3 0,-1-1 0,-3 1-1,0 1 7,0 0 11,-1 1-8,-3 1-15,-2 2 15,2 1-15,-2 1-1,-2 2 9,-2 4-1,-2 4-1,0 1 0,-5 5 6,1 2 5,-2 4-14,2 1-6,-3 3 7,3 1-6,0 2 7,4 0 6,-1 1-7,1-1 6,4 2-7,2-4 0,5 1-6,-1-2 0,2-3 1,2-2 0,3-2 0,1-2 2,1-3 0,1-1 0,-1-2 1,1-2 0,-1-2 0,-1-4 1,3-1 0,-3-5 0,-1 0 0,1-4 0,-1 0 1,-3-4 0,2 0 0,-1-2 0,-1-1 1,0 1 0,1 1 0,-1 0 0,0 0 0,1 4 0,-3 3 0,0 1 1,1 2 0,1 3 0,0 5 0,1 2 0,-3 4 0,2 4 6,-2 4-7,-1 3 12,-3 5-1,0 3-1,-2 2-14,-2-1 13,0 3-8,-2-2 0,-2-2-6,2 0 26,0-3-2,0-3-3,0-2 5,-1 0-4,1-5 5,2 1 17,-2-3-18,0-2 10,0-2-4,2-3-9,-2-3-9,2-4 11,0-3-8,2-6-2,2-6-8,0-3-6,3-5-6,1-2 20,0 0-14,3-2 1,-1 2-7,2 1-10,-1 1-5,-1 3 4,0 4-11,-3 1 3,-1 4 5,0 3 1,0 4 3,-2 3 2,-2 2 1</inkml:trace>
  <inkml:trace contextRef="#ctx0" brushRef="#br0" timeOffset="81445.6585">19115 7031 3,'2'-3'4,"0"-2"0,0 3-1,2 0 0,-2-2 13,0 3-15,-2 0 12,0 0-15,0-1 14,0 2-14,0 2-1,-2 0 14,0 3-14,-2 2 0,0 2 7,0 1 7,-2 2 4,1 2-15,-1 0 6,2 1-13,2 0 14,0 3-1,2-3-1,2 0-13,0 0 13,4 0-13,1-1 14,1-1-1,2 0 0,0-2-1,1 0-7,1-2-7,-1 0 2,-3-1 14,-2 1-7,2-2 13,-4 1-8,-1 0-1,-3 2 12,-5 2-14,-3 2-6,-4 0-6,-7 1-1,3 0 2,-7-1 0</inkml:trace>
  <inkml:trace contextRef="#ctx0" brushRef="#br0" timeOffset="82409.7136">17531 8076 2,'2'-10'2,"-2"-1"1,2-2 0,0 1 0,-2-1 7,0 2-2,2-1-1,-4 1-1,0 0-1,0 2-7,-2 1 0,-3 2 7,-1 1-7,-2 4 7,-3 5-1,-1 2 0,-3 5-7,1 3 0,-3 2 1,-2 4 0,5 2 0,-3 2 0,3 2 0,1 2 1,1 0 6,3 3-6,3 1 6,4 1-7,2 2 0,4 0 7,2 1-7,4 0 0,3-1 7,3-1-1,5-2-7,0-1 1,-1-1 0,3-2 0,-3 0 0,-1-2 1,0 0 0,-5-2 6,-2 2 0,-1 0-7,-5-1 0,-6 0 0,-3 0 7,-3 1-7,-4 0 6,-5 0 0,-3-2-7,-1 0 7,-4-2-7,-2-1 0,0-3-1,0-4 0,3-2 1,-1-3-1</inkml:trace>
  <inkml:trace contextRef="#ctx0" brushRef="#br0" timeOffset="82875.7403">17580 8600 2,'0'6'4,"0"2"-1,-2 1 0,0 4 7,2 2-8,-2 1 0,0 4 6,0 3 5,2 2-14,-2 3-1,2 3 7,-2 4 0,4 1 6,-2 5-2,2 2-13,2-1 13,-2 1-2,4-1-13,-2-2 0,5-3 1,-1 0-2,2-5 2,1-3 1,-3-3 0,0-4 1,1-5 0,-1-4 1,0-4 0,-2-4 0,0-5 0,-1-6 1,-1-3 0,0-5 0,0-5-1,0-4 1,-2-5 0,2-1 1,-2-3-1,0-3 1,3-1 0,-3-3 0,2-1 0,0-1 1,2 0-1,0 3 1,1-3 0,-1 3 0,2-1-1,2 2 0,1 3 0,1 0 0,1 3 0,1 2 0,1 4 0,1 3 0,1 3 0,-1 4 0,-1 6 0,-1 3 0,-1 5 0,-1 5 1,-4 6-1,-2 3 0,-4 7 1,-2 3-1,-6 3 0,-2 3 0,-4 3 0,-3 1 0,-4 0 1,-1-1-1,-1-1 0,-2-2-1,3-3 0,1-1-1,-2-4 0,3-4 0</inkml:trace>
  <inkml:trace contextRef="#ctx0" brushRef="#br0" timeOffset="83651.7846">18058 8562 3,'14'-2'3,"1"1"0,-1 2 0,1 3-1,-1 2 0,1 0 0,-1 3 0,-1 1 0,-3 4-1,-2 4 1,-3 0-1,-3 2 0,-7 1 0,1 1 0,-4 0 0,-4-1 12,-1 0-7,-1-1-7,-1-2 0,-1 0 12,-1-3-14,3-1 7,-1-4 0,1 0-7,-1-4 6,5-3-7,0-3 0,1-3 1,3-4 0,4-3 0,0-3 0,4-3 0,2 0 0,4-3 1,1 0 0,1-1 1,2 2-1,3 0 1,-1 1 0,-1 2 0,3 1 0,-1 2 1,1 1 0,1 4 1,-3 3 0,1 0 0,1 3 0,-1 2 0,-1 4 6,-1 0-7,1 5 0,-3 0 12,1 3-1,0 1-7,-3 1-1,-1 0 6,0-2-14,-2 1 7,1-2-6,-1-2 13,-2-1 5,-2-2 5,2 0 3,0-1-9,-2-1 0,3-3-3,1-1 11,-2-3 5,4-4-10,-2-2-1,5-2-3,-1-3-2,0-4 0,3 0-8,1 0 6,1-1-1,-1 0-7,1 0 6,-1 3-1,1 1-13,-3 4 1,0 3 13,-1 0-7,-1 4 0,-2 3 7,3 5-1,-5 1-1,2 3-6,-2 2 0,1 0-6,-3 1 1,2 1-13,-2-1-3,2-1 10,1-1-6,-1-2-4,2-2 2,2-2 4,1-3 1,1-3 2,3-4 2,-1 0 1,1-3 2,-1-3 1,1-3 1,1-1 1,-1-2 1,1-2-1,-1-2 1,1-1 1,1 0 0,-1-2 2,-1 2 0,-1 1 1,1 2 0,-3 2 6,-2 1-6,-1 2 12,-3 4 6,0 0-3,0 2-2,-2 3 0,-4 4-9,-2 3 6,-2 1-7,0 4 12,0 4-8,-2 2 0,2 1-8,-3 3 13,3 3-8,0-1-12,2 3 13,0-1-7,2 2 13,0 1-7,2-2 6,0 0-8,0 0-6,0-2 13,-2-1-1,0 0 0,-4-1-8,0 0-7,0-2 2,-2-1-12,-3-3 1,-1 0 2,0-3 2,-1-1-1</inkml:trace>
  <inkml:trace contextRef="#ctx0" brushRef="#br0" timeOffset="83969.8028">19098 8413 2,'4'4'4,"1"2"13,-3 2-9,2 1 5,0 0 5,0 1-8,-2 2 5,2 1-2,-2 0 5,2-1-22,1 1 13,-1 0 6,2 0-15,0-3 14,0-1-3,5-2-1,-3-3-14,4-3 13,1-2-7,-1-4-1,3-1 0,-3-2 0,3-1-6,-3 0 7,-2-3-1,1-2-6,-3-1 13,-2-1-13,-2 1 13,-4-2-14,2 3 7,-4 0-6,-2 3 7,-4 1-1,0 5-6,-5-1-6,1 2 8,-5 4 7,-1 3-1,-1-2-6,2 4-15,1-1 4,-1 2 0,3-1 0</inkml:trace>
  <inkml:trace contextRef="#ctx0" brushRef="#br0" timeOffset="84222.8173">19442 8380 4,'6'3'10,"0"-1"0,0 3 4,3 0-2,-1 2 6,0 1-9,-2 2 5,0 1-2,-1 2 0,-1 0 4,-2 1-2,-2-1 5,0 1-9,0-2 5,2-1 17,-2-2-3,-2-1 2,2-2 2,0-1-16,0-1 10,2-2-3,0-5-16,2-1 12,2-6-15,3-1 5,1-3-7,0-1 6,1-3-8,3 0 6,-2 0 7,1-2-9,-1 2-7,-1 0-6,1 1-13,-4 2-22,1 1-2,-3 1 4</inkml:trace>
  <inkml:trace contextRef="#ctx0" brushRef="#br0" timeOffset="86707.9595">17663 9528 2,'-2'-1'4,"2"0"-1,-2 1 0,0 1-1,0 2 1,-2 3-1,-3 5 7,1 4-2,0 6 0,-4 6-1,-1 7-7,3 6 6,0 3 6,-1 2-7,1 4-1,2-1-7,2-2 13,0-2-7,2-2-1,0-3 7,2-5-1,0-1-14,2-5 1,0-3 7,-2-4 0,2-1 0,-2-5 6,0-3-1,-2-3-7,0-4-6,0-4 1,-5-3 13,1-5-1,-2-1-7,-5-4 0,-1 0 13,-3-2-14,-1 0 0,-3 2 7,-2 0-7,3 4 14,-5 3-3,0 5-13,-2 5-7,-2 5 15,2 5-1,-2 5 0,0 6-1,3 5 0,-1 4-6,2 3 6,2 3 6,4 0-13,5-2-6,4 0 1,3-3 2,5-4 13,7-3 0,1-4 0,4-3-15,2-6 15,3-4-13,4-5 13,1-6-7,5-6 0,0-3 1,2-6 0,0-4 0,0-3-7,-3-5 1,3 1 0,-2-2 2,0 0 1,-4 1-1,-1 3 2,-1 2-1,-5 4 1,3 2 1,-5 3-1,3 4 2,-1 3 0,-1 4-1,1 3 0,-1 4 1,-1 2 1,0 2-1,3-1 0,-3 1 1,5 1 0,-1-2-1,1-1 1,4-1 0,1-4-1,-1-3 0,2-3 1,2-2 0,-1-5 0,1-3 0,0 0 0,0-5 1,0-2-1,-3-2 0,1 0 0,-4-1 0,-1-2 0,-3 1 0,-3 0 0,-1 2 0,-3 2 0,-4 1 0,-2 3 0,-4 3 0,0 4 0,-6 5-1,-3 5 2,1 5-1,-4 6 0,-1 3-1,1 4 1,-1 3 0,-1 1 0,3 4 0,1 1 0,3 1 0,3-1 0,2-2 1,2 0-1,2-4 0,4-3 0,0-2 0,5-5 0,1-3 0,2-4 0,5-8 0,-1-4 0,5-3 0,0-5 0,0-4 0,3-3 0,1-2 0,-2-4 0,2-3 0,-3 0 0,-1 0 0,2-3 0,-2 3 0,-3 2 13,-1 4-2,-5 3-14,1 5 14,-3 5-2,-2 4-14,-4 7 14,-2 4-2,-2 6-13,-2 5 13,0 3-1,-2 4-7,0 1-6,2 2 7,0 1 7,0-1-14,2-2 7,2 0 0,0-4 7,0-1-14,6-4 7,1-2 0,1-4 7,2-4-14,1-6 1,5-4 7,1-3 0,2-4 6,-3-3-13,3-3 13,0-5-7,-3 0 0,1-4 6,-3 0-1,3 0-13,-5 2 8,1 5 0,-3 1-7,-3 2 1,-1 5 13,0 3 0,-4 4-14,-2 4 14,0 6-1,-2 5-14,-2 2 1,0 4 8,-2 2 6,2 3-1,-2-1-1,2 1-13,2-1 7,2-2-6,0-2 1,2-1 1,2-3 7,1-3 6,3-3-8,4-4 0,1-6 0,3-2-6,1-4 1,2-3 0,1-2 7,-1-3 0,0 0 0,0-1 0,-1 0-1,-3 4 0,-3-1 6,-1 4-7,-1 3-6,-4 5 1,1 2 7,-5 6-1,0 3 0,-2 6 6,-2 3-13,0 1 1,2 2 13,-2 2-14,0 1 7,2-3 6,2 1-13,2-3 7,1-1 0,3-4 0,2-3-7,3-5 7,1-3 0,3-3-6,2-6 0,1-4 1,1-4 0,0-4 0,0-4 1,2-4 1,-5-3 0,1-4 0,0-4 0,-1 0 0,1-6 0,-2-1 0,-3 1 1,1-2 0,-3 0 0,-1 4 0,-1 2 1,-4 4 6,3 4 0,-5 7-1,-2 5-8,0 3 8,-4 8-1,-2 5-7,-2 6 1,-4 4 0,-1 9 6,1 3-6,0 6 0,-1 7 0,-1 3 0,4 9 1,-2 5 12,3 4-7,1 4 6,2 2-8,2-1-6,4 0 6,3-4 0,-1-2 6,4-5-7,1-6 0,1-3-7,0-4 7,5-7 6,-3-3-7,5-7-6,0-3 20,1-6-8,1-4-14,2-4 1,-1-3 14,1-2-7,0-2 6,-2 1-1,-3-1-7,1 2 14,-3 1-9,-1 1-6,-5 0-8,1 2 3,-1 1 14,-2 1-1,-4 2-7,0 2 0,-4 3 0,0 1 7,-4 0-7,0 4-6,-4-1 7,2 0 7,-3 1-14,1-1 1,0 0 0,0-1 0,-1 0-1,3-3 1</inkml:trace>
  <inkml:trace contextRef="#ctx0" brushRef="#br0" timeOffset="87392.9986">19725 9928 2,'0'7'3,"0"2"0,0 3 0,-2 2 0,2 4 7,0 2-2,2 3-1,-4 5 5,2 4-1,0 4-7,-2 4-1,0 5 6,0 5-8,-2 1-6,-1 1 7,-1 0 0,0-2 12,0-2-2,0-4 0,-1-4-3,1-3-7,0-6 0,0-3 19,2-4-10,0-7-1,-1-6 5,1-7-7,0-5-2,2-6-13,0-8 0,2-8-5,2-6 8,2-7-6,2-5-6,1-1 9,3-5 7,0 1 7,3-3-8,3 0 8,3-1-2,-3 0-14,5 1-4,0 3 14,1 3 0,-1 3 0,-2 7-7,-1 2 1,-1 6 7,-3 3-7,-1 7 7,-3 5 0,1 9 6,-5 5-20,-4 6 8,-2 8 0,-2 2 7,0 5 0,0 3-7,-5 1-7,5 1 16,-2-1-1,2-2-7,2-3-7,2-2 15,0-3-7,4-4-6,1-3 13,5-5 0,0-5-7,5-4 7,2-4 5,-1-3-14,3-5 7,0-4 6,1-2-14,1-2 13,2-4-19,-4-5 14,-1 1-7,-1-5 0,-3 0 1,-1 2 0,-3 0 7,1 4 6,-3 5-2,-4 2-19,0 3 20,-1 6-1,-3 4-8,-4 8 14,0 4 4,-1 5-3,-3 4-20,2 5 20,-2 3-22,0 3 21,2 2-3,-1 0-7,1 0-1,4-3 0,0 0-7,0-3 7,4-2 0,3-2-1,1-2 0,2-5 0,3-2-7,1-4 7,3-3 0,1-4 7,3-2-8,0-3 0,-1-2-8,1-2 2,0-2 7,-1-1-13,-1 0 8,0 1 6,-5 2 0,1 0 0,-5 4 5,2 0 0,-3 3-1,-1 4-8,0 1 7,0 4-1,1-1-19,-1 3-12,-4 0 3,2 2 1,1 1 2</inkml:trace>
  <inkml:trace contextRef="#ctx0" brushRef="#br0" timeOffset="88005.0336">17611 11262 2,'0'-7'4,"0"0"6,0-1 6,0-2-3,0 2-1,-2-1-1,-2 1 10,0 0-9,-2-1-7,-3 4 6,-1 0-2,-2 1 5,-3 7-14,-3 3 13,-3 2 4,0 4-8,-1 6-1,1 2 0,-4 3-8,4 4-8,1 1 2,1 2 13,7 1-13,-1 2 7,7 1 0,4 0 0,4 1 0,6 2 7,5 2-16,3-2 16,7 0-8,4-1 0,4-1 6,4 0-21,4-1 9,-3-3 14,-1-1-8,-6 0 0,-2-1-6,-5 0 13,-5-1-7,-9 2 0,-6 0-6,-8-1 13,-9 1 0,-3 1-8,-7-2-7,-6 0 2,-2-1 13,-4-3-7,-3 0-6,1-4-12,2-3 1,-2-5 3,1-4 0,3-2 0</inkml:trace>
  <inkml:trace contextRef="#ctx0" brushRef="#br0" timeOffset="88467.0601">18360 10837 3,'0'-2'17,"0"1"-1,-2 0 3,2-1-8,0 1 11,0 1-9,0 0 5,0 1-9,0 3 5,0 4 12,-2 5-23,-2 5-7,0 7 19,-5 7-8,1 8 7,0 5-9,-3 10 5,1 5-1,-2 7 6,-1 7-2,-1 7-8,3 6-1,-1 2 0,2 3 6,-1 0-2,3 1-7,0-2 6,4-2-7,0-4 0,-1-5-6,5-4-13,0-8-9,2-6 1,1-10 3,3-6 2</inkml:trace>
  <inkml:trace contextRef="#ctx0" brushRef="#br0" timeOffset="88670.0717">18685 11441 3,'0'0'10,"0"4"0,0 2-2,-2 3 5,0 5 5,-1 3-1,-1 5-3,0 5 5,0 5-3,-2 4 4,2 5-1,-2 3-10,-1 4 5,1-1 0,0 2-16,0-2-6,2-3-6,-1-3-4,3-4 0,0-6 1</inkml:trace>
  <inkml:trace contextRef="#ctx0" brushRef="#br0" timeOffset="88878.0836">18693 11359 10,'0'-1'10,"0"-1"6,0 1-3,0-3-8,0 1 13,2-3-22,2-2 19,2-2-8,5 0-1,-1-3-1,7-1 7,1-2-2,3 1-20,2 0-1,-1-2 3,3 2 0,2 1 0,-2 4 1,-4 2-1</inkml:trace>
  <inkml:trace contextRef="#ctx0" brushRef="#br0" timeOffset="89060.094">18769 11776 4,'0'0'4,"0"0"13,0 0-3,0 0 5,3-4-22,-1 1 14,4-4-2,4-4 5,3 0 6,3-5-16,5-1-1,2-2 6,1-2 5,1-1-27,4 3 2,-4-2-1,0 3 2,-2 3 0</inkml:trace>
  <inkml:trace contextRef="#ctx0" brushRef="#br0" timeOffset="89221.1032">18782 12217 3,'0'4'3,"2"-1"0,-2 1 0,0-2 0,2 1 7,2-2 4,0-4-2,5-1-7,1-3-7,4-4 0,3-1 0,4-5 0,1 1-1,1-5-1</inkml:trace>
  <inkml:trace contextRef="#ctx0" brushRef="#br0" timeOffset="89413.1142">19489 11567 2,'0'2'2,"0"2"0,0 2 1,-2 3-1,0 1 0,0 0-1,0 1-1,0 1 1,-2 1-1,2 1 0</inkml:trace>
  <inkml:trace contextRef="#ctx0" brushRef="#br0" timeOffset="89762.1341">19665 11710 20,'0'0'16,"0"0"-16,0 0 6,0 0-7,0 0 7,0 0-1,0 0 6,0 0-7,2 2-1,-2 0 12,0 1-8,-2 2-14,2 3 14,-4 3-1,2 1 6,-4 2-8,1 3 5,3-2 6,-2 1-21,2 0 19,0 0-6,0-3-8,4 3 6,0-2-1,2-2-6,0-1 6,3-1 0,3 0-13,-2-2 7,1-1 6,-1-2-13,-2 1 7,0-1 8,-2 0-15,0 0 8,-4 2 14,-4 2-9,-2 1-13,-4 2-6,-5-1 1,1 2 0</inkml:trace>
  <inkml:trace contextRef="#ctx0" brushRef="#br0" timeOffset="91709.2455">17783 12908 1,'2'-8'3,"2"-4"0,0-2-1,0-2 0,3-2 1,-1-2-1,-2 0 0,-2-1 0,0 1 1,0 1-1,-4 0 0,-2 1-1,-2 5 0,-5 1 0,-1 4 6,-5 7-7,-3 3 13,-3 6 5,-4 6-15,-2 5 5,-2 5-1,0 5 12,0 5-8,0 4 11,2 4 4,2 3-4,2 4-2,7 0-3,1 2-8,7 0 6,6 1-16,2-4-6,4 1 7,6-3 0,2-3 7,5-2 5,1-2-8,3-3 0,2 0-7,-3-3 7,-1-2-1,-1 1 0,-3 0 7,-3-2-15,-6-1 13,-4 1-7,-6 1 6,-6-1-1,-3 0-13,-5 0-5,-5 2 20,0-3-1,-4 0-7,0-2 0,0-3-7,0-2-18,0-2-3,4-3 2,3-3 2,1-2 2</inkml:trace>
  <inkml:trace contextRef="#ctx0" brushRef="#br0" timeOffset="92462.2886">17692 13552 3,'0'4'4,"0"0"-1,2 6 7,-2 5 6,0 5-10,-2 6 6,-2 3 6,-2 4-10,1 4-1,-1-1 6,2 4 5,2-2-3,4-4-2,2-19-14,0-2 14,1 0-9,3-3 6,2-2 5,3-3-7,1-6-8,1-4 0,3-2-8,-1-5 2,3-4 7,1-2-6,-2-6 7,-1 0-7,1-4 13,-3 0-13,1-1 13,-3-1-7,-1 1 0,-1 2 13,-1 1-9,-1 5-1,-4 3 0,0 3-7,-2 4 19,1 5-1,-5 6-2,0 4-2,0 4-1,-2 4-1,-1 5-2,-1 4-13,0 5 7,2-1 6,0 3-7,2 0 0,2 0-6,2 0 7,0-4-7,3-2 1,1-3 0,4-2 1,1-4-6,3-5 2,3-3 1,-1-4 7,5-4-6,2-4-1,-2-4 2,2-4-12,-1-2 15,-3-4 0,2-3 7,0-2-7,-5-3-6,1 0 7,-3-2 0,-3 2 0,1 3 7,-3 1-7,-3 4-7,0 3 14,-2 2-7,-1 4 6,-3 6-7,-2 4 13,-2 5-1,2 5 6,-5 5-3,1 7-8,-4 6 12,2 6 5,0 5-16,-1 6 5,1 6-7,0 3 7,0 3-3,0 2 12,1 2-2,-1-1-9,2 0 5,0-2 6,4-5-10,-2-3-1,2-6 6,-2-5-9,2-5-1,0-6 6,0-7-8,0-5-7,0-8 13,0-9-1,2-8-13,0-6 20,0-5-9,2-7-7,-2-7-12,-2-4 14,2-9-7,-2-6-5,2-5 8,2-3-13,3-2 15,1 0 0,4 2-13,1 4 2,1 3 14,1 5 0,1 5-13,-1 7 14,-3 5 0,3 6-7,-3 6 13,0 6-7,-1 5-7,-1 9 7,-4 5-19,1 8 21,-5 6-7,-4 8 1,-5 6 0,1 7 13,-2 3-27,-11 48 1,-1-10-3,1-8-11,0-8-9,7-7 4,2-9 4,-1-12 2,7-9 4,-2-7 3,2-7 0</inkml:trace>
  <inkml:trace contextRef="#ctx0" brushRef="#br0" timeOffset="93792.3647">18515 13434 2,'6'-10'3,"-2"3"1,1 3-1,1 3 7,-2 2-8,2 3 12,0 5-8,-2 3 6,-1 6 18,1 5-17,0 7 12,-2 8 9,-2 5-11,2 4 4,0 4-10,0 4 5,0 2 2,-2 0-2,2 0-3,-2 0-8,-2-2 10,0-4-8,0-1 5,2-6 10,-2-5 3,2-4 3,0-6-24,-2-5 6,2-7 3,0-5-8,-2-9 6,0-7-10,4-7-1,-2-4 0,0-7-7,4-7-13,0-7-5,0-6 9,2-7-5,1-6 1,1-4 3,2-1-11,3-1 8,1 2 15,3 3 0,-1 4-7,1 5 1,-1 7 1,-3 5 0,-1 6 1,1 8-6,-3 7 7,-4 6-13,0 9 3,-2 6 1,-4 8 14,0 7-7,-2 7 7,-2 5-6,0 3 0,0 2-7,2 2 8,-2-2 14,4-3-2,0-4-8,0-2 0,4-5 6,0-5-7,4-5-7,1-8 1,1-6-13,4-7-3,1-7-17,1-5 5,3-9 23,4-6-11,22-43-5,1 0 3,-9-2 11,-6-3-5,0-3 1,-8-6 3,-13 44 1,0-8 1,1-3 1,-1-3 2,0-3 1,1 2 1,-1 1 1,0 3 7,-3 7 6,-1 6 5,-2 5 6,-2 6-10,-4 9-1,0 6 6,-4 8 5,-5 7-9,3 8-2,0 7 25,0 7 3,-3 7-12,3 9 4,2 7-3,0 9 8,1 6 3,1 4-16,4 6 2,2-1 5,3-1-4,1-2-21,2-4 11,2-4-7,3-4-1,1-4-1,3-8 13,-1-3-15,3-7 6,0-4-8,-1-8-6,1-6-6,1-4 2,-1-5 1,2-6 8,-3-3-20,1-3 4,-2-5 2,-3-4 1,0-3-10,-1-1 2,-3-2 10,-2 0-5,1 2 7,-3-1 2,2 5-17,-2 1 14,-1 3 9,1 2-6,-2 5 1,2 1 7,-2 5-13,2 2-5,1 2 15,-1 2 1,2 0 6,-2 1-7,3 2 13,1-2-7,0-1-7,1 1 14,1-2-15,0-2 7,1 1-12,1-4 1,1-1 13,16-5 0,-6-4-1,-3-1-12,-1 1 7,-4-1-6,-1-2 1,-1-2 1,-5 1 0,-2 1 7,1-1 0,-5 4-6,0 1 1,0 4-6,0 0 14,-4 7-1,2 2-7,0 6 7,0 3-6,-2 1 6,0 3 0,2 3-7,-2-1-6,2-2 2,1 1 1,-1-11 13,4 1 6,0-1-8,-2-1-13,2-1 20,3-1-8,1-4-7,-2-1 7,5-2-6,-1-3-6,0-2 13,3-1 0,-3-3-1,3-1-6,-1-3 6,-1 2-6,-1-3 6,1 3 0,-3-2 6,0 1-8,-2 0 8,1 4-2,-3 1-8,0 3 7,-2 1 5,2 3 6,-1 0 3,-1 3-15,2 2 0,-2 4 6,0 0 4,0 2-8,1 0-1,-1 2 0,0 1-1,2 1-7,0-2 8,-2 0-9,3 0-5,-1-1 1,0-2 13,2-1-1,0-1-13,1-2 7,-1-4 1,2-1 0,1-2-7,1 0 7,-2-1-6,1-2 7,-1 0-6,0-2-7,1 0 9,-1-1-12,1-1 2,-1 3-6,0-2 3,1 0-5,-3 3 10,-2 0 1,2 3 1,1 0 1,-1 3 0,2 0 16,-2 2 4,1 2-8,11 2-6,-3 0 12,-1 4-1,-1-1-13,-3-1 6,1-2-6,-1-3 13,1 0-14,1-2-5,-2-2 13,3-3 0,-5 3 0,-1-2-1,1-2 0,2 0 0,3-1-7,1 0-5,1 2 7,-1 0-6,1 1 14,0 1 5,-1 1-7,-1 2 0,-1-2-7,-2 4 7,1 0-1,-3 3 6,1 0-13,-1 1 0,-4 1-5,-2 1 1,-2 1 1,-2 0-6,0-1-4,-2 0 0,-4 0 2,0 1 1</inkml:trace>
  <inkml:trace contextRef="#ctx0" brushRef="#br0" timeOffset="93967.3747">19582 12913 55,'0'0'-3,"0"0"14,0 0-14,0 0 0,0 0-1,0 0 0,0 1-1</inkml:trace>
  <inkml:trace contextRef="#ctx0" brushRef="#br0" timeOffset="94689.416">20765 12922 1,'0'0'3,"0"0"0,0 0 0,0 2 0,-2 3 0,0 3-1,0 0 0,0 2 0,0 2-1,0 2 0,-2 2 0,2 1 0,0 2-1,0-2-2</inkml:trace>
  <inkml:trace contextRef="#ctx0" brushRef="#br0" timeOffset="95165.4432">21313 12923 2,'2'-4'4,"0"-1"6,1-2 6,-1-1-9,0 0 12,0 0 4,-2-1-3,0 4 4,-2-1-10,-2 1 0,-3 3-16,-1 3 13,0 5-14,-3 3 19,-1 6-2,0 4-7,-1 4 5,3 3-14,0 5 19,-1 2-8,5 1-1,2 3-1,2-1-8,4-2 7,0 0-13,4-4 13,0-1-1,3-4-13,1-2 1,2-4 7,1-4 0,-3-5 0,3-3-20,1-3 29,-2-5-8,3-5-6,-1-3 1,1-4-12,-3-4 20,3-2-19,-1-5 15,3-3-8,-1-3 16,1-1-16,-1-3 16,5 1-2,-2 0-7,1 1-6,1 1 13,0 5-14,1 0 8,1 4 0,-2 3-6,0 3 14,-1 3-2,-1 5-7,0 3 0,-3 3 0,1 6-7,-7 1 16,-2 6-2,-4 3-14,-6 4 14,-2 4-7,-2 4 0,-4 1 0,-3 2-13,-1 0 9,-3-1-6,1 0-6,-1-3 2,3-3 2,-1-2 0,3-5 1,1-3 1</inkml:trace>
  <inkml:trace contextRef="#ctx0" brushRef="#br0" timeOffset="95832.4813">21801 12867 2,'5'0'4,"-1"0"-1,2 3 0,0 0 0,0 2 0,1 3-1,-3 1 7,0 3-2,0 2-7,-2 2 0,0 0 0,-2 3 6,0 0 0,0 0-1,0 0-1,2 0-6,-2-3 6,0-3 0,0 0-7,2-4 14,0-2-3,7 2-13,-1-8 1,6-7 6,3-5 6,-1-3-1,-7 6-1,1-4-7,4-1 7,-1 2-13,-3-2 13,3 0-7,-3 3 0,0 0 0,-1 2-6,-3 2 7,0 3 0,0 2 0,-2 3 6,0 2-7,1 0 1,-1 3-7,2 0 20,0-1-8,2 0 7,-1-2-9,1-2 6,2-2-7,3-3-7,-1-3-6,5-3 1,-3-2 2,5-5 1,-1 0 0,3-2 1,0-3 1,-5-4 0,3-2-1,-5-3 1,3-5 1,-3-3 0,-1-3 0,-1-2 1,-1-2 0,-3 0 1,0-1 1,-2 2-1,0 1 2,1 3 0,-3 4 0,-2 5 0,0 4 0,-2 4 1,0 4-1,-2 7 0,-2 3 1,0 7-1,-3 4 1,3 7-1,-2 2 0,4 9 0,-2 7 7,2 6-8,-2 6 0,2 5 0,0 5 1,2 1 6,2 2-1,0-1 0,2-2-7,2-2 0,2-3 0,1-6 7,-1-1-1,0-3 0,0-5 0,1-2-8,-3-4 8,0-3-9,0-3 2,-2-1 7,1-7 7,-1-3-16,0-2 0,-2-2 2,0-2 0,0-2 0,0-2 1,-2-1 0,2-3 1,-2 0-1,0-2 1,-2 1-1,2-1 1,-2 0 0,2 1 0,2 1 1,-2 1 0,2 0 0,-2 0 6,2 2-1,-2 1-7,2-1 1,2 3 6,-2-2-1,3 2 0,-1-2-7,0 3 0,0 1 0,2 0 0,5 1 0,-1 3-1,-4-2 0</inkml:trace>
  <inkml:trace contextRef="#ctx0" brushRef="#br0" timeOffset="97064.5518">22786 12897 3,'6'-6'3,"2"-4"1,3 0-1,-3-1 7,0-1 4,1-1 5,-1-1-2,-2-1-9,0-1 19,-2 0-4,-2 1-9,0 1 5,-4 3-9,-2 0 5,-2 3-1,-4 3-3,-1 4-1,-3 4 6,-3 4-9,1 2-1,-19 16 5,4 3-7,4 4-1,4-1 7,0 1-16,3-2 9,5-7-1,7 1-8,4-3 2,0-4-12,8-7 27,-2-1-8,4-2-6,6-3 0,3-8-12,3-3 14,-7 3-6,-1-2 7,3-2-13,-1 0 15,2-2-19,-1-1 8,1-1 8,-1-1-6,-1-1-1,1 2-4,-3-2 20,0 2-13,-1 2 0,-3 1 7,0 2-12,-2 3 13,-2 1 0,0 5 6,-4 1 6,2 2-3,-2 3-8,-2 4 12,0-1-7,-2 2-2,-1 1-1,5 0-7,-2-1 0,2-2 1,0-1 12,4-1-20,0-2 13,0-1 0,4-3-7,5 0 0,-3-5 0,2-1-12,3-1-5,-3-1 3,3-2 1,-1-2 3,0 0-5,1-2 8,-1-1-6,-4-1 9,1-1 1,-1 0-6,0 1 1,-4 1 8,3 2-6,-3 1 7,0 3 13,-2 2 6,0 2 3,-4 5-2,2 1 3,-2 3-8,0 1-9,-2 3-7,0 1 7,1-1-7,1 2 19,2-1-21,2-3 13,1 1 6,3-3-3,0-1-20,0-4 14,5-2-7,1-2-13,0-2-5,3-5 9,-1 0-12,3-3 10,-3-2-5,3-2 15,-1-2-13,1-3 9,14-26 0,-4 1-6,-2-1 1,-5-5 3,-3-1 0,-3 0 1,-1 0 1,-3 3 1,3 6 13,-5 8-1,-2 7-7,2 7 0,-2 7 6,-3 4 13,1 6-9,-4 7 5,-9 3-8,5 5 6,-4 8 10,-2 9-2,6 7 16,-1-13 1,1 5-4,-2 4-16,0 5 15,-2 3-15,1 1-10,1 0 13,0 1-10,4-4-1,0-1 5,2-3-7,4-3 4,8 25-8,3-15-7,-1-11-5,1-8 1,3-8-19,1-8 29,-9-4-13,3-2-6,1-1 9,-1-4-5,3-2 7,-1 0-5,1 0 7,-1-2 0,-1 1-12,1 1 2,-1 0 14,-1 1-19,-1 3 3,0-1 20,-1 2 0,-3 2-7,2 2 0,-3 2 0,-1 1 7,0 1-1,-2 2-13,-2 1 14,0 1-13,0 0 7,0 2 6,2-2 0,-1-1-1,-1 0-13,2-2 1,0 1 14,0 0-20,2-2 14,0-1 0,1-2 7,1-1-1,2-1 5,1-1-20,-1-2 14,2 0-20,1-1 21,-3 0-13,0-1 7,-1 2 12,-1-2-20,0 1 7,1 1-6,-3 1 14,0 0-1,-2 2-13,2 1 0,-2 1 14,1 0-1,-1 3-1,0-1 6,-2 2-1,4 1-2,-2-2 6,0 2-21,1-1 7,1-1 13,0 1-8,0-2 6,0 1-2,3-1-7,-3-1 6,2-2-7,0-2-1,3-1-32,-3-1 18,0 2-18,9-6-2,-1 1 3,-5-1 4,-3 2 4,2 0 1,1 0 4,-5 2 2,-2 0 2,2 1 2,0 2 1,-1-1 2,-1 1 1,2 0 1,-4 1 1,0-1 1,0 0 0,2-2 8,-2 3 6,0-2-1,2 0 11,1-1-8,-1 3-8,-6 2 0,4-2-7,-2 0 25,0 1 5,-2 3-17,4 2 6,-4 0-8,0 1-1,-5 1 5,1-1-14,2 0 1,-2 1 6,-2 0-7,1-1-19,-5 0 3,2-2 2,-1 0 0,-1-1 2</inkml:trace>
  <inkml:trace contextRef="#ctx0" brushRef="#br0" timeOffset="97268.5635">23419 12558 5,'-2'-3'4,"4"1"-1,0-1 0,8-2 0,1-2-1,-5 3 1,-2-2-1,4-1-1,2 1-1,-1 0 0,-1-1-1</inkml:trace>
  <inkml:trace contextRef="#ctx0" brushRef="#br0" timeOffset="97476.5754">22726 12483 2,'-4'0'4,"-2"2"6,-3 0 19,3-2 2,2 0-11,2 1-1,0 1 16,0-2-5,2-3-15,2 2-3,0-1 5,4-3-15,4-1 0,5 0-7,-1-1 1,1-1-19,1 1 2,3 2 3,-2-2 1,-3-2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21T05:25:23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11988 7849 3,'-8'-23'3,"1"2"-1,-1 1 0,2 2-1,0 3 1,2 3 0,-3 1 0,3 2-1,0 2 0,2 0 0,-2 1 1,2 1-2,-2 2 1,0 1 0,-1 0 0,3 1 1,0 1-1,-2 0-1,2 0 1,-2 0-1,4 0 1,-2 0 0,0 0 0,0 0 6,0 0-7,0 0 6,2 0-7,0 0 0,0 0 7,0 0-8,0 0 7,0 0 6,0 0-7,0 0-1,0 0-7,0 0 7,0 0-7,0 0 13,0 0 5,0 4-8,0 0 0,-2 0-1,2 0 0,-3 2 5,3 1-8,-2 1 13,0-1-21,0 3 20,-2-1-1,2 0-3,0 1-7,0 1-1,-2 1 6,0-1-1,2 1 1,-3 1-2,1-3-7,2 1 6,0-1 6,-2 0-2,2-2-7,2 0 7,-2-1-22,0-1 9,2-2 7,-2 0-7,2 0-19,0-1 1,-2-2 4,0-2 0</inkml:trace>
  <inkml:trace contextRef="#ctx0" brushRef="#br0" timeOffset="1194.0683">7361 10324 3,'0'-8'2,"2"-1"1,-2 0 0,2-1-1,1 1 0,-3 1 0,0 1 0,0 0 1,0 1-2,0 3 1,-3-1-1,3 3 0,0 2 13,0 3 4,0 3-7,-2 4-2,0 6 5,0 3-2,-2 7-1,2 5-2,-2 4-1,0 4-1,-2 5 6,1 2-8,3 6 5,-4 2 5,2 6-1,-4 5 4,-1 4-2,1 4-7,-2 4 4,0 4-8,-5 2 12,3 5-21,-3 4 7,-1 0 13,-3 2-9,-16 99-1,2-21-7,6-14-6,12-86 19,-1 5-1,1 5-7,1 0 5,1 3-7,-1 5-7,2 0 1,-1-1-1,3 0 15,2-1-8,-1 0-7,1-1 7,2-1-6,0-1-1,1 2 9,1-6 5,2-2-14,0-2 13,2-3-7,2-4 6,0-3-1,5-3-13,-3-4 1,4-2 1,11 54 0,-1-19 14,3-17-2,-11-43 0,7-2-1,-3 1-1,3-2-7,3-2 8,3 0-9,2-2 8,4-1-21,0-2 22,4-2-14,2-1 14,2-1-13,5-2 13,3 0-7,5-2 6,6-1 1,4-2-9,0-1 8,6-3-7,2 0-14,7-1 9,3-2 8,7-1-1,8-2 0,0 0 0,8-4 0,3-1 0,10 0-12,6-1-6,6-2 22,2-1-19,11 0 2,3 1 20,5-1-1,4 0-13,6 0 7,5 0 6,3 2-19,5-1 14,3 1 6,3 2-20,178 0 15,-195 2-1,9 1 0,1 0 0,9 1-20,2 2 16,6-3 0,2 0-6,7 2-12,1-3 16,199 2 1,-213-2 0,6 0-6,7-1 2,5 0 7,3-2-13,202 0 15,-225 3 0,7-1-7,187 1 1,-41 0 1,-180 1-6,6 0 1,162 4 0,-176-3 2,5 0 1,1 1 7,153 5 0,-169-4 0,3-1 0,-5 0-7,-1 1 7,129 3 0,-40 0 6,-22-3-13,-115-1-6,3-2 8,-4 1-7,0-2 2,-5 0 1,-5-1 0,-3-1 0</inkml:trace>
  <inkml:trace contextRef="#ctx0" brushRef="#br0" timeOffset="1910.1092">3378 10977 1,'-6'-4'3,"2"0"-1,2-3 0,-3-2 1,3 0-1,2-4 0,2-2 0,5-2 0,1-3 1,4-2-1,3-4-2,3 0 1,5-3 0,0 0 0,2-3-1,4 1-1,-2-1 0,-1 3-1,-1 3-1</inkml:trace>
  <inkml:trace contextRef="#ctx0" brushRef="#br0" timeOffset="2062.1179">3628 10928 1,'4'17'2,"0"7"0,3 4-1,-1 4 1,0 4 0,0 2-1,3 0 0,-3-1 0,0-1 0,2-2-1,1-3 0,-1-2-1</inkml:trace>
  <inkml:trace contextRef="#ctx0" brushRef="#br0" timeOffset="2622.15">3972 11266 3,'0'5'3,"0"-2"0,0 2-1,0 1 0,0 0-1,0 0 1,2-1-1,-2-1 0,2-1 0,0 0 0,0-1 1,2-2-2,2-1 1,0-3-1,3 0 1,-1-4-1,4-3 0,3 1 0,-1-3 0,1-2 0,1 0 0,1 1 1,-1 0-1,1 3 0,-5 2 0,3 2 0,-1 2 0,-3 4 0,-1 3 0,-4 2 0,2 1 0,1 2 0,-3-2 0,0 2 0,0-1 0,1 0 0,-1-1 0,0-3 1,2-1-1,3-1 0,-1-3 0,2-2 0,-1-4 0,3-2 0,1 0 0,1-3 0,-1-2 0,1 3 0,-1-3 0,-3 4 0,0 0 0,-1 3 0,-1 2 0,-2 1 0,1 4 0,-3 2 0,2 2 0,-2 1 0,1 4 0,-1 2 0,2 2 0,0 1 0,1-2 0,1 1 0,0-3 0,3-1 0,-1-4 0,3-3 0,1-2 0,1-4 0,-1-3 0,1-2 0,-1-1 0,1-5 0,-1 0 0,1-2 0,-3 0 0,1-1 0,-1-1 0,-1 0 0,-1 1 0,1 2 1,-5 0 0,0 3 0,0 2-1,-1 3 1,-3 2 0,2 2-1,0 2 0,-2 2 0,0 3 0,1 0 0,-1 3 0,2-1 0,0 1 1,0-1-1,3 0 0,1-2 0,2-1 0,3-3 0,-1-1-1,1-2 0,1-1-1</inkml:trace>
  <inkml:trace contextRef="#ctx0" brushRef="#br0" timeOffset="2810.1607">3969 10651 1,'-4'4'4,"0"-2"-1,0 3 0,-2-2 0,2-1-1,2 2 0,0-3 0,2 1 0,2 1-1,2-2-1,2 1 0,4-2-1</inkml:trace>
  <inkml:trace contextRef="#ctx0" brushRef="#br0" timeOffset="3110.1779">5488 9719 2,'-5'-2'4,"3"4"-1,-2-2 0,0 2-1,0 1 0,0 7 0,-4 5 0,-1 6 0,-1 7 0,0 8 0,-3 7-1,-1 8 0,1 9 0,-1 12 0,-1 11 0,1 7 0,-3 7-1,3 8 1,-1 7-1,-1 4 1,1 2-2,1 1 0,3-2 1,1-3-1,2-5 1,2-9 0,2-9-1,-1-7 0,5-9-1,0-9 0</inkml:trace>
  <inkml:trace contextRef="#ctx0" brushRef="#br0" timeOffset="3945.2256">5752 10545 1,'0'0'4,"-2"0"-1,-2 2 0,-2 2 0,-4 4-1,-3 5 0,-1 6 0,-5 5 7,-2 6-2,-1 6 6,-1 5-8,0 3-7,4 4 6,1 2 0,5 1-1,1-1-6,6-1 14,2-4-9,4-3-7,4-5 14,4-5-8,5-5-7,1-7 1,5-4-1,-1-7 1,7-6 1,-2-5 0,2-6 1,-1-6-1,3-5 0,0-5 2,0-3-1,-2-3 1,0-1 1,-3-3 0,1 0 0,-2 2 0,0-1 0,-3 3 1,1 3 0,-5 4 0,-1 4 0,-3 4 0,-2 5 0,-1 5 1,-3 6 0,-4 6-1,-2 6 1,-3 7-1,-3 4 1,0 4-1,0 0 0,-1 2 1,3-1 0,0-1-1,2-2 0,2-4 0,2-1 0,2-6 0,2-4 0,4-4-1,3-5 0,3-6 0,3-5 0,3-3 0,3-4 0,25-23 0,-3 0 0,-1-2 0,-11-1 1,4 2 0,-4 1 0,-2 1 0,-6 3 0,-5 8 0,-1 5 1,-11 8 0,-1 6 0,-3 6 0,-6 4 0,0 10 0,-3 4 0,-1 6 0,-4 4-1,0-1 1,-1 2-1,1 0 0,2-4 7,1-2-7,3-5 6,6-3-7,2-3 0,5-3 0,-1-4 0,6-7 0,5-2 0,-9 1 0,3-5-1,3-1 1,1-3-1,2-2 0,3-3 1,-3-1 0,2-1 0,1-2 0,-3-1 0,2-1 0,-3 0 0,-1 0 1,-1 3 1,-1 0-1,-3 2 0,-4 3 1,1 3 0,-1 1 0,-2 0 0,-2 2 0,0-2-1,1 0 0,-3-1 0,0 0 0,0-2 0,2-3 0,0-1 0,-2-2 0,2-1 0,0-1 1,3-3-1,-3-1 0,-2-2 0,0-3 1,0-2-1,-2-3 0,-2 0 0,2-3 1,-2 3-1,0 0 0,0 3 0,0 5 0,0 2 1,0 6-1,-1 5 0,1 5 1,0 7-1,-2 7 0,0 7 0,0 7 13,0 7-14,-2 8 12,1 6-7,1 6 0,0 5-1,0 6-8,2 7 2,-2 0 14,2 0-3,0-3-1,4-3-7,2-5-6,2-5 0,2-6 0,3-2-1,1-7 1</inkml:trace>
  <inkml:trace contextRef="#ctx0" brushRef="#br0" timeOffset="4106.2348">6656 10477 2,'2'0'4,"0"-3"-1,0 1-1,4-1 0,1-3 0,1-1 0,4-2-1,1-1 0,1-1-1,3-1-1</inkml:trace>
  <inkml:trace contextRef="#ctx0" brushRef="#br0" timeOffset="5272.3015">8296 16164 2,'-4'-5'3,"0"1"0,2 1 0,0 1 0,0 4-1,-2 4-1,4 6 1,-3 6-1,3 6-1,-2 8 2,0 9-1,2 7 0,0 5-1,-2 5 0,4 4 1,-2 2 0,2 2-1,0-2 0,3-2 0,-1-3 0,0-7 1,0-6 0,0-8 0,0-4-1,2-8 0,-1-8 0,-1-10 0,2-9 0,0-10 0,0-7 0,1-9 0,1-8 0,-2-7 0,0-8 0,-2-9 0,-2-8 0,-2-7 0,0-2 0,3-6-1,1 1 1,2-2 0,4 3 0,1 8 1,3 7-1,-2 10 0,1 10 0,3 10 1,-1 14-1,3 12 0,3 12 1,-2 11 0,-1 12-1,1 9 1,0 9-1,-3 9 0,1 7 0,-1 3-1,-1 5-1,-1 2 0</inkml:trace>
  <inkml:trace contextRef="#ctx0" brushRef="#br0" timeOffset="5755.3292">8517 16680 2,'7'1'3,"1"-1"-1,4 0 0,3 2 0,3-2 0,1 1-2,2-1 1,4 0 0,-1 0 0,5-1 0,0-3 0,0 2-1,2-3 0,0 0 0,-2 0 0,0-2 0,-2 1 0,0-2 0,0 0 0,-2 1 0,-3 2 0,1 1 0,0 6 0,-2 5 1,-3 4-1,1 8 1,-3 5 1,1 6-1,-3 8 0,1 5 0,-3 3 0,1 7-1,-3 0 0,0 2 0,1-1 0,-1-3 1,-2-3 0,1-4 0,-3-5 0,0-6 0,0-5-1,-2-7 0,3-4 0,-5-8 0,2-8 1,-2-6 0,0-6-1,0-7 0,-2-6 0,2-6 0,-2-8 0,0-2-1,0-4 1,0-3 0,2-4 0,2-3 0,0 1 0,3 2 0,1 0 0,0 5 0,2 3 0,3 7 0,-3 8 0,1 7 0,1 7 0,-2 10 0,1 7 0,-1 8 0,-4 7 0,0 8 0,-1 5 0,-3 6 0,-2 5 0,-2 5 0,-1-2-1,1 2 0,2-2 1,-2-7-1,4-2 0,0-4-1,5-7 0,-1-5 0</inkml:trace>
  <inkml:trace contextRef="#ctx0" brushRef="#br0" timeOffset="7427.4248">9721 16642 3,'2'14'3,"0"3"0,0 4 0,2 5-1,3 2 0,-3 4 0,0 5 0,2 3 1,-4 2-2,0 1-1,2 1 2,-2-1-1,3-1 7,1-5-8,-2-2 0,-2-4 0,0-4 13,0-4-8,0-4-7,-2-5 7,0-7-7,-2-5 0,0-5 0,-2-10 0,0-6 0,-2-5 0,1-9 1,-1-4 0,2-6-1,0-4 1,2-5 0,4-2 0,2-2 0,4 0 0,3 3 0,3 1 1,3 7 0,3 4-1,-1 9 1,0 6-1,1 10 1,1 7 0,-2 6 0,-1 9 0,1 6 0,-5 6 0,1 6 0,-3 2 0,-1 5 1,-1 2-1,0 0 1,-1-1 6,-1 2-1,2-2-1,1-2 6,-1-3-15,2-5 1,1-5 7,1-5-1,3-4 1,-1-8-9,3-5 2,-1-4 0,3-6 0,-2-6 7,4-4-7,-1-5 1,1-2 0,0-2 0,0-1 1,1 1-1,3 2 1,-4 3 0,-2 4 0,1 3 0,-5 6 0,-1 5 7,-1 7-1,-1 4 0,1 7-1,-3 3-7,-1 5 0,1 2 14,0 2-8,1 1 6,-1 0-1,3 0-8,-1-2-6,3-1 7,-3-3 6,5-3-1,0-2 0,-1-3-14,3-3 8,-1-6 12,5-3-14,0-4 0,2-3 7,0-4-13,0-4 1,0-2 0,-3-3 8,-1 0-7,0 1 1,0 2 1,-5 2-1,-1 3 1,-5 3 1,1 5 0,-5 1 1,-2 6 0,0 5 1,-1 4 0,-1 2-1,-4 3 1,2 2 0,-2-1 0,2 2 0,0-2 1,0 1 0,2-3 0,2-1-1,0-2 0,5-2 7,-3-1-7,5-4 0,3-5 0,1-1 0,1-2 1,3-3-1,2-2 0,-3-4 1,3 1-1,0-4 1,-2-1 0,-3-1-1,-1-1 0,-3 0 0,-4 1 1,-1-1-1,-5 5 1,0 0-1,-6 3 1,-4 5-1,-3 2 1,-3 4 0,0 3 0,-5 5 0,-1 4 1,-1 3 0,0 7-1,3 0 0,-1 4 0,1 3 7,1 2-7,3-2-1,1 1 1,5-2 0,2-3-1,4-1 1,4-5-1,4-2 0,5-3 0,3-4 1,5-5 0,4-3 0,2-5 0,4-4 0,2-1-1,0-3 1,0-3-1,2-3 1,-2-1-1,0-1 1,-2 1-1,-2 0 1,-4 2-1,0 0 0,-6 5 1,-1 2 0,-3 3 0,-5 3 0,-2 4 1,-1 5-1,-5 3 0,0 6 0,-4 3 1,-2 6-1,-3 2 1,3 2 0,-2 1-1,-2-1 0,2 2 0,1-4 0,-1 0 0,4-4 0,0 0 0,2-5 0,4-3 0,0-4 0,5-5-1,1-3 1,2-4 0,3-2 0,1-4 0,1-2 0,2-4 0,-1 0 0,1-2 0,-3-1 0,-3 0 0,1 3 1,-1-1-2,-1 3 1,-2 2 0,1 4 0,-3 3 0,0 3 0,-2 6 0,1 4 0,-1 1 0,0 5 0,0 2 0,0 0 0,1 2 0,-1-2 0,2 0 0,0-1 1,1-3-2,1-3 1,2-2 1,3-4-1,1-3 0,1-5 0,2-4-1,1-3 2,3-3-1,0-3 0,0-2 0,-3-1 0,3-2 0,-2 1-1,-3-4 2,-3 0-2,-1-2 1,-3-3-1,-1-3 0,-4 0 1,0-1 0,1-4 0,-5 3 0,2-2 0,-2 3 0,0 3 0,-2 3 0,2 2 0,-2 3 0,-2 4 0,2 5 0,0 1 0,-2 4 0,0 4 0,-2 5 0,2 3 7,-3 5-7,-1 6 0,2 4 0,0 3 6,0 7-7,0 0 0,-1 6 7,3 1-8,0 2 7,2 2-7,2 0 7,0-1-7,5 0 13,-1-3-14,2-2 6,5-2 1,-3-3 5,4-3-7,3-5-1,-1-3 0,3-6-7,0-3 1,1-4 1,1-3-1,2-3 2,-2-2-1,20-9 2,-6-1 0,-6-1 0,-4 5 0,-5 3 1,-5 3 0,-7 3-1,-2 4 1,-1 4 0,1 3 0,-2 6 0,0 3 0,0-1 1,0 4 0,-2-2 0,7-1-1,-5-9 0,0-1 0,4 0 1,0-4-1,5 2 0,-1-4 1,3-3 0,1 0 0,1-4 0,-1-1 0,5-4-1,-2 1 0,-1-3 0,1 1 1,-2 0 0,-1-1 0,-1 0 0,-3-1-1,0 1 1,-3 0 0,-1 3 0,0 0 0,-2 3 0,-1 1 1,-1 1 0,-2 3 0,2 1 0,-4 4 6,2 2-7,-2 2 0,0 2 6,0 3-7,2 0 0,-2 2-1,2 2 2,0 0-1,2 0 1,2 1-1,1 1 0,-1-1 1,4-2 0,1 0 0,1 0-1,0-3 1,1 0-1,-1 0-1,1-2 2,-3-2-1,-2 1 0,0-2 0,-1-3-1,-1 2 0,-4 0 0</inkml:trace>
  <inkml:trace contextRef="#ctx0" brushRef="#br0" timeOffset="10088.577">6956 13072 2,'-2'-1'3,"0"1"0,-2-1-1,2 1 0,2 0-1,0 0 1,0 0 0,0 1-1,6 1 1,0-2 0,4 4-1,5-2 0,-1 2 0,7 4 0,6-2 0,-11-3 0,5 0 0,6 0 0,4-1-1,8 2 1,3-3-1,53 1 0,2-1 0,0 0 1,-45-3 0,6 0-1,6-2 0,6 1 0,90-8 1,-84 7-1,11-2 0,2 0 0,8 0 0,9-1 0,3 1-1,9-1 1,4 1 0,128-6 1,-136 7-1,8 1-1,6 0 1,133-2 1,-23 2-1,-127 4 0,9 0 0,4 0 0,135 3 0,-139-1 0,8 2 0,135 5 0,-19 2 0,-130-7 0,10 2 0,132 7 0,-18-3 0,-122-6 0,6-1 0,134 7 0,-18-6 0,-124-4 0,8 0 0,130-1 0,-18-1 0,-13 1 0,-6 0 0,-8-3 0,-8-1 0,-102 5 0,6-1 0,5 0 0,113-1-1,-18 4 1,-15 0 0,-12 2-1,-13 2 1,-10 0 0,-4 2-1,-6 3 1,-7 0 0,-7-1 0,-5 1 0,-4 1 0,-2-1 0,-3 1 0,-3-3 0,-9 1 0,-1 1 0,-9-4 0,-2 2 0,-4 0 0,-7 1 0,-1-1 0,-5-1-1,-5 1 1,-3 0 0,-6-2 0,-33-4-1,0 2 1,2-2 0,0 2 0,-3-2 0,3 1 0,-2-1 0,0 0 0,0-1 0,-4 0 0,2-1 0,-3 2 0,-1-2-1,18 2 1,-8 1-1,-8-2 0,-8 1-1,-3-1 0</inkml:trace>
  <inkml:trace contextRef="#ctx0" brushRef="#br0" timeOffset="10605.6066">18782 13169 1,'-4'-4'2,"-2"-1"1,-1 1 0,-1 0-1,0 2 0,0 0 0,-1 2 0,1 3-1,0 4 1,-3 6 1,3 4-2,0 4 0,0 6 0,-3 4 0,3 4 0,2 3 0,2 1 0,2 4 0,-1 1-1,1 2 1,4-2-1,-2-1 0,0-4 0,3 0 0,-1-6 0,0-5 0,0-2 0,0-5-1,-2-4 1,2-4-1,-2-4 1,-2-6 0,-2-4-1,0-8 1,-1-5-1,-1-3 1,-2-7 1,0-3-1,-1-7-1,-1-5 1,0-7 0,1-5 0,1-5 0,2-6 0,2-4 0,4 0 1,2 1-1,4 2 0,4 3 0,3 4 0,3 6 0,3 3 0,0 8 0,3 5 0,1 6 0,0 7 0,0 7 0,1 5 0,-3 4 1,0 7-1,-3 5 1,-1 3-1,-7 5 0,1 4-1,-9 4 0,-4 4 1,-5 1-1,-3 4 1,-4 1-1,-1-2 0,1 2 1,-1-4-1,3-2-1,1-2-1,3-3 1,4-4 1</inkml:trace>
  <inkml:trace contextRef="#ctx0" brushRef="#br0" timeOffset="11578.6622">19282 12991 3,'2'-5'3,"-4"-2"-1,0 1 0,-4 4 0,-6 1-1,-5 5 1,-6 5 0,1 3 0,-9 6 1,-5 5-1,-1 3-1,6 2 0,4-3 0,3 2 0,1-4-1,6-3 1,5-2 0,6-4 0,6-3 0,6-3-1,-2-3 0,10-5 0,7-5 0,2-3-1,6-6 0,6-2 0,0-6 1,2-1-1,-18 13 1,0-2-1,1 0 1,1-2 0,0 2-1,-5 3 1,1-1 0,-3 2 0,-1 2 0,-3 3 1,-4 4 0,0 4-1,-4 2 0,0 4 0,-2 3 0,-2 0 1,-2 0-2,2 1 1,-2 0 1,2 1-1,2-2 0,-2-3 0,2-2-1,4 1 1,0-3-1,0-1 1,5-4 0,-1-1-1,2-1 1,1-1-1,1-1 1,-2 0 0,1 1 0,-3 0 0,0 3 0,3 4 1,-5 4-1,0 3 0,-2 4 0,-2 1 0,-2 4 1,0 4-1,-2 1 0,-2 2 1,-2 2 0,0 2 0,-3 1 0,3-1 12,-2-1-14,-3-2 13,5-3-8,-2-3 13,2-5-3,2-2 6,-3-5-10,3-4 5,0-7-2,2-6-7,2-4-1,0-4-14,2-6 14,4-7-7,3-4 0,1-8 1,2-3-14,3-6 3,3-5 2,3-2 0,31-53 2,-5 18 1,-1 14 1,-5 14 1,-1 12 0,-3 11 7,-6 12-7,-8 10 7,-5 10-6,-5 9 7,-9 11-7,-2 8 7,-6 9-7,-7 7 0,-5 5 15,-1 2-16,1 4 8,1 0-1,1-1-6,1-5 7,7-6-1,4-4-6,4-6 6,0-4 6,6-7-7,7-7 6,4-4-1,3-5-7,5-8-6,4-6 1,0-6 7,-16 8-6,3-4 0,1-3 0,0-4 0,1-2 2,1-5 1,0 0 0,-1-1 0,-1 1 0,0 1 1,-3 3 6,-1 3-7,-3 3 0,-4 5 7,-4 2-1,-4 7 0,-2 6 6,-2 4-8,-2 6 0,-2 4 6,-1 5-14,1 0 20,0 5-2,2-1 0,-1 0-3,3-1-1,2-2-1,2-1-1,2-3 0,2-3-1,5-2-21,-1-2 10,4-5-6,3-3 2,1-2-1,1-2 3,2-3 1,-1-3 1,1-2 1,-1-2 0,20-13 1,-5 0-2,-4 4 3,-4 2 0,-5 6 1,-3 6 14,-5 0-17,1 6 8,-5 4-6,0 4 6,-2 3-6,-2 4 20,-4 2-3,3 1-2,-3 3 0,2-1-15,2 0 6,0-3 6,2-3-1,2-2-1,7-4-7,-3-4 0,5-3 0,1 0 0,1-3 0,4 0 0,0-3-6,-5-1 1,3-4 0,-1-1-5,-3 4-1,0 3 2,-5 4 0,0-3 1,-1 5 1,-1 0-1</inkml:trace>
  <inkml:trace contextRef="#ctx0" brushRef="#br0" timeOffset="13377.7651">21464 12903 1,'-2'0'3,"2"3"0,-2 3-1,0 5 0,-2 6 1,-2 7-1,0 6 1,-1 6 6,1 5-2,-2 7 0,0 4-8,1 4 1,1 3 0,0 4-1,0 2 0,2 0 1,0-1 0,1-4 0,1-3 6,0-4-7,2-7 0,-2-4 0,0-6 0,2-6 7,-2-3 5,-2-6-7,0-7 6,-2-7-8,-1-5 0,-3-11 0,-4-15-7,3-11 1,1-7 0,2-9 0,1-6 8,3-6-1,2-7-8,6-7 15,3-10-8,-3 42-7,6-10 1,2-2 0,3-4 1,4 0 0,3 2 0,3 2 1,2 7 7,2 3-1,0 6-1,0 6 1,0 6-9,-2 6 2,0 8 0,-3 8 1,-5 7 0,-4 9 0,-3 4 0,-4 8 0,-8 7 0,-2 6 1,-8 4-1,-3 4 0,-5 2 1,1-2 0,-1 0-1,-1-5 1,2-1-1,3-5 1,2-6 0,3-3 0,1-4 0,4-7-1,4-2 1,2-8-1,2-4-1,2-5 2,5-5 0,3-4 0,3-6 0,1-3 0,3-1 1,22-27-1,1 6 1,-5 6 0,-4 11 1,3 5 0,-10 9-1,1 6 1,-6 9-1,-2 4 1,-3 9-1,-3 5 1,-5 6 0,-4 6-1,-3 5 0,-6 3 2,-1-1-1,2-2 0,0 1-1,-4-3 0,2-6 1,6-4-1,0-6 1,2-3-1,4-5 0,-1-5 0,3-4 0,7-5 0,-1-7 0,3-5 0,-3-5-1,5-3 1,2-3 0,-5-2 0,5-2 0,-2 3 0,-1 0 0,-9 18 0,-3-1 0,2 1 0,1 3 0,-5 3 0,2 2-1,-2 2 0,-2 3 2,1 3-1,-1 4 0,-2 2 0,0 4 0,0-1 0,0 3 0,0-1 0,0 0 0,2-1 0,3-1 0,-1 0 0,0-4-1,2-1 1,3-2 0,-1-3 0,17-2-1,-2-7-1,1-3 1,-1-2 1,0-7-1,-4 3 0,2-1 0,-3-1 1,-1-2 0,-3 3 0,3 0 0,-9 0 0,1 3 0,-3 3 1,-4 3 0,-4-1-1,-2 4 0,-2 3 1,-4 4-1,1 3 1,-3 4 1,-2 3-2,-5 3 0,3 5 1,-1 0 0,3 4-1,1-3 0,3-2 0,2-3 0,2-2 0,4 0 1,4-5 0,2-3-1,7-3 0,-1-6-1,2-3 0,7-3 0,2-5 0,6-2-1,-2 1 0,2-4 1,0-1 0,2 1 0,-2-3 1,-5-1 0,1 1 0,-4-1 0,-2-1 0,-1-1-1,-1 0 0,-3-2 1,-1-3 0,1 0 0,-4-2 0,3-3 0,-1-3 0,-1-4 0,-1-1 0,0 2 2,3 2-1,-3 2 1,-2 5 0,3 5 0,-5 5 0,-2 7-2,-2 4 1,-2 7 1,-2 3-2,0 3 1,-2 3 0,-2 4 6,-3 5-7,1 6 6,-4 4 0,1 5-1,1 4 7,-3 4 10,1 4-9,2 3-21,-1 3 14,1-1 6,2 1-2,4-2-14,2-2 1,-1-1 0,8-4 13,-1-4-20,4-2 6,2-2 2,1-6-7,3-3 1,1-5 1,-1-4 1,3-5 1,18 0 1,-4-8-1,-4-8 2,-2-5 0,-3-2 0,-3 1 0,-3-1 1,-3 1 0,-3 1 1,-1 2 0,-3 4 0,-2 3 1,-2 2-1,-2 2 0,0 2 0,-2 5 1,-2 3 0,2 3 0,-5 3 0,5 0 0,0 1 0,4-2 0,0 0 0,3-1 0,-1-2 0,4-1-1,2-4 0,5-1 1,1-1 0,-1-4-1,6-4 0,-1-1 0,-1-1 0,-1-5 0,-1 3 1,0-1 0,-3-2-1,0 3 1,-3-2 0,1 0 0,-4 5 0,-1-1-1,-1 1 1,-2 2 0,-4-2 0,2 4-1,-2 1 1,2-1 0,-2 2 0,2 1 0,-2 1 0,0 0 0,0-1-1,0 2-1,2-3 1,0 2 0,0 0 0,1-3-2</inkml:trace>
  <inkml:trace contextRef="#ctx0" brushRef="#br0" timeOffset="13845.7919">22883 12757 1,'-4'-2'3,"0"-2"0,0 3 0,4-2 0,-2 0-1,2 1 0,0-2 0,2 0 1,2-2-2,0 1 0,4 1 0,3-1-1,3 0 0,1 1-1,3 0 0,1 1 0,-1 0-2</inkml:trace>
  <inkml:trace contextRef="#ctx0" brushRef="#br0" timeOffset="14581.834">23717 12431 1,'-2'2'4,"-1"0"0,1-1-1,0 4 0,-2 3 7,2-1-9,-2 4 13,-2 5 12,2 3-17,-3 6 11,-1 5-21,0 4 13,0 3 6,-1 1 3,1 3-8,2 1-9,0 1 6,2-2-14,4-1 7,0-4 6,2-2-8,2 0-6,0-5-6,4-4 2,0-1 0,1-5 2,1-2-6,2-5 2,1-3 0,-1-2 3,1-6 0,14-2 2,-5-6 0,-1-4 1,-2 1 0,-5-4 0,1 1 2,-3 2 0,-4 3 1,-2 1 0,-1 4 0,-3 3 7,2 2-7,-2 5 0,-2 4 0,-2 4 1,0-1-1,2 2 1,-2-2 0,4-1 0,-2 0 0,2-2 0,4 0 1,0-4-1,2-5 0,1 3 0,3-4 0,7-2 0,-3-1 0,11 2 0,0-4 1,-4-2-1,2-1 1,-3-2 0,-1 1-1,2 1 1,-5-4 0,-1 4 0,-5-1 0,3 2 0,-3 5 0,-1 1 7,-1 0 5,-4 7 6,-4 10 9,4 6-2,1 2-10,-3 8-1,-2 4 4,-2 5 11,-4 5-5,-3 5-2,-3 5-22,-4 4 12,-5 5-1,-6 4-8,-8 0-19,-6 1 15,0-4 0,-3-5-20,1-5 4,2-8 8,1-7-6,1-9-4,21-19 2,-3-3 2,2-2 2,-1-3 1,1-6 0,-18-7 1</inkml:trace>
  <inkml:trace contextRef="#ctx0" brushRef="#br0" timeOffset="14770.8448">23717 12708 4,'0'0'3,"0"0"0,0-1 0,0 0 0,2-3-1,0 3 0,4-1 0,6-3-1,7-1 0,6-2-1,6 4-1,6-1-2,6 3 1</inkml:trace>
  <inkml:trace contextRef="#ctx0" brushRef="#br0" timeOffset="14885.8514">24645 12866 1,'6'1'3,"1"-1"1,-3 2-1,-4-1 0,0-2-1,0-3-1,-2-2-1,-5-1 0,1-2-1</inkml:trace>
  <inkml:trace contextRef="#ctx0" brushRef="#br0" timeOffset="16136.923">7128 12015 1,'0'-1'3,"0"0"-1,0 1 0,2-1 0,-2-1 0,8 1 0,2 0 0,5-1-1,3-2 0,-5 3 0,3 0 0,5 0 1,2-1-2,4-1 0,2 2 1,43-5 0,2 0-1,-1 2 1,3-3 0,-34 4-1,5 0 0,9-1 0,4 0 0,72-4 0,-3-2 0,-63 5 0,6-1 0,5-1 0,8 0 0,95-7 0,-96 7 0,14-1 0,3-2 0,114-11 0,-14 3 0,-102 10 0,6 1 0,7-3 0,126-5 0,-126 8 0,7 2 0,6-1 0,133-5 0,-138 7 0,6 0 0,5 2 0,133-3 0,-24 2 0,-128 2 0,4 1 0,126 1 0,-25 2 0,-15-2 0,-104-1 0,3 3 0,106 1 0,-17 3 0,-101-3 0,6-2 0,4 2 0,1-2 0,104 8 0,-22-1 0,-10 4 0,-11-1 0,-12 1 0,-6-3 0,-8 3 0,-5 0 0,-6-1 1,-64-7-1,4 2 0,4 0-1,3 0 1,75 8 0,-11-3 0,-7-1 0,-64-8 0,2 2 0,5-1 0,73 3 0,-11-3 0,-9-2 0,-4-2 0,-8-1 0,-5-3 0,-6 0 0,-1-3 0,-1 1 0,-4-1 0,2-1 0,-4-1 0,-2 2 0,-2-2 0,-6 1 0,-42 5 0,1-2 0,1-1 0,40-3 0,-13 1 0,-12 3 0,-8 2 0,-15 0 0,-8 5 0,-6 2 0,-7 0-1,-4-2 0,-1 4-1</inkml:trace>
  <inkml:trace contextRef="#ctx0" brushRef="#br0" timeOffset="16536.9458">18250 11322 1,'0'-10'3,"0"-3"0,0 5-1,0 2 0,0 2 0,2 0 0,-4 0-1,2 3 0,0 2 0,0 0 0,-4 4-1,-2 3 0,4 3 1,-2 0-1,0 3 0,0-1 0,-1 0 2,3-2-2,2-1 0,2-3 0,3 1 1,-1-3-1,4-1 0,-2-1 1,0-3-1,3 0-1,-5-2 0,4 0 1,-2 1-2</inkml:trace>
  <inkml:trace contextRef="#ctx0" brushRef="#br0" timeOffset="16920.9678">18705 11310 11,'-2'-3'17,"-2"2"-10,2-2 6,-2 1-2,0 1-7,-2 2 6,-5 0-2,-1 3 5,-3 2-14,-5 3 13,-26 13 6,3 1-16,-1 3 12,5 1 0,4-1-3,8 3-8,4 0 0,7-1-7,5 1 1,9-2 0,4 2 1,7-1 6,5 1 0,9 3 5,-13-17-1,3 1-13,3 1 13,-1 1-7,3-1 7,-3 2-8,-1 0 6,-1 0-21,-3 1 16,-4 0-7,-4 1 1,-6-1-6,-10 18-6,-5-4 3,-6-9 2,-4-1 0,0-8 1,0-5 1,2-5 1,3-6 2,3-6 0,6-3-1</inkml:trace>
  <inkml:trace contextRef="#ctx0" brushRef="#br0" timeOffset="18634.0658">18660 11633 2,'8'3'4,"2"2"-1,1 1 0,-3 0 0,2 4 0,1 0-1,-3 3 1,-2 2-1,0 1 6,-1 4-8,-1-1 0,-2-2 1,-2 1-1,0-3 7,-2-1-8,0-4 0,0 1 7,0-3-8,2-4 0,0-2 1,2-5 0,0-4 0,2-1 0,4-5 0,2-2 1,1-3 0,3-2 0,1 0-1,1 0 1,1 1 0,1 0 0,20-15 0,-5 9 0,-8 8 0,-7 6 0,1 8 0,-3 6 0,-3 7 0,-5 2 0,-2 4 0,-2 7 0,3 2 7,-3-1-8,-4-2 0,2 0 0,2-1 7,-4-1-1,6-2 0,0-7-1,0-3 0,3-5 0,-3-2-1,6-7-7,1-4 7,3-3-7,1-5 7,-1-4-8,1 0 2,0 1 6,-9 10-6,2-1 6,-2-1 1,3 2-1,-1 0-1,-2 1 0,1 1 0,-1 4-7,-2 0 7,-2 3 0,2 3-7,-1 1 1,1 3 0,-2 2 8,2 0-1,-2 2-7,2 0 7,1 1-8,-1 0 9,0-2-9,2 0 1,1 1 0,1-5 1,0-1 0,3-2 1,-1-2 0,3-3 1,-1-1-1,3 1 1,-5-3-1,3 0 1,-1-1 0,-2 2 1,-1 1-1,-3 2 1,0-1 0,-2 2-1,1 2 1,-3 2 0,0 2 0,-2 2 0,0 1 0,0 1 0,0 0 0,-2 2 0,2 0 0,0-2 0,0-1 0,3 1 0,-1-2 0,0-3-1,4-1 1,9-4 0,1-5-1,3-1 1,2-2 0,2-6-1,-1 0 1,-1-2 0,-6 0-1,1 2 1,-1-2-1,-1 2 1,-3 3 0,-3 4 0,-4 2 0,3 2 0,-5 3 0,-4 1 0,0 2 0,-2 3 0,2 0 0,0 5 1,-7 4-1,1 2 1,0 2-1,2 2 0,-2 0 0,-1-2 0,3 1 0,4-4 0,4-1 0,3-1 0,1-5 0,-2-2 0,7-4-1,1-3 1,1-2-1,1-1 0,3-5 0,-1-1 0,1-3 1,-3-3 0,3 0 0,-4-2 0,-1-2 0,-2 5 0,-7 8 0,1 1 1,0 1-1,-2 0 1,0 2-1,0 1 1,1 2 6,-3 2 6,2 4-14,0 1 12,2 2-7,-4 1-7,4 1 6,-2 0-6,5 1 0,1-1 0,0-1 1,5-3-1,-1 0 1,5-2 0,20-3-1,-1-6 1,-1-5-1,0-6 1,0-3 0,-2-6 1,5 0-1,-7-4 1,-4-5 0,-2-1 0,-5-8 0,-1-7 1,-2-6 0,-5-8 0,-4-1 0,-1-2 0,-1 4 1,0 6-1,1 9 0,-3 12 1,-4 8-1,-2 8 0,-2 10 1,-4 7-1,-5 8 1,-3 8 0,-3 10 6,-1 9 5,-1 11-7,-4 9 6,3 7-2,-1 7-7,0 4 6,3 4-1,5-1-1,3 0-1,6-2 0,8-7-1,6-9-1,13-4 6,6-9-7,6-7-7,4-5-5,3-7 0,-22-16 2,5-3 1,2-4 1,0-4 0,2-2 1,2-4 1,-2-3-1,-2-4 2,0-3 0,-5-1 1,24-26 0,-9 7 0,-12 5 0,-4 6 1,-11 4 6,-8 7-7,-6 5 13,-2 9 0,-3 3-2,-3 2 5,-5 5-8,-1 2-1,-3 3 13,0 2-10,-1 1 6,1 2-1,0 0-9,5 0-7,1 1-5,5-1 6,2-3-5,2-2-6,3-1 1,8-4 1,1-4 2,4-2 0,7-2 2,-1-3 0,3-1 1,18-9-1,-2-2 3,0-2 0,-6 2 1,0 0 1,-6 2 0,-4 2 1,-5 4 0,1 4 0,-7 2 7,0 4-1,-4 4 13,0 4-3,1 4-8,-3 2-1,2 1 6,-4 6 10,0 2-9,2-4 18,4 0-10,0-2-9,5 0-8,1-3 12,2-1-7,5-4 4,8-6-2,0-5-14,6-2-18,2-9-5,-18 3 4,3-2 3,5-2 3,0 0 1,2-6 2,0 0 2,2-3 0,-2-2 2,-3-4 1,26-37 1,-6-2 0,-5 1 1,-6-8 0,-2-1 1,0 3 1,-2 6 2,0 8 0,0 9 13,-4 12-14,-7 8 14,-3 10-2,-7 9-14,-6 7 1,-2 9 13,-4 7 11,0 9 5,-2 8 3,-9 9 2,1 7-3,-1 8 3,-1 3-4,3 2-9,1-1-3,4 0 5,3-2-8,5-5-2,9-5-1,1-6-1,7-3-8,-1-4 1,7-9 0,2-5-7,-1-6-11,3-4 1,-2-5 3,2-7-12,-2-1 4,0-6 16,0-4-1,-7-2-17,1-6 2,-7-2 4,1-3 2,-3 4 7,-2 3 2,0 5-6,-3 3 3,-3 7 0,-2 4 8,2 1 14,-2 5-9,2 1 0,-2 3 12,0 4 12,2 2-11,0 2-2,0 3 12,2-1-10,2 2-8,-2-2-1,3 1 11,1 0-1,2-3-3,1 0-14,-3-3-13,4-4-12,1-1-3,1-3 3,-1-3 2,13 0 4,1-6 0,-6-3 2</inkml:trace>
  <inkml:trace contextRef="#ctx0" brushRef="#br0" timeOffset="18795.075">22194 11314 12,'-2'-1'3,"2"1"13,-2 1-9,2 0-1,0 0 19,0 0-10,0 1 4,0-1-1,2-1-3,2 0-21,3-1-7,3-2 1,2 0 1,19-4 1</inkml:trace>
  <inkml:trace contextRef="#ctx0" brushRef="#br0" timeOffset="18919.0821">22997 11271 3,'2'-4'17,"2"0"-1,-2 1 3,0 0-15,-2-1 13,0-1-3,-2 0-8,-8-3-13,-5 1-1,-5-1 0</inkml:trace>
  <inkml:trace contextRef="#ctx0" brushRef="#br0" timeOffset="20493.1721">7434 10901 1,'0'1'2,"2"0"0,0 1 0,0-1-1,2-1 1,4 0 0,3-1-2,1-2 1,19-1 0,2-4-1,2-2 1,7 2 0,3-1 0,7-2-1,-23 4 1,6-1-1,4-1 1,9-2-1,2 1 0,63-16 0,-3 4 1,-56 12-1,8-1 0,6 0 0,6-1 0,82-13 0,-8 1 0,-77 14 0,9 1 0,5-1 0,4 1 0,97-10 0,-12 4 0,-93 8 0,8 1 0,4 1 0,99-8 0,-14 2 0,-91 7 0,4-2 0,8 1 0,104-6 0,-13-2 0,-99 9 0,8 0 0,7-2 0,111-3 0,-17 2 0,-104 4 0,7 0 0,3-1 0,113 2 0,-17 0 0,-109-1 0,7 1 2,3 1-2,106-2 0,-21 1 0,-99 1 0,4 0 0,2-2 1,5 2-1,100-3 0,-22-1 0,-6 0 0,-11 3 0,-6-1 0,-8-1 0,-6 1 0,-3 1 0,-72 1 0,5 1 0,3-1 0,1 0 0,82 3 0,-16-1 0,-11-1 1,-68 2-1,6-1 0,5 1 0,-1-1 0,77 6 0,-17-2 0,-8 0-1,-6 1 1,-8-1 0,-5 0-1,-8-1 1,-1-1 0,-7-1 0,-3 4 0,-5 0 0,4-2 0,-2 3 0,-7-3 0,-1 0 0,-7-2 0,-2 1 0,-2-3 0,-2 0 0,-2 1 0,-4 2 0,2-1 0,2-2 0,-2 1 0,4 0 0,-2 0 0,-29-2 0,2 0 0,4 0 0,2-1 0,5-1 0,43-1 0,-5-1 0,-3-2 0,-2 1 0,-7-2 0,-2-1 0,-8 2 0,-8 2 0,-3-1 0,-3 1-2,-7-2 2,-6 0 0,-2 2-1,-6 1 1,-2 1 0,0 2-1,-3 2 0,-1-2 0,4-2 0,-3 2 0</inkml:trace>
  <inkml:trace contextRef="#ctx0" brushRef="#br0" timeOffset="21026.2026">19326 10444 2,'0'0'3,"0"3"0,0 0-1,2 3 0,2-3 0,0 0-1,2-1 1,5-3-1,-1-4 0,5-3 0,1-1 1,3-5-2,3-1 1,3-4-1,2-3 1,33-26-1,-2 5 0,-6 0 0,-3 3 0,-3 0 0,-11 2 0,-6 2 0,-10-2 0,-5 3 0,-8 5 0,-8 3 0,-8 4 0,-7 9 0,-3 10 0,-7 8 0,10 2 0,-1 5 0,-5 6 1,-4 6 0,-2 6-1,-2 5 0,0 7 0,2 2 0,0 3 1,2 4-1,6-1 1,5 1-2,1-2 0,11-6 0,4-3 0,9-5-1</inkml:trace>
  <inkml:trace contextRef="#ctx0" brushRef="#br0" timeOffset="21232.2144">20188 10152 3,'-16'14'4,"-9"7"-1,-4 5 0,-37 35-1,0 0 0,-1-4-1,34-33 1,0 3 1,0-1-2,2-4 0,0-3 0,4-1 0,4-5-1,3-5-1,5-5 1,3-4-1,4-3 0,6-7 0,4-20 0,10-4-2,5-5 2</inkml:trace>
  <inkml:trace contextRef="#ctx0" brushRef="#br0" timeOffset="21967.2564">20199 10115 2,'6'22'2,"-2"4"0,0 3 0,2 3 0,-2 3 0,3 3-1,-1-4 0,2 1 1,2-1 0,3-4 0,16 24 0,0-15-1,-2-13 0,4-11-1,2-8 1,2-12-1,-2-10 0,0-6 0,0-8 0,0-2 0,-18 13 0,-1-3-1,3-3 1,-1-3 0,-1-2 0,-1 0 0,1 2 0,-5 2 0,0 2 0,-3 3 0,-1 5 0,-4 2 0,-2 6 0,-2 2 0,0 6 0,-2 4 0,-3 3 0,3 0 0,0 2 0,2 1 0,2 0 0,2-1 0,2-1 0,5 0 1,-1-2-1,4-4 0,5-2 0,1-2 0,3-2 0,2-2 0,2-3 0,26-13 0,-1 1-1,-11 1 1,-4-1-1,-8-1 1,-4 1 0,-4 2 0,-7 6 0,-4 3 0,-3 5 0,-10 5 1,-3 5-1,-6 5 0,-7 8 0,11-7 1,-5 2 0,1 4-1,-1 2 0,1 2 0,1 0 0,1 1 0,4 1 0,1-3 0,5-3 1,0 0-1,4-3 0,5-4-1,1-4 1,10 5 0,9-10-1,2-5 1,2-5 0,0-7 0,2-2 0,0 0 0,-4-4 0,0-1 0,-4 0-1,-2 0 1,-2 2 0,-3 2 0,-5 3 1,-1 4-1,-2 4 1,-3 3-1,-3 5 1,0 5 0,-2 5-1,-2 1 0,-2 2 1,-2 3-1,0 0 1,4-3-1,0-1 0,0 0 0,0-3 0,6-2 0,0-3 1,2-3-1,3-2 0,-3-1 0,2-4 0,3 0 0,1-2 0,3 0 0,1-3 0,3 0 0,2-2 0,-1 0 0,-1-2 0,2 0 0,20-15 0,-3 1 0,-7 0 0,-2 7-1,-2 2 1,-7 6-1,1 5 1,-4 5 0,-5 4 0,-1 6 0,-1 5 0,-4 3 0,1 2 1,-5 3-1,2 2 0,4 0 1,1-2-1,1-2 0,5-2 0,-1-4 0,3-4 0,4-2-1,3-7 0,3-4 0,7-3 0,3-4 0,4-6 0,3-2-1,-1-3-1,3-3 1</inkml:trace>
  <inkml:trace contextRef="#ctx0" brushRef="#br0" timeOffset="23101.3213">22763 9436 1,'-8'13'3,"-5"7"0,1 8 0,-2 4-1,-3 9 1,0 4 0,-1 5-1,-1 8 1,3 3-1,-1 2 6,7-1-1,4 0-8,4-4 1,8-4 0,4-7-1,9-3 1,1-6 0,7-9 0,2-8 0,2-3 0,4-6 0,1-7-1,5-7 0,-2-3-1,5-7 1,-3-3 0,0-4 0,-3-3 0,-3-3 0,-4-2 0,-4 1 0,-9 2 1,-5 2-1,-5 3 1,-4 3 0,-8 3 0,-6 6 0,-7 6 0,-8 4 1,-6 5 0,-4 5 0,-2 5 0,0 1 0,1 5 0,1 0-1,6 1 7,2-4-7,7-4-1,7-1 1,5-4 0,2-4 0,8-2 0,4-4 0,9-3 0,7-3-1,7-1 0,7-6-1,3-2 1,0-1 0,2-2 0,-1 0 0,1-2 0,-2-2 0,-1 1 1,-3 3 0,-4 5 0,-4 5 0,-5 5 0,-3 6 1,-4 3-1,-7 6 1,0 5 0,-4 1 0,-2 4 6,-6-2-8,2 0 0,2-2 1,-4-4 0,6-3 0,2-4-1,-2-3 1,4-4 0,5-8 0,3-4 0,7-5 0,2-5-1,4-6 1,2 0 0,-3-3 0,3-4 0,-2-3 0,0-6-1,0-2 0,-2-6 0,4-6 0,-2-1 0,0-2 0,-1 2 0,1 1 0,-4 6 1,0 7 0,-2 9 0,-7 9 0,-4 10 0,-5 9 0,-3 8 0,-4 9 1,-5 6 0,-1 11 6,-4 7 6,-3 7-14,7-18 12,-2 6 0,-3 8-9,1 2 0,-1 6 0,-1 1 0,1 3-1,-1 3 13,2-2-15,-1-1 7,5-4-1,0-4 0,3-5 5,3-5-1,2-4-20,2-7 14,3-4 0,3-4-14,0-6 1,17-1 2,0-14 1,0-6 0,-1-5 1,1-2 1,-2-1-1,2 1 1,-9 4 2,1 1 0,-5 6 0,-3 3 0,-3 6 1,-6 4 0,-4 7 1,2 4 0,-3 2 0,-3 6 0,0 2 1,-2 2 0,3-3-1,1 0 1,4-2 6,2-3 0,2-5-7,4-4 0,7-7 0,1-6 0,5-3 6,8-6-6,6-5-1,-4-3 1,2-4 0,0-2 0,0-2 0,4-2 0,-4-4 0,0-5 0,0-3 0,-2-4 0,2-6-1,-4-3 1,2-4 0,-4 1 0,0 2 0,-1 3 0,-1 7 1,-6 7 0,-3 9 0,-4 7 0,-5 8 0,-5 9 0,-7 6 1,3 4-1,-4 6 1,-4 2 6,-3 5-7,-1 7 0,-3 4 19,0 4-8,3 5-2,-3 3-8,1 3 0,3 3 0,1 1 6,1-3-1,5-1 0,2-3-1,4-3 6,6-2-2,0-5-1,4-3-1,3-3-20,1-4 15,0-3-1,5-6-6,-3 0 7,5-5-13,18 4 0,-4-9 16,-6-5-9,0-4 2,-6-4-6,-5-2 1,-1 2 1,-5 1 0,-2 4 1,-1 3 7,-3 5 6,-6 4-7,2 4 0,-2 6 6,-3 6 5,1 3 0,-2 4-3,0 2-1,2 1-7,4-3 0,0-4 0,4 2 6,2-6-7,2-4 0,7-2-13,1-6 1,5-3 0,2-4 1,0-2 2,-5-2 1,3-7 0,-5-1 0,1-1 1</inkml:trace>
  <inkml:trace contextRef="#ctx0" brushRef="#br0" timeOffset="23301.3327">22714 9690 126,'-7'0'14,"-1"-2"-14,2 2-6,2 2-6,4 0 8,6 0-6,6-2 0,3 0 2,10-3 2,6-2 0,8-1 0,4-1 0,7-1-1</inkml:trace>
  <inkml:trace contextRef="#ctx0" brushRef="#br0" timeOffset="24586.4062">16199 10498 2,'2'7'2,"0"4"0,-2 1 0,0 5 0,-2 2 0,4 4 0,-4 4 0,6 1-1,-2 4 0,-2 1 0,0 3 0,4 2 1,-4 3-2,0 1 1,0 3-1,0 4 1,-2 5-1,0-1 1,-2 5 0,-2 4 0,-1 4 0,3 4-1,-4 2 1,0 4 0,-3 0 0,5 8-1,-2-1 0,0-1 0,1-2 1,3-2 0,0-3-1,2-1 0,0-2 7,2-2-7,4 2 0,0-3-1,0-4 7,1-1-7,1-1 0,2-3 0,-2-1 0,0-3 0,1-4 1,-1-3-1,-4-3 7,0-3-7,2-7 0,0-6 0,2-4 0,-6-7 1,0-7-1,-2-4 0,4-6 0,1-5 1,-3-6-1,0-10-1,-3-8 1,3-4 0,0-5-1,-2-6 0,2-2 0,0-5 0</inkml:trace>
  <inkml:trace contextRef="#ctx0" brushRef="#br0" timeOffset="25187.4406">16180 10388 1,'4'-4'3,"-2"-1"-1,0 0 1,-2 4-1,0 1 0,2 0-1,-2 0 0,-2 6 0,-4 3 0,-4 9 0,4-8 0,-5 4 0,-1 5-1,-5 2 2,-1 4-1,-3 3 0,-2 2-1,-2 1 1,1-1-1,-1-2 1,2-1-1,0-4 0,5-2 1,3-5 0,3-1-1,-1-4 0,7-3 0,2-5 1,2-4-2,6-2 1,0-4 0,7-5 1,1-5-1,5-3 0,1-2 0,3-3 0,22-28 0,1 7 0,-3 7-1,-4 5 1,-2 5 0,-1 7 0,-3 5 0,-2 7 0,-7 7 1,-1 7-1,-2 6 0,-3 4 0,-12-3 0,2 3 1,1 4 0,-1 0 0,0 6 0,-2 0-1,0 2 1,3 2-1,-1-1 0,0 1 0,0 0 0,0-2-1,1-1 0,1 0-1,2-2 0</inkml:trace>
  <inkml:trace contextRef="#ctx0" brushRef="#br0" timeOffset="25823.477">15982 12793 3,'-3'-1'4,"3"-1"-1,0 2-1,3-2 1,-3 2-1,2 3 0,2 0 14,0 3-9,4 2-8,0 3 7,1 4 5,1 2 0,0 3-15,1 3 7,-1 0 12,0 3-8,13 24-1,0-6-1,-7-5 0,5-7-7,-2-9 0,-1-4 14,1-6-9,0-4 6,1-8-1,1-8-14,2-8 1,-1-5 1,1-4 0,-12 10 7,1-3 0,-2-2 6,3-1-2,-1-1-19,-2 0 20,1 2-7,-1-1 6,-4 2 6,-2 1-2,3 2-14,-5 1 7,2 0-7,-2 3-14,0 1 2,0 1 2,-2 1 0,2 1 1</inkml:trace>
  <inkml:trace contextRef="#ctx0" brushRef="#br0" timeOffset="46142.6392">19224 10951 1,'-2'0'3,"-2"0"0,2 0-1,0-1 1,2 0-1,-2 1 0,2 0 0,-2 0 0,2 0 0,0 0 0,0 0-1,0 0 0,0 0 0,0 0 0,4 0 0,2 0 0,3 0 0,1 1 0,0 0-1,7-1 0,1 0 1,3-1-1,2 0 0,4 0 0,2 0 0,2-2 0,2 2 1,39-2-1,-1 0 0,-34 1 0,4 0 0,7-2 0,5 2 0,5-2 0,66-3 0,-2 1 0,-62 4 0,9-1 0,3-1 7,7 1-7,5-1-1,90-3 0,-12 3 0,-86 0 1,7 3 0,2 0 0,4 0 0,90-1 0,-11 2 0,-94 0-1,7 2 1,-2 0-1,3 0 1,84 3 0,-17 0 0,-17-2 0,-8 2 0,-6-1-1,-6 1 1,-7-2 0,-3 1 7,-3 1-8,-6 0 0,2 2 1,-4-1-1,-4 0 1,-2 0-1,-46-4 0,7-1 1,-1 2 0,52 1 0,-8 1 0,-8 2 0,-5-1 0,-1-2 0,-9 1 0,-2 0 0,-4-2 0,-8 1 0,-3 1 0,-3-1 0,-5 1 0,-3-2 6,-3 2-7,-4-3 0,-2 3 0,-5 1 1,1-3-1,-4 1 1,2-2-1,-3 1 1,1 0-1,-2 0 1,1-3-1,1-1 1,-2 0 0,-3-1 0,1 0 0,-1 1 0,-3-1 0,-3 1 0,-2-3 0,3 2 0,-1 0-1,-2-1 1,1 1 0,-1-2 0,2 1 0,1-1 0,1-1 0,2-2 0,3 0 0,0 0 0,-1-1 0,1-3 0,-1 2-1,-1-2 1,3 1 0,-3-2 0,1-1-1,-3-2 1,1 0 0,-1-3 0,1-2 0,-2-2 0,1-2 0,-1-2-1,1-3 1,-3-5 0,0 0 0,1-3 0,-3-7 0,0-2 0,-2 2 0,1-3 0,1-2-1,2 0 1,1-2-1,-1 0 1,-2-2 0,3-3 0,-1 1 0,2-5 0,1 2 0,1-1 0,1 2 0,-1 3 0,-1 3 0,1 6 0,-2 1 0,-1 2 0,-3 4 0,-2 1 0,3 3 0,-7 0 0,0 0 0,0 3 0,-2 1 0,-2-2 0,0 0 0,-5 1 0,3 5 0,-2 0 0,2-1 0,0 2 0,0-1 0,2 3 0,-5 2 0,1 2 0,0 3 0,2 8 0,-2-1 0,-1 0 0,-1 1 0,0-1 0,-2 0 0,-5 1 0,1-1 0,-3 1 0,-2 0 0,-3 0 0,-24-6 0,-1 1 0,1 2 0,-4 0 0,1 3 0,-5-2 0,0 1 0,-2 0 0,25 6 0,-2-2 0,-6-1 0,-6 2 0,-49-7 0,6 3 0,1 2-1,0-1 0,6 4 1,40 0 1,-3 1-1,-5 1 0,-3-1 0,-2 0 0,-62-1 0,7 1 0,7-1 0,5 2-1,50 0 1,-7 0 1,-4 0-1,-68-2 0,8 2 0,4-1 0,56 1 0,-2-2 0,-6 1 0,-4 0 0,-3-1 0,-78-4 0,15-1 0,74 5 0,-4 0 0,-3 0 0,-1-1 0,-2 2 0,-1 0-1,-71-2 1,15 0 1,14 0-1,61 3 0,0-1 0,-4 0 0,0 1 0,2 1 0,-2-1 0,5 1 0,-1-1 0,0 0 0,2 1 0,-49 2 0,12-1 0,15-1 0,10 0 0,6 0-1,8 1 1,27-1 0,1 0 0,-1 0 1,0 0-1,2 0 0,1 0 0,-1 2 0,2-2 0,1 1 0,3 0 0,1 0 0,-1 0 0,1 2 0,4-1 0,-1 1 0,1 0 0,2 0 0,1 2 0,1 1 0,0 1 0,0 0 0,0 1-1,-1 1 2,1 2-1,-2-1 0,2 2 0,-3 0-1,-3 1 1,2 2 0,-1 2 0,-3-1 0,-1 2 0,-1 1 0,-3 2 0,1 0 0,-1 1 0,-2 1 1,3 3-1,-3-1 0,-18 29 0,4-4-1,1-4 1,3-1 1,0-1-2,2-1 1,15-22 1,-3 2-1,-1 3 0,-3 0-1,0 5 2,1 0-1,-3 4 0,0 0 0,-2 1-1,3 2 2,-3 2-1,0-1 0,0 2 0,-2 0 0,3-1 0,-1 1 0,2-1 1,-2-2-1,0-1 0,0 2 0,3-2 0,-1-1 0,2-1 1,-16 33-1,2-10 0,10-8 0,6-10 0,1-6 0,8-8 0,-1-2 0,3-7 0,2-1 1,0-5-1,1-2 0,3-1 0,0 2 1,0-6-1,2-1 7,-4-2-8,2 0 7,2 0-7,0 0 6,2 0-6,0-1 6,-2-2-1,-2 2 0,2 0 0,0 1 5,0-1-13,0 0 0,0 0 7,0 0-1,0 0-6,2 3-1,0 2 9,-2 1-1,0 2 6,2 2-8,-4-2 0,4 2 0,-4 2 6,2-2-1,0 3-7,2 0 0,2 0 7,-8-2-13,2 1 7,2-2 6,-2 0-7,2-3-6,0-1 13,0 0-13,0-1 7,0 0 6,0-2-13,2 1 1,-2-3 1,0 1 13,0-2-14,0 1 7,0-1 6,0 0-7,-2 0 7,4 0-1,-2 0-1,0 0 0,0 0 5,0 0-14,0 0 13,0 0-7,0 0 0,0 0 6,0 0-14,0 0 7,0 0 6,0 0-1,0 0-7,0 0 8,0 0-15,0 0 8,0 0 0,-2 2 0,0-2 6,2 1-13,-2 1 13,2-2 0,2 1-1,-2-1-1,-2 1 0,2-2-1,2 1 0,-2 0-13,-2 0 7,2 0-6,0 0 7,0 0 1,0 0-6,0 0 13,0 0 0,0 0-1,0 0-1,0 0 0,0 0 5,0 0-13,0 0 7,2-1-1,0 1 0,0 0 0,-2 0-1,0 0 0,0 0 0,2 0-6,-4 0-12,0 0 0,2 0 2,0 0 2,0 0 0</inkml:trace>
  <inkml:trace contextRef="#ctx0" brushRef="#br0" timeOffset="53341.0509">19791 9186 1,'0'-5'3,"-2"0"-1,2 1 0,0 2 0,0-2-1,0 2 1,-2 0 0,2 2-1,0 0 0,-2-2 0,0 1 0,4 2 0,-2-1-1,2 0 0,-4 4 0,4 1 0,-2 0 0,0 4 0,2 0 0,-2 1 0,2 1 0,-2 0 0,0 1 0,0-5 0,2 0 2,0 1-1,-2 1-1,4 0 1,-2 0 0,1 0-1,-3 3 1,4-1-1,-2 2 0,4 0 0,-4 0 1,2 0-1,0-1 0,0 1 0,-1 0 0,-1 0 0,2 0 0,-2-1 0,0 0 0,2 0 0,-2-1 0,-2 0 0,4-1 0,-2 1 1,0-2 0,2-1-1,-1 1 0,-1 0 0,2-3 0,-2 1-1,-2-1 1,4 0 0,-2 0 0,0-1 0,0-1 1,0 1-1,0 0 0,0-2 0,0 0 0,0 0 0,-2-1 0,3 0 0,-1 0 0,0 0 1,0-1-1,4 0 0,-2-1 0,4-1 0,3 0 1,1-3-1,5 0 0,5-1 0,3-2 0,2-2 0,4 0 0,6-2 0,3-2 0,1-1 0,7-2 0,1 1 0,5-1 0,0-2 0,0 3 0,-1-1 0,-1 1 0,-2 0 0,-1 0 0,-3 2 0,-3 1 0,-1 0 0,-5 1 0,-2 2 0,-4-2 0,0 3 0,-4 0 0,-2 1 0,-5 0 0,1 1 0,-2 1 0,-3 1 0,1-1 0,-3 2 0,-1-1 0,-1-1 0,-2 1 0,-1 1 0,-1 1 0,0 1 0,-2-1 0,1-2 0,3-3 0,4 4 0,-3-2 0,-1 0 0,3 1 0,-7 3 0,0-3 0,0 2 0,2-3 0,3 3 0,-5-1 1,2 0-1,1 1 1,-3-3 0,2 2-1,-2 0 0,-2 0 0,1 0 0,-1 1 0,0 0 0,-2 1 0,0-1 0,2 5 0,-4-3 0,2-1 0,0-1 0,2 2 0,-4 2 0,0-1 0,2-1 0,-2-3 0,2 2 0,1 0 0,-3 0 0,2 2 0,-2-1 0,0 0 0,0 0 0,0 0 0,0 0 0,2 0 0,-2 0 0,0 0 0,0 0 0,0 0 0,0 0 0,0 1 0,0-1 0,0 0 0,-2-1 0,2 1 0,0 0 0,0 0 0,0 0 0,0 0 0,0 0 0,0 0-1,0 0-1,0-1 0</inkml:trace>
  <inkml:trace contextRef="#ctx0" brushRef="#br0" timeOffset="73554.207">19630 9221 1,'2'-11'2,"-2"2"1,0 6-1,0 0 0,0 1 0,0 0-1,0 1 0,2-2 0,-2 1 0,0 1 0,0-2 0,0 2 0,2 0 0,-2-1-1,0 3 2,2 0-1,0 0 0,-2 3-1,2 0 0,0 2 0,0 1 1,3 2 0,-1 2 0,0 2-1,2 2 0,-4 2 0,2 2 1,7 20 0,1 0-1,-2-3 0,-4-1 0,1 0 0,1-2 0,-2 1 0,0-1 0,-1-4 0,1 1 0,-2-1 0,0-2 0,2 1 0,-2-5 0,-2 1 0,3 2 0,3 1 0,-2-5 0,-2-5 0,0 2 0,-2-1 0,5-1 0,-5-5 0,4 0 0,-2-4 1,4 0 0,1-2-1,-1-1 0,2-3 0,-2-1 0,5-3 0,3-3 0,-5 3 0,3-1 0,3-3 0,3-1 0,5-3 0,4 0 0,2-2 0,4 1 0,44-17 0,-5 1 0,-1 3 0,1-2 0,-1 3 0,-38 12 0,4-1 0,2-1 0,3-1 0,3 1-1,-1-1 1,45-14-1,-10 4 0,-7 3 1,-10 3 0,-6 2 0,-4 1 0,-7 1 0,-1 1 0,-9 2 0,0-1 0,-4 1 0,-18 6 0,-1 0 0,3 0 0,0 1 0,1-1 0,1 0 0,-1 2 0,1-2 0,0 1 0,-1 0-1,-1 2 1,1 1 0,-1-3 0,-1 2 0,-1 0 0,-1 0 0,-1 2 0,-1-1 0,-1 0 0,-1 1 0,0-1 0,-1 0 0,-1 0 0,-2-1-1,2 2 0,-2 0 1,1 0 0,-3-1 0,2 1 0,-2 0 0,-2-1 0,0 1 0,0 0 1,0 0-1,1 0 0,-1 0 0,2 0 0,-2 0 0,0 0 0,-2 0 0,2 0 0,0 0 0,-2 0 0,2 0 0,-2 0 0,0 0 0,0 0 0,0 1 0,0-1 0,2 0 0,-2 0 0,0 0 0,0 0 0,0 0 0,0 0 0,0 0 0,0 0 0,0 0 0,2 0 0,-2 0 0,0 0 0,0 0 0,0 0 0,0 0 0,-2 0 0,2 0 0,0 0 0,0 0 0,0 0 0,0 0 0,2 0 0,-2 0 0,0 0 0,0 0 0,0 0 0,0 0 0,0 0 0,0 0 0,0 0 0,0 0 0,0 0 0,0 0 0,0 0 0,0 0 0,0 0 0,0 0 0,0 0 0,0 0 0,0 0 0,0 0 0,0 0 0,0 0 0,0 0 0,0 0 0,0 0 0,0 0 0,0 0 0,0 0 1,0 0-1,0 0 0,0 0 0,0 0 0,0 0 0,0 0 0,0 0 0,0 0 0,0 0 0,0 0 0,0 0 0,0 0 0,0 0 0,0 0 0,0 0 0,0 0 0,0 0 0,0 0 0,0 0 0,0 0 0,0 0 0,0 0 1,0 0-1,0 0 0,0 0 0,0 0 0,0 0 0,0 0 0,0 0 0,2 1 0,0-1 0,-2 2 0,2-2 0,-2 0 0,2 1 0,-2-1 0,3 0 0,-3 0 0,0 1 0,0-1 0,0 0 0,2 0 0,-2 0 0,0 0 0,0 0 0,2 0 0,-2 0 0,0 0 0,0 0 0,0 0 0,0 0 0,0 1 0,0-1 0,2 0 0,-2 0 0,0 0 0,2 0 0,-2 0 0,2 1 0,-2 0 0,0-1 1,2 0-2,-2 0 1,0 0 0,0 2 0,2-2 1,-2 0-2,0 0 1,0-2 0,0 2 0,0 0 0,0 0 0,0 0 1,0 0-1,0 0 0,0 0-1,0 0 2,0 0-1,0 0 0,0 0 0,0 0 0,0 0 0,0 0 0,0 0 0,0 0 0,0 0 1,0 0-1,0 0 0,0 0 1,0 0-1,0 0 0,2 0 0,2 0 1,-4-1-1,2 0 0,-2 1 0,2-1 0,2 0 0,3 0 0,-3 1 0,-2-3 0,0 2 1,-2 0-1,2-1 0,-2 2 1,2 0-1,-2 1 0,2-1 0,-2-1 0,0 2 0,0 0 0,0-2-1,-2 1 1,4 0 0,-2 0 1,0 0-2,0 0 2,0 0-1,0 0 0,0 0 0,0 0 0,0 0 0,0 0 0,0 0 0,0 0 0,0 0 0,0 0 0,0 0 0,0-3 0,0 2 0,2 0 7,-2 0-8,2 0 0,0 0 0,-2-2 1,0 3 0,2-1 0,-2 1 0,3 0 0,-1-2-1,-2 1 1,0 1-1,-2 0 1,-1 0-1,3-2 1,0 2-1,0 0 0,0 0 1,0 0-1,0 0 0,0 0 0,0 0 0,0 0-1,0 0 1,-2 0-1,0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21T05:29:10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8532 10527 1,'16'4'2,"-1"1"-1,-3-1 0,1-1 0,-1-1 0,-1 0 0,-3 0 0,2 1 0,-2-2 0,1 2 0,-3-1 0,2 0-1,0 0 1,-1 1-1,-1 2 1,0 1 0,-2 1 0,2 1-1,-1 1 1,-1 0 0,-2 3 0,2 0-1,-2 2 0,2 1 0,-2-1 0,0 0 0,2-2 0,-2 1 0,3 0 0,-3-3 0,2 0 0,-2-2 0,2-2 0,-2-1 2,2-1-2,0-3 0,0-1 0,3-2 0,-3-2-2,0 0 2,0-2 0,0 1-1,-2-1 0</inkml:trace>
  <inkml:trace contextRef="#ctx0" brushRef="#br0" timeOffset="1594.0912">2580 4566 1,'10'-4'2,"0"-1"0,5 0 0,-1 1-1,5-1 0,4 2 0,1-3 0,3 2 0,4 1 0,0-1-1,2 2 0,5-2 1,-1 1-1,0-1 1,2 2 0,3 1 0,-1-1 0,-2 0 0,3 2-1,1 2 0,1 0 0,1 1 0,1 2 1,1 1-1,1 0 0,-1-2 0,3 5 0,0-4 2,1 1-2,3 0 0,2-1 1,2-2 0,6-1-1,2 1 0,2-1 1,3-2-1,1 0 1,5-1-1,-5 0 0,7 0 0,-1-2 0,5 2 0,-2 0 0,1 1 0,1 0 0,-2 0 0,-1 0 0,3 1 0,-2 3 0,-1-2 0,1 1 0,0 1 0,-3-1 0,-1 2 0,-1-1 0,-3 0 0,-1 1 0,-1-3 0,1 2 0,0-2 0,1 1 0,-3-1 0,0-2 0,-1 1 0,-3-1 0,0 0 0,0 1 0,-2-1 0,-2-1 0,2 1 0,1-3 0,1 2 0,0-1 0,0-2 0,0 0 0,0-1 0,-1-1 0,-1 1 0,-2-1 0,2-1 0,-2 1 0,-2-1 0,-2 1 0,-2-1 0,-5-1 0,1 1 0,-7 0 0,-1 0 0,-7 0 0,-2 2 1,-6 0 0,-2 1 0,-4 1 0,-2-1-1,-5 1 0,-1-1 1,-1 1 0,-4-1-1,1 2 1,-3-2 0,-2 2-1,0 0 0,-1-1 0,1 0 0,-4 1 0,2-1 0,-2 1-1,0 0 0,0-2-1,0 2-1</inkml:trace>
  <inkml:trace contextRef="#ctx0" brushRef="#br0" timeOffset="2993.1712">6151 4245 1,'7'0'2,"3"-1"0,-2 0-1,5 0 0,1 1 0,1-1 0,1 0 0,3-1-1,-1 1 0,3 1 1,2 0 0,0-1 0,1 1 0,1-1-1,0 0 0,0 0 0,2-1 1,0 1-1,-3 0 0,5-1 0,-2-1 0,2 1 0,0 1 0,0-1 1,0-2-1,0 2 0,2-1 0,0 2 0,0-1 0,4 1 1,0 1 0,1-1-1,-1 1 1,2 1-1,2 0 0,1 1 0,1 1 1,0 0-1,3 1 0,1-2 0,1 1 0,3 0 0,3 1 0,2 0 0,4-1 0,4 1 0,2-1 0,0 2 0,4 0 0,3-1 0,1 2 0,2 0 0,7 1 0,0 0 0,1 1 2,1 1-2,4 1 0,-2-1 0,6 1 0,2 0 0,2 0 0,2 1-2,0-2 2,3-1 0,1 0 0,5-2 0,1 0 0,1-3 2,1 0-2,1-2 1,2-2 0,3-3-1,3 0 0,0-5 0,-2 1 0,2-1 0,-2-4 0,2-1 1,-1-1-1,-3-2 0,0-2 0,-4-3 1,-5-1-1,1-2 0,-1-1 0,-4-4 0,-1-1 0,-5-2 0,-2-1 0,-4 0 0,-2 0 0,-5-2 0,1 0 0,-4-1 0,1 0 0,-1-2 0,-5 1 0,1 0 0,-5-4 0,-2 0 0,1-1 0,-5 0 0,-4-1 0,-2-1 0,0 2 0,-3 3 0,1-1 0,-4 3 0,-2 0 0,-3 2 0,1 4 0,-5-1 0,-1 4 0,-3 1 0,-4 3 0,0 0 0,0 4 0,-4 2 0,0 0 0,0 3 0,0 1 0,0 1 0,0 2 0,3 2 0,-1-1 0,0 2 0,0 1 0,4 2 0,0 0 0,0 1 0,3 1 0,-1 0 0,2 2 0,1 1 0,1 1 0,-1 0 0,1 1 0,0 1 0,-1 3 0,1-2 0,3 2 0,-3 1 0,1 0 0,1 1 0,3 0 0,-1-2 0,1 4 0,1-3 0,-1 1 0,2 0 0,-1 0 0,-1 0 1,2-1-1,-3 1 0,1-2 0,-1-1 0,1 1 0,-1-1 0,1-1 0,-1 1 0,-1-2 0,2 0 0,-3 1 1,-2-2 0,-1 0-2,-3 1 1,-4-1 0,-4-1 0,-2 2 0,-6-2 1,-2 1-1,-3-1 0,-3 1 0,-3-1 1,1 0 0,-3 0-1,-2-1 0,-2 0 0,1 1 0,-3-2 0,0 2 0,0-1-1,0 0 0,-2-1 0,0 1-1,0-3 0</inkml:trace>
  <inkml:trace contextRef="#ctx0" brushRef="#br0" timeOffset="5099.2917">16387 2336 3,'-2'-5'4,"0"0"6,-2 0 0,2-1-9,-3 3 13,3-1-8,0 2 5,0-1 0,2 3-2,-2 4-2,0 2 0,0 5-8,0 3-6,0 5 14,0 4 5,0 2 0,0 0-15,2 3 13,0 1-2,2 0-1,-2 0-7,2-1-6,0 1-6,-2 0 0,0-2 1,-2-2 1,2-2 0</inkml:trace>
  <inkml:trace contextRef="#ctx0" brushRef="#br0" timeOffset="5643.3228">16271 1827 3,'-4'-6'3,"-2"0"-1,0 0-1,-3 2 1,-1 1 0,0 1 0,-3 2 0,-5 3 0,1 3-1,-4 4 1,-1 5-1,-3 4 0,0 5 0,0 5 0,-2 2 0,0 6 0,0 4 0,1 3 0,3 2-1,-2 4 1,4 2 0,5 3 0,1 0-1,3 2 1,4-1-1,3 1 0,5-2 0,7-3 7,1-1-8,4-3 1,7-3 0,4-4-1,4-3 1,6-4 0,4-5-1,4-3 1,7-5 0,2-4 0,1-4-1,3-4 1,0-4 0,2-5-1,-3-4 1,3-4 0,0-2 0,-2-5 0,2-4 0,-5-5-1,-3-4 1,0-4 0,-5-7-1,-4-4 1,-4-6 0,-2-3 0,-4-4 0,-4-2-1,-4-3 1,-7-2 0,-3-2 0,-5 0 1,-6 2-1,-4 4 0,-7 3 0,-3 3 0,-3 3 0,-3 4 0,-5 5 0,-2 3 0,-6 5 0,0 2 0,-4 6-1,-1 3 1,-3 3 0,0 4 0,-1 1 0,3 4 0,0 0 0,4 5 0,4-1 0,4 2 0,0 3 0,2 1-1,4 1 0,3 2 1,3 0-1,1 1-1,3 0 0</inkml:trace>
  <inkml:trace contextRef="#ctx0" brushRef="#br0" timeOffset="7053.4035">17777 2050 2,'0'-1'3,"-2"-1"-1,2 2 1,0 0-1,0 1 0,0 4 0,0 6 0,0 1 0,-2 3 0,0 3-1,2 2 0,-3 3-1,1 2 1,2-1 0,-2 1-1,2-2 1,0 0 0,0-3-1,0 0-1,2-4-1,-2-1 0</inkml:trace>
  <inkml:trace contextRef="#ctx0" brushRef="#br0" timeOffset="7194.4115">17713 1755 1,'-2'5'1</inkml:trace>
  <inkml:trace contextRef="#ctx0" brushRef="#br0" timeOffset="7900.4519">18019 1940 1,'2'7'3,"2"5"-1,-2 5 1,2 5-1,-2 1 0,0 5 0,-2 2-1,2 3 1,-2-2-1,0 0 0,2 0 1,-2-2-1,2-4 0,-2-1-1,3-5 1,-1 0 0,0-4 0,0-3-1,2-4 1,-2-4-1,2-2 1,0-5-1,0-3 0,3-4 1,-3-3 0,2-3-1,2-3 0,3-3 0,-3-2 0,2 1 0,0-2 0,1 2 0,-1 2 0,0 2 0,1 4 0,1 4 0,-1 2 0,-3 8 0,2 2 0,1 5 0,-3 4 0,0 1 0,2 3 0,3 1 0,-1 0 0,1 1 0,-1-3 0,3 0 0,-1-2 0,0-3 0,3-2 0,0-3 0,-1-3 0,1-3 0,-1-2 0,1-4 0,-1-2 0,1-4 0,-3-2 0,-1-4 0,3-4 0,-1-3 0,-1-2 0,1-2 0,-1 0 0,-1 3 0,1 2 0,-4 4 0,1 5 0,-5 2 0,2 6 0,-4 7 0,1 6-1,-3 6 1,0 10 0,-2 3 0,0 5 0,2 1 0,0 2 0,0 0 0,2 0 0,2-1 0,2-3 0,1-4 0,1-1 0,2-6 0,1-3 0,3-4-1,-1-7 0,4-3 1,-3-6 0,5-6 0,-1-5 0,3-5 0,2-7 0,0-5 0,0-3-1,-3-3 1,-1-3 0,0-3-1,-3-3 1,1-3 0,-2-2 0,-5 1 0,2 0 0,-3 3 0,-3 4 0,-2 6 1,0 6-1,-3 7 1,-1 8 0,-4 9 0,-5 8 0,1 8-1,-2 7 1,-3 8 6,-1 5-7,0 6 6,-1 6-7,3 5 6,0 4-7,3 4 7,3 2-1,2-1 0,6-1-1,3-1-6,1-5 6,4-2 1,7-4-9,-1-4 2,3-5 0,0-3-1,2-5 1,-1-5-1,3-4 0</inkml:trace>
  <inkml:trace contextRef="#ctx0" brushRef="#br0" timeOffset="8078.4621">19169 1743 1,'0'0'2,"0"1"0,0 2 0,0-1 0,2 1 0,0 0-1,2-1 0,2-1 0,0 0 0,7-1 0,-3 0-1,5-2 0,1-2-1,1 1 0</inkml:trace>
  <inkml:trace contextRef="#ctx0" brushRef="#br0" timeOffset="8229.4707">19423 1719 1,'-2'8'3,"-2"0"0,-2 2 0,1 3 0,-1 2-1,0 0 0,0 4 0,2 0-1,-2-2 1,-1 3-1,3-2 0,0-1 0,0-1-1,2-2 0,0-2-1,2-3 0,0-2 0,0-1-2</inkml:trace>
  <inkml:trace contextRef="#ctx0" brushRef="#br0" timeOffset="8369.4787">19409 1612 3,'0'1'2,"0"2"0,0 2 0,0 2 0,0 3-1,2 1 0,0 0-1,0 2 0,0 1 0,2 0-1</inkml:trace>
  <inkml:trace contextRef="#ctx0" brushRef="#br0" timeOffset="8867.5072">19779 1736 1,'2'-8'2,"-2"0"1,0 0 0,-2-1-1,-2 3 1,2 0-1,-5 1 0,-1 4 0,-4 1 0,-1 5-1,-3 0 0,-1 5 0,-1 1 0,-1 4-1,2 1 0,1-1 0,3 0 1,3 0-1,4-1 0,2-1 0,0-2 0,4-1-1,4-5 1,2-1 0,4-2-2,3-3 1,1-2 0,3-2-1,1-2 1,3-1 0,-2-2 0,1 1 0,-1 0 0,0 0 1,-3 2 1,1 1 0,-3 2 0,-1 3 0,-5 2 0,0 5 1,-6 2-1,0 3 0,0 0 0,-2 4 0,0 1 0,2 0 0,0-2 0,0 0 0,3 0-1,1-2 0,2-3 1,0-4-1,3-2 0,1-4 0,3-4 0,1-2 0,1-6 0,1-2 0,-1-2 0,1-4 0,1-1 0,-2-4 0,1-2 0,1-2 0,-1-4 0,-1-1 0,-3-4 0,-1-4 0,-1-3 0,-1 2 0,-3-1 0,-2 2 0,0 3 0,-4 4 0,3 5 0,-3 5 7,-2 5-7,-2 6 0,-3 8 0,1 10 0,-4 7 6,2 6-1,0 8 0,-3 5-1,-1 3-7,2 7 14,-1 1-8,3 3-1,2 1 0,4-1 0,2-1-7,4-2 0,3-3-1,-1-3 1,4-3-1</inkml:trace>
  <inkml:trace contextRef="#ctx0" brushRef="#br0" timeOffset="9046.5175">18927 1656 1,'-4'2'4,"1"0"-2,6 1 1,-1-2 0,4 0-1,2 0-1,4-2 0,7-1-1,6-3 0</inkml:trace>
  <inkml:trace contextRef="#ctx0" brushRef="#br0" timeOffset="9418.5387">21096 1629 30,'0'-1'1,"0"1"12,0-1-14,-2-4 0,0 0 7,-2 0-7,0-2 12,-2 0-7,-1 1 6,-1 0-8,2 0-6,-2 3 13,-3 0-14,1 1 13,0 1-13,-1 2 0,1 3 7,-5 0-6,3 1 6,0 2 6,-1 1-13,1 1 13,1 1-14,3 1 14,2 2-8,0-1 7,4 2-14,2-3 1,2 3 1,2 0 0,2-1 1,4 1 0,3 0 1,-1 2 0,3 0 14,-3 2-16,1-2 9,-3 0-1,0 3 6,-4 1-8,1 1 0,-5 0 0,-4 0 6,0-2-7,-5 0 0,1 0-7,0-4 1,-4-1 0,1-5-2</inkml:trace>
  <inkml:trace contextRef="#ctx0" brushRef="#br0" timeOffset="10321.5904">21417 1141 9,'-2'0'10,"2"1"-1,-2 4 5,-3 1 11,1 6-10,-4 4 5,0 3 4,-5 3-10,3 6-1,-4 3-8,1 4 18,-3 4-8,3 4-3,-1-1 5,1 1-15,3 1 7,2-1-2,4-1-1,6-1-13,0-1 1,8-3-7,2-2-10,5-6 2,4-2 3,3-4 1,3-5 3,4-4 2,2-6 0,1-4 2,-1-2 1,0-6 2,2-4 1,-4-4 1,0-2-1,-4-1 2,0 0 0,-7-2 1,-1 2 1,-4-1 0,-7 1 1,-4 3 12,-4 0-7,-4 4 6,-7 1 5,-3 3-9,-5 3 13,-1 2-9,-1 3 5,-2 0-8,1 3-8,1-1 1,4 1 7,1 0-2,3 1-1,5 0-13,2-1 7,4-1 8,4-1-8,4 0-7,2-3 9,7-2-7,1-1-5,5-2 1,2-1 1,0-1 2,1-1 1,1-1 0,0 0 1,0 0 1,-2-1 1,-3 2-1,-1 2 9,-3-1-8,-3 4 1,-1 1 14,-6 2-15,1 3 7,-5 2-8,0 0 9,0 0-9,0 1 2,-2 0 7,2-1-7,2-1 0,2-1 1,1-2 13,1-2-15,4-3 8,5-4-8,1-2 14,5-3-8,0-3 6,4-1-7,0-3 0,2-3 0,0-4-1,-1 0 0,1-5 7,0-3-7,-2-4-7,2-3 1,0-3 13,-4 0-7,0 3-6,0 0 1,-1 3 7,-1 5-7,-4 3 7,-1 5 0,-1 4-7,-5 5 20,-1 6-15,-7 5 7,-2 9-1,-4 7-1,-2 5 13,-7 7-10,-1 7 6,-2 4-7,-3 2-2,0 2-1,1 2 6,1-3-20,5 0 26,2-4-20,2 0 13,6-2-14,2-6 7,2-1 0,2-3-1,4-5 0,5-3 0,-1-5-6,3-2-6,-1-2-5,3-5 7,0-1-4,-3-5 1,1-3 1,-3-3 2,-1-1 1,-1-1 1,-4 1 1,1 0 1,-5 1 1,0 2 7,0 3 6,-2 1-8,-4 4 6,-2 3 6,-4 3-8,1 3-7,-1 3 14,-2 0-15,4 2 19,-3 0-2,5 1-14,2 0 6,2-1-7,2 0 7,4-1-1,3-2-1,1-1-7,4-2-6,5-1 7,0-2 1,-1 0-13,5-3 2,0 0 1,-3-1 0,1-2 2,2 2 1,-2-2 1,-3 0 1,-1 0-1,-1 0 1,-1 0 1,-5 1 0,2-1 0</inkml:trace>
  <inkml:trace contextRef="#ctx0" brushRef="#br0" timeOffset="10517.6016">22306 1497 3,'0'0'4,"2"0"-1,2 0 0,0-2 0,3 2-1,1-2 0,2 0 0,5-2 0,-1 0 0,5-1-1,-1 0-1,3-1-2</inkml:trace>
  <inkml:trace contextRef="#ctx0" brushRef="#br0" timeOffset="10689.6114">21311 1655 1,'2'-2'3,"2"0"0,3-2-1,3-2 0,0-1 0,7-1-1,2-2 1,1 0-1,3 1-1</inkml:trace>
  <inkml:trace contextRef="#ctx0" brushRef="#br0" timeOffset="11332.6482">19150 2894 3,'10'-14'3,"3"-1"0,-1-1 0,1 0-1,-3-1 0,-2 2-1,-4 2 1,0 1 1,-6 2-2,-4 3 0,-2 4 0,-7 3 0,-3 4-1,-5 5 1,-2 1 0,0 3-1,-1 1 1,3 1-1,0-1 0,2 0 0,5 0 0,1-1 0,5-2 0,2-3 0,4 0 0,6-3 0,2-3 0,2-2 0,6-3 0,5-2-1,0-3 1,3-1 0,3 0 0,-2 0 0,-1 1 0,1 2 0,-4 2 1,-3 0-1,0 3 0,-1 2 0,-3 4 0,-1 0 1,-3 0-1,0 2-1,0 0 0,0-1 1,-2 1 1,3-3-1,-1-1 0,0-2 0,4-3 0,3-3 0,-1-4 0,5-3 0,-1-3 0,3-3 0,0-3 0,1-4 0,-1-3 0,-1-3 0,1-4 0,0-2 0,-3-4 0,-1-2 0,-1-1 0,-3-1 0,-3 1 0,-2 1 1,0 2 0,-4 5 0,0 2 6,-2 5-1,-2 5 6,0 3-14,-2 6 0,-2 5 14,-4 7-9,1 6 6,-3 8-14,-1 5 13,1 6-7,0 6 0,-1 7 0,3 6 12,2 4 0,-3 5-3,5 2-1,0 2-14,4 2 20,0-2-21,4 2-6,0 0 2,2 0-1,0-2 2,0 0 1,2-3-1,-1-2 1</inkml:trace>
  <inkml:trace contextRef="#ctx0" brushRef="#br0" timeOffset="11450.655">19344 3188 2,'5'-10'1,"3"-3"1,0-1-1,2-1 0,5-4-1</inkml:trace>
  <inkml:trace contextRef="#ctx0" brushRef="#br0" timeOffset="12298.7035">20321 2190 4,'-2'0'4,"-1"3"6,-1 3-8,-4 4 14,-2 3-10,-3 3 19,-1 6-10,-1 4 5,1 4-8,-3 4-9,3 4 12,-1 3-14,1 2 6,1 0 6,3-1-8,0-2-1,2-2 6,3-4-1,1-4-2,2-2-7,4-5-6,0-4 7,5-5-13,-1-5 8,4-6-6,2-4-6,3-5 3,-1-5 8,5-4 1,0-7-6,-1-6 0,5-4 2,-2-5 1,1-4 8,1-3-7,0-1 1,0-2 1,-1 2 0,-1 3 13,-2 4 5,-5 4-8,1 4-1,-5 4 13,-2 3-15,-4 8 6,-1 8 12,-6 7-4,-5 7-2,-2 8-1,-5 9-2,-1 7-2,-5 8 6,0 4-3,3 2 5,-1 2-8,3-2 6,1 0-16,5-4 6,2-1-7,1-4 7,3-3-1,0-4-19,6-5 20,0-3-1,2-4-6,5-5 0,-1-4-6,2-3-6,3-6 14,-1-4-13,3-2 15,-1-5-7,3-2 0,1-3 7,-1-2 7,1 1-22,-1-2 9,-3 3 6,1 0 0,-3 3-7,-1 4 7,-3 2-6,-2 3 6,0 4 0,-4 4-1,0 3 1,-2 4-1,0 0 0,0 4-1,0 0-13,0 1 22,0-1-22,0 0 15,3-1-7,3-1-5,-2 0 13,2-3 0,2-2-1,1-1 0,3-2 7,0-3-22,3-1 15,-1-1-13,3-4 14,-3-1-7,1 0 13,1-2-14,-3-1 0,-1-1 7,1-1 0,-3 1 7,2 0-28,-3 1 21,-1 1-6,0 1 0,-4 1 1,3 1 0,-3 1 6,0 3-6,-2 1 6,0 2-7,0 3 7,-2 0-7,2 2 7,0 0-1,0 1-19,0 2 21,2-3-1,3 0-13,1-1 14,-2-1-1,4-1-13,1-2 8,1 0 6,1-2-13,-1 0 1,0-2 13,3 1-13,-5-2 1,1 0 0,-1-1 8,-2-1-1,0-1 0,1 1 7,-3 1-2,0-1-20,-2 3 22,0-1-14,1 1 0,-1 1 8,2 2-1,-2 0-6,0 0 7,2 2 7,3-1-2,-3 0-1,2-2-7,2 2 6,1-1-13,-1-2-6,1-1 9,-1 0-19,0-1 2,1-1 2,-3-2 1</inkml:trace>
  <inkml:trace contextRef="#ctx0" brushRef="#br0" timeOffset="12474.7136">20033 2477 4,'0'0'4,"0"0"-1,0 0 0,2 0-1,0-3 0,7 3 0,1-2 1,6-1-1,7-3-1,2 0-1,8-3-1,6-1-1</inkml:trace>
  <inkml:trace contextRef="#ctx0" brushRef="#br0" timeOffset="13105.7496">21696 2427 11,'0'0'17,"0"0"15,0 0-15,0 0 17,0 0-12,-2 0-1,0-1-4,0-1-2,-2 2 18,-3 0-10,-1 2-4,-4 1-2,-3 3-3,-1 1-1,-3 4-8,0 1-7,-1 3 13,1-1 6,1 1-16,1 2 6,3 0-7,1 2-6,1 0 13,3 2-13,3-1-6,0-1 1,2-1 2,2-3-5,0 1-6,2-5 10,0 0-5,0-2-12,2-2 4,0-4 2,0 0 2,2-3 2,0-3 2,2 0 2,1-2 0,1-2 2,0-1 2,3 0 1,-1-1 1,2-4 0,3 1 1,-1-2 1,1 2 1,1-4 1,1 2 1,-1 2 1,-1 0 0,1 2 1,-3 1 0,-1 2 0,-4 2 13,3 1-14,-3 3 0,0 2 0,-1 1 6,-1 3 13,2 0-16,-4 1 6,2 1 6,1 0 5,-1-2-9,0 1 5,2 1-8,3-2 6,1-3-15,3-2 6,1 0 0,1-2-1,1-4 0,1 0-7,2-2 7,-1-1-6,-1-1 6,-3 0-13,-1 0 14,-1-2 0,-1 1-13,-3 1 7,-2 2 13,1 1-14,-5 2 13,0 1-8,-4 1-13,-2 3 8,0 4 7,-2 0-13,-3 8 0,-1 2 22,-2 2-9,2 4-1,-3 2-6,1 5 6,2 1-6,-5 2 6,3 3-6,-3 0 0,-1 2 13,-1 0-14,-1 0 7,-1-3-13,-1 0 20,1-3-14,1-4-5,1 0 13,-1-3 0,3-6-13,-1-2-6,3-3 2,-1-5 1,4-3 0,-1-3 2,3-5 1,4-2 0</inkml:trace>
  <inkml:trace contextRef="#ctx0" brushRef="#br0" timeOffset="13752.7867">22132 2585 1,'0'6'3,"0"4"0,0 2 0,-2 2 0,0 1 0,-2 2 13,-2 2 3,-2 2-8,-1 0-14,1 0 14,0 0-9,2-3-7,-1 1 14,3-3-1,2-2-14,0-2 7,4-4-6,0-2 0,7-3 1,-1-4-1,4-4 1,3-2 1,1-3 0,1-4 0,3-2 1,-1-5-1,2-5 1,-1-4 0,1-6 0,2-4 1,0-4-1,-1-1 0,1-5 1,2-3 0,0 1 0,-3 0 1,1 3 0,-2 5 1,-2 4 13,-5 5-2,-4 5-1,1 5-8,-5 5-1,-2 5 19,-6 9-15,0 6 6,-4 7 4,-7 7 4,1 6-1,-3 4-3,1 6-9,-3 6-7,1 5 20,1 2-16,3 2 12,0 0-14,3-1 7,3-4-9,4-1 0,2-3 13,2-5-20,2-2 19,4-3-8,3-5 6,-1-4-7,0-4-13,5-3 14,-3-3-7,5-4 6,2-4-6,-5-4-12,5-1 20,-5-4-19,3-2 14,-1-1 6,1-2 0,-3 1-7,1 4 0,-5 0-6,-2 2 13,3 1-7,-5 2 6,0 2-6,0 3 6,-2 5-1,3 2 13,-5 2-9,0 3 5,-2 2-14,4 0 13,-2 1-1,2 0-2,0 1-1,0-1-7,5 0 6,-3-1 5,2 0-7,2-1-15,3-2 9,-3-2-6,3-2 13,-1-1 7,2-2-3,-1 1-7,-1-2-1,1 0 6,-3-1-7,-2 0 0,1 1 6,-1-2-7,-2 0 6,0 0-13,0 3 1,1-2 7,-1 2 6,-2-1-1,2-1-13,-2 2 13,3-2-19,-1 0 14,2 1-7,-2-2-5,3-1-6,-3-2-16,2-1-4,0-2 4,1-1 3</inkml:trace>
  <inkml:trace contextRef="#ctx0" brushRef="#br0" timeOffset="13916.796">22532 2369 22,'0'0'14,"0"0"-8,0 0 6,0-3-8,2 1 7,4-3-9,0-1-6,2 1 7,5-2-7,1 1-1,3-2 0</inkml:trace>
  <inkml:trace contextRef="#ctx0" brushRef="#br0" timeOffset="14352.821">17543 3376 2,'-4'0'3,"0"-2"0,0 0 0,-1 1 0,1-3-1,2 1 0,0 1 0,0-2 1,0-1-1,2 0-1,-2-1 0,0 1 0,2 1 0,0 0-1,0-1 0,-2 0-1,2 0-1</inkml:trace>
  <inkml:trace contextRef="#ctx0" brushRef="#br0" timeOffset="14723.8422">16418 3728 3,'0'-5'3,"-2"-1"0,4-2 0,0 0-1,2-1 1,0 0 7,5-2-9,-1 1 0,4-1 0,3 1 0,1 0-1,1 2 0,1 1 7,1 4-7,-2 3 12,-1 2-7,1 5 6,-5 4 4,-2 4-14,-3 4 12,-5 6-14,-4 4 20,-3 5-3,-1 2-8,-4 0-8,2 1 0,1-3 14,-1-2-9,2-3-1,2-2-6,4-1 12,0-5 5,4-2-1,4-4-15,3-4 7,1-4-7,7-7-6,1-5-13,3-2 3,4-7 0,2-2 3,-2-4 0</inkml:trace>
  <inkml:trace contextRef="#ctx0" brushRef="#br0" timeOffset="15073.8622">16807 3305 2,'-11'-10'2,"-1"1"1,-2 1 0,-7 2-1,-2 5 1,-4 3-1,-6 6 0,-4 5 7,-7 8 5,-7 7-15,1 7 13,-2 7 0,-1 4 3,3 9-14,4 5 6,5 6 13,4 1-4,8 4-14,6 1 6,9 1-14,5 0 1,9-2 1,13-2 13,5-6-1,13-9-14,7-8 13,5-8 0,7-9-20,6-9 8,2-8 7,4-9-7,0-8 1,4-7 7,-4-8-13,0-8 7,-2-8 7,-2-7-15,-4-6 3,-7-7 7,-3-4 7,-5-5-7,-6-2 6,-6-3-7,-6-1 7,-9-3-7,-6 1 0,-6 4 0,-8 6-6,-5 4 1,-5 9 7,-7 7-6,-4 8 1,-6 10 0,0 7 1,-2 11-1,-1 9 2,-1 6 0,4 8-1,0 6 1,6 5-1</inkml:trace>
  <inkml:trace contextRef="#ctx0" brushRef="#br0" timeOffset="16605.9498">18166 3705 6,'-3'0'4,"1"0"25,0 0-3,0 2-11,0-2 5,0 1 5,2 3-11,-2 0 12,-2 6 3,2 1-23,-2 5 5,2 4 19,0 5-24,0 3 6,2 2 12,2-1-16,0 0 11,0-2 5,0-1-10,0-2 5,0-3-9,0-2 5,0-2-1,0-3-3,0-3 11,0-1-15,0-2 0,2-6-1,-1-3 5,1-4 5,0-4-1,2-3-3,2-3-20,3-5 20,-1-1-8,2-1 6,1 1-14,1-2 7,1 3-1,1 2-12,1 2-5,-1 3 1,1 3 7,-3 3 2,1 5-12,-3 4 15,1 4 0,-1 4-6,1 4 7,-3 1-7,2 0-4,-1 0-5,1 0-5,0-1 16,1-2 13,-1-2 0,1-2-8,-1-3 1,3-3 0,-1-2-7,3-3 7,-1-5 7,-1-2-14,3-4-5,-1-2 1,1-1 14,-1-4-6,4-1 0,-3 1 0,3-1-6,2 1 14,1-2 0,1 5-8,2 0 1,-4 4 0,-2 3 14,-3 2-22,-3 4 8,-3 4 8,-2 5-2,-1 5 6,-7 2-1,-4 4-20,-4 5 1,-5 3 0,-3 3 15,-3-1-7,1 2 8,-3-1-16,0-4 3,3 0-6,-1-3-25,3-3 5,1-5 5,-1-2 2,4-4 2,1-3 4,3-4 1,2-3 3,4-5 2,0-5 1,4-2 2,2-3 2,3-2 1,3-1 1,0-1 1,1 2 2,3 0 1,-1 1 0,1 3 1,1 0 7,2 3 6,-1 1 11,1 4-9,1 2 5,1 3-9,0 3-1,2 2 6,-3 2 10,-1 4-2,-3 1 2,-1 3 5,-5 2-5,3 2 4,-5 0-10,0 2 5,-2-2-16,-1-1 5,-3-3-14,0-1 7,2-2-1,-2 0-14,0-3 16,-2-3-9,2-3-5,2-4-18,4-3-4,1-3-3,-1-2 5,2-3 2,3-2 3,-3 0 4,0 1 2,5-2 1,-3 1 3,3 3 2,-3 0 0,1 3 3,-1 0 1,-2 5 7,1 1 0,1 4 0,-4 2 19,5 2-7,-3 2 10,0 4-2,1 0-3,-3 4-3,2-1 0,3 2-3,-5-1 18,2 2 2,-1-1-3,1-3-3,-4 0 2,2 1 4,-1-3 3,-1-2-12,0-1-2,0-3-9,3-2 12,1-3 2,0-1-8,1-4-9,1-1-1,0-2 5,3 0 0,-3-2-3,3 0-1,-3 1-13,3 1 13,-5-1-7,0 4-1,1 1-12,-3 2 0,2 3 9,3 2-6,-1 4 14,-2 2-7,1 3 0,1 1 7,-4 2-1,3 1 1,-1 2-2,1 0-8,-1-1 2,0 0-6,1-1 1,-1-2 1,2-2 14,5-2-1,-1-3-7,-1-3-13,1-2 15,3-1-1,-2-4-12,1-1 14,-1-3-8,-3-2-10,3-1-5,-3-1 22,-1 2 0,-3-1-8,0 3-4,-1 2-5,-3-1 8,-2 4 0,2 3 2,-4 2 1,-2 4 0,-2 3-5,0 0-6,0 3 15,0 3-19,0-1 3,2 2 1,2-1 3,2-2-6,2 1 16,3-3-6,1-3 8,4-2-7,3-3 1,2-1-12,1-3 3,3-1 21,2-4-7,0-1-6,1 0 1,-1-2-6,0 0 8,0-1 7,-2 1-6,-3-2 13,-1 1 12,-5 1-3,-1 1-8,-3 1 4,-2 0-2,-1 2-14,-5 2 13,-4 2-14,0 2 14,-7 1-8,-1 3 6,0 2-8,-1 2-6,-1 1 0,2 2 14,1 0-2,3 0-13,2 2 7,2-1-6,4 0 7,2-2-1,4-1-12,5-1 0,3-3-4,1-1 8,1 0-12,5-5 3,2 1 8,2-4-12,4-1 3,0-3 15,0-1-13,0 1 7,0-4 2,-2-2-5,0-2 7,-2-3 1,-2-2-6,-1-4 7,-1-2-13,-2-6 9,-2-2 7,-3-1-13,1 0 8,-5 1 7,-2 1 12,1 4-8,-5 1 13,0 5 3,-4 1-16,0 4 19,-4 4-10,0 3-1,-4 6-3,-2 4-2,-1 5 13,-1 8-17,0 1 12,1 7-1,3 3 3,2 4-8,0 1-8,4 4 12,4 1-15,0 3 0,4 1 0,5 1-19,1 1 8,7 1-11,4-1-17,0 0 4,-1-1 3</inkml:trace>
  <inkml:trace contextRef="#ctx0" brushRef="#br0" timeOffset="17025.9739">21787 2850 2,'0'-2'4,"0"-2"0,-4 2 13,2-2-9,-2 1-1,-1 2 11,-1 1 5,-4 1-16,2 6 5,-5 1 12,1 5-10,-3 4 12,3 6 3,0 4-4,-1 5-3,3 5-3,-1 7 11,1 6-11,0 4 5,4 4 2,-3 4-2,1 2-10,2 2-1,2-1-15,0 0-7,-1 0 2,3-4 1,2-1-18,0-6-4,0-2-10,2-7 4,0-6 2</inkml:trace>
  <inkml:trace contextRef="#ctx0" brushRef="#br0" timeOffset="18147.038">21485 3652 15,'0'0'2,"0"0"0,2 0 1,0 0-2,2-1 1,2-2 6,3-2-7,1-1 6,5-3-8,3-4 7,5 0-7,4-3 0,4-1 0,0-1 0,4 1-1,0-2 1,0 3 0,-2-3 0,-2 2 0,-2-3 1,-2 3-1,0-2 1,-4-1 0,-2 2 0,-1-3 7,-3 0-8,-1-1 0,-3 0 13,-3-1-1,0 0-7,-3 0 5,-1 0-7,-2-1-1,-2 2 6,-2 3 6,0 0 5,-2 3-3,0 2-20,-2 3 0,0 4 1,-5 4 7,3 3-1,-2 4 6,-2 6-7,-1 5 0,-1 6 0,2 4 6,1 8 6,-1 5-2,2 5-8,-1 6 0,-1 1-1,4 4-12,0 1 20,4 1-2,2-1-1,4-4-7,2-1 8,4-6-9,1-2 7,3-5-7,3-4 0,-1-5 0,3-6 6,1-6 0,1-4-1,0-6 0,-1-6-7,-1-4 7,2-4-7,-5-5 6,1-3-6,-3-5 6,-1 0 0,-1-1 6,-2 0-7,-1 1 13,-3 1-3,-2 3-20,0 0 26,-2 4-8,-2 2-8,-4 5 6,-2 4-1,0 3-7,-3 5 6,-1 3-7,0 5 6,2 1-6,-1 2-7,3 1 8,2 1-26,2-1 10,2 0 2,4-3 7,0-1-17,4-2 2,5-3 4,1-3 2,3-3 1,4-4 3,-3-3 1,7-3 0,-2-2 2,2-4 2,-3 1 1,3-5 0,0-2 1,0-4 1,0 0-1,-3-1 22,-1-1-3,0 3-2,-5 0 12,1 1 3,-5 3-4,-2 3 4,-3 3-4,-3 1-14,-4 6 4,-2 3 5,-7 5-8,-1 3-2,-2 3-7,-3 4 0,1 2-7,-1 3 7,3 2-6,-1 0 7,5 0 0,2-1-14,2-1 8,4 1-5,2-4 13,4-4 0,4-1-19,3-5 14,3-1-12,3-4 14,2-4 0,-3-1-8,5-4-4,-2-1 1,2-2 14,-3-3-1,1-1 0,2-1-7,-5-1 7,3 1 0,-5-1 6,1 3-1,-2 1 5,-3 4 12,-2 0-17,-1 3 12,-3 3-2,-4 3-15,-2 4 5,-2 3 6,-2 2-2,-1 2-7,1 3-1,0 2-1,2-1 6,0 0-7,2 0-1,0-1 0,4-1-12,2-1 7,3-1 7,1-5 0,2 0-1,3-4-12,-1-2 13,3-2 6,-1-2-7,1-2 0,2 0-1,-3-4 0,3 1 6,-5-2-7,3 0 0,-3 0-6,-3 2 7,1 0-6,-4 2 6,1 1-6,-1 2 1,-2 2 6,-4 4 0,-2 3-6,0 1 13,0 5-8,-2 0 0,0 3 0,0-1-6,0 2 7,2-2-1,4 1 0,0-1 0,0-2 0,5-3-6,1-1 6,2-4 0,3 0 0,-1-5 0,3-1 0,-1-2 12,-1-2-7,1-3-7,-3-2 12,-1-1-1,-1-1-8,-3-2 6,0-2-7,-4 2 6,0-1-13,-4 1 7,0 2-7,0 1-11,0 1 1,-4 4-4,2 1 3,-2 3 1,0 3-17,0 2-1,0 1 3,-1 3 2,3 1 4,0 2 2,2 1 3</inkml:trace>
  <inkml:trace contextRef="#ctx0" brushRef="#br0" timeOffset="18663.0675">23934 3428 9,'0'-5'23,"0"2"3,0-3-9,-2 0 10,-2 0-9,-5 1 3,1 0-15,-4 3 19,-1 2-3,-3 1-4,-3 1-14,-2 5-7,1 0 19,1 2-14,2 2-1,1 0 0,4 1-6,1 0 7,5-1 7,2 0-9,4-2 0,2-1-19,6-2-3,3-1 8,1-2-4,4-3 2,1 0 1,0-1 3,-1-1 1,3-2 1,-5 1 1,3-1 2,-1 2 1,1 0 0,-5-1 2,1 2 0,-3 0 13,-2 1-7,1 0-1,-1 0-6,-2 1 7,2 0 6,3-1-7,-1-2 6,2 1-1,3-4-7,1 0 6,3-3 0,2-1-7,4-4 0,-1-1 8,3-1-9,0-2 8,0-3-1,-2-3-1,-2-1-6,-3-1 6,1-2-6,-2-1 0,-5-1 13,1 0-14,-5-2 1,0-2 6,-4 0-6,1 0 25,-3 3-2,0 0 3,-2 5-2,-2 3-16,2 2 12,0 4-1,-2 3-3,-2 5 5,-2 4-15,-2 5 7,-3 6 4,1 4 12,-2 5-17,-3 6 11,3 6-7,-2 7 3,-1 9-8,1 6-1,-1 6-7,1 6 14,2 4-16,-3 5-7,1 3 2,-1 2-11,1 3 8,4-1-18,-1-1-3,1-3 5,2-4-5,2-4 3,0-5 3</inkml:trace>
  <inkml:trace contextRef="#ctx0" brushRef="#br0" timeOffset="18836.0774">24155 3734 8,'6'-6'17,"0"-2"-9,7-4-8,1-1 1,3-1 12,-1-1-2,7-2-14,2 1 7,2-3-7,2 2 0,-2-1-1,0-1-1</inkml:trace>
  <inkml:trace contextRef="#ctx0" brushRef="#br0" timeOffset="20655.1814">18674 5029 2,'0'0'3,"0"0"0,0-1 0,2-5 0,0-1-1,5-3 0,-1-2 0,4-4 0,1-3-1,1-2 0,5-2 0,-1-4 0,1-2 0,3-1 0,-3 0 0,1-3-1,-1 2 1,-7 0 0,1 2-1,-7 0 0,-2 4 0,-4 2 0,-4 4 0,-5 5 0,-1 6 0,-7 7 0,-1 8 1,-5 5 0,0 8 6,-2 7-1,2 4-7,-2 4 6,3 4-7,1 1 7,6 0 7,3 1-16,5-3 8,5-1 5,4-3-1,4-4-1,5-3 5,3-6-14,7-5 1,1-4 6,5-5-13,2-7 0,4-6 1,2-5 8,0-4-7,5-3 1,-3-6 1,0-2-1,2-2 2,-4-4-1,-2-3 8,-2-2-7,-4 0 1,0 0-1,-4 2 1,-3 2 1,-3 5-1,-3 4 1,-2 3 0,-3 7 0,-3 5 7,-6 5-1,-3 10-1,-3 7 7,0 6-8,-2 3 5,-1 6-7,1 3 6,0 0-1,3 1 0,1-1-7,4-2 0,4-1 0,0-2 0,9-5 0,-3-3 0,6-3 7,3-5-1,1-6 0,5-4 5,2-3-1,2-6-8,0-3 7,2-4-1,0-3 0,0-3-2,-4-4-7,1-2-13,-3-2 21,0-2 1,-4 0-2,-1 2-7,-3 3 6,-3 2-6,-2 4 6,1 3-13,-3 3 8,-4 2 6,0 8-1,-2 1 0,-2 8-1,0 1-13,0 2 14,0 5 0,0 1-13,2 2 0,3 0 15,1-2-1,0 1-1,4-4-13,5 0 7,-3-5 7,5-2-14,3-3 15,3-5-1,2-2 5,4-3-13,0-7 0,2 0 7,0-3-1,0-2-13,0-2 8,-2-1 0,0 0 0,-4-2-7,-3-1-4,-1-1 14,-4 2 6,-1 2-13,-5 4-6,-3 1 8,-2 5-7,-4 4 16,-4 4-8,-4 6 0,-2 5-5,-5 5 20,-1 5-2,-1 6-1,1 4-1,-1 6-14,1 4 7,1 2 0,5 1 6,4-1-1,2-2 1,4-1-2,4-4-14,4-3 8,3-4 7,3-4-15,3-5 16,0-4-8,3-5-7,3-6 8,-2-3-7,2-4 8,0-5-1,1-3 0,-1-3-6,0-2 1,-2-2 7,0-3-13,-1 0 8,-1 0 0,0 1 13,-5 2-8,-1 6 0,-1-1 12,-3 5 0,-3 3 3,0 4-14,-4 6 6,-4 4 6,-2 5-3,-4 5-2,2 4-1,-4 2-7,-1 3 0,-1 1 13,4-1-3,0 2-1,3-3-1,1-2-15,2-1 7,5-3-12,3-2 13,2-4 0,3-4 0,5-5 0,1-3-8,1-2-11,3-5 8,0-3-13,2-2 16,0-3 1,-1-1 1,3-1-13,-2 1 1,0-1 16,-2 1 0,-3 2 7,-3 2-16,-1 1 8,-3 3-6,1 2 1,-3 3 19,-3 5 0,-2 2 3,-2 6-14,-2 5 5,0 3-13,-4 2 7,2 3 7,-2 0-8,0 2 12,2-2-8,0-3-1,4 1 0,1-3-7,1-1-6,2-3 14,2-3 6,3-5-21,1-4 14,3-4-13,-1-3 1,3-4-6,0-2 9,-1-4-6,3-2 2,-3-2-13,3-3 4,-4-3 2,-1-1 1,1-2 3,-1-3 1,1-2 1,-1-2 2,-1-3 1,-1-2 0,3-1 8,-5-1 0,3 2 0,-3 2 18,-1 4 5,-1 3-10,-2 5 12,0 3-4,1 5-8,-5 4 3,0 4-8,-2 6 6,-4 7-9,-2 6 6,0 7-8,-5 8 13,-1 7-9,-4 5 11,1 7-15,3 4 0,-3 4 6,5 2-8,2 1-6,4 2 0,2 0-7,4-3 3,2-6-19,3-2-2,3-5 1,2-5 5,3-6 1,0-5 4,3-6 1,3-4 3,-2-7 2,1-5 0,-1-4 3,-2-5 1,1-4 1,-1-2 2,0-3 0,-3-2 0,3 0 9,-3-1 11,-1-1-2,1 1 12,-1-1 10,-1 2 1,-1 1 10,-3 1-8,-2 4-3,1 2 2,-5 2-11,2 1 2,-4 3-3,-2 5-22,-2 3 12,-2 3-1,2 4-3,0 4 5,-3 5-21,3 2 21,2 4-23,0 2 15,2 3 5,1 0 4,1 2-7,-2 0-16,0-1 16,0-1-22,-4-3-10,0-2 1,-2-1-15,-5-3 4,-1-2-3,-7-3-2,-3-3-2,-3-4 4,-2-2 5,-4-5 2,-2-3 2,0-3 5</inkml:trace>
  <inkml:trace contextRef="#ctx0" brushRef="#br0" timeOffset="20770.188">20956 4338 2,'4'-5'3,"2"-4"1,2 1-1,0-1-1,7 0 0,1-2 1,5 0 0,2 0-2,6-1 0,2 1-1,2 0-1,0 0-2</inkml:trace>
  <inkml:trace contextRef="#ctx0" brushRef="#br0" timeOffset="20903.1956">22143 4237 72,'0'0'8,"0"0"-1,0 0 12,0 0-1,-2 0-29,-3 0 1,1-1 1,-6 1 0</inkml:trace>
  <inkml:trace contextRef="#ctx0" brushRef="#br0" timeOffset="21576.2341">15895 5991 2,'0'-5'4,"0"0"-1,2 1 0,-2-1 0,2 0-1,0 1 0,-2 0 1,2 2-2,2 0 0,-2 0 0,4 2 0,1 0 0,1 4 0,2 1 0,-2 0 0,3 5-1,-3 0 0,2 2 0,-3 1 0,1 2 0,-2 0 0,0 0 0,-2 0 1,3-1-1,-1 0 0,0 0 0,2-1 0,1-2 0,3 1 1,2-3-1,3 1 0,2-3 0,1 0 0,5-2 0,0 0 0,-2 1 0,2 0 0,-5 1 0,1 0 1,-5 2-1,-3 1 0,-1 2 1,-6 1-1,-6 2 7,-4 2-8,-4 2 0,-4 0 1,-3 0 6,-3-1-1,-3 0 0,2-1-8,-4-1 1,3-2-1,-1-1 0,-2-4-1,3-3 0</inkml:trace>
  <inkml:trace contextRef="#ctx0" brushRef="#br0" timeOffset="21933.2545">15853 5476 2,'-6'1'4,"-2"2"0,-5 3-1,-3 5 0,-5 2 13,-2 7 3,-3 7-14,-5 7 6,-3 6-2,1 9 25,0 6-12,-2 7-1,6 5-4,2 5-2,7 2-7,3 6-2,9 0 12,10-1-15,4-2 6,13-4-14,5-6 1,12-6 13,3-8 0,11-9-8,3-8 6,9-6-14,7-11 7,5-8 7,7-9-1,-1-10-13,3-9 13,0-9-7,-2-8 13,-3-4-8,-1-5-7,-9-6 13,-4-5-8,-10-2 7,-11-5 5,-6-4-2,-12 0-20,-10 0 7,-7 1-6,-10 2 1,-10 4 7,-11 3-14,-10 5 16,-9 6-1,-9 6-8,-5 8-11,-4 5 3,-2 9-12,0 5 3,-2 8 1,2 4 2</inkml:trace>
  <inkml:trace contextRef="#ctx0" brushRef="#br0" timeOffset="22695.2981">18594 5580 3,'0'-2'17,"-2"-2"-8,2 1 5,0-2 18,-2-1-5,-1 2-9,1-2 3,0 1-1,-2 1-16,-2 0 5,0 3 6,-2 2-21,-3 3 13,-3 3 13,-3 3-10,-4 3-7,1 0-1,-1 2 0,0-1 0,3 0 0,1 0-7,5-3-6,2 1 2,1 0 13,5-3-6,2-1-13,4 0 8,2-2 8,2-1-7,5-2 1,3-1 7,-1 0 0,1 0-1,-4 0 0,1 1-6,-3-1 7,0 1-1,-3 4 0,-3 3 0,-4 5 0,-5 3 13,-3 6-2,-5 4-8,-1 4 6,-3 3-8,-1 0 6,-1 1-13,4 1 14,1-1-22,3-1 15,1 0-13,4-4 14,2 0 6,6-5 0,4-2-15,2-3 7,6-3-12,3-5-5,5-4-6,1-3 3,6-5 2,0-3 2,4-3 2,0-3 0,0-2 2,2-3 1,0 0 2,-2-2 1,2-1 0,0-3 1,0-1 1,1 0 1,-3-2 1,0 0 0,0 0 1,-2 0 1,-3-1 0,1 2 1,-6 2 0,0 3 19,-3 2 5,-5 4-10,-1-1 5,-6 5 3,-1 6 5,-5 3-17,-7 5 12,1 2-10,-6 7-8,-5 2 6,-1 3-7,-3 2-1,-2 0 0,0 2-6,1-1 0,-3-1-19,2-2 2,0-3 3,3 0 0</inkml:trace>
  <inkml:trace contextRef="#ctx0" brushRef="#br0" timeOffset="22875.3084">18689 5907 3,'2'5'4,"2"2"-1,2 3 0,0 3 0,3 1 0,1 2 0,2 3-1,1-1 0,3 3-1,1 0 0,-1 0-1,1 1 0,4-3 0,-1-2-1,1-3-1</inkml:trace>
  <inkml:trace contextRef="#ctx0" brushRef="#br0" timeOffset="23613.3506">19320 5827 5,'2'-7'10,"-2"1"12,-2-1 3,0 1-15,-3 3 5,1 0 17,-2 5-17,-4 1-2,-1 5 6,-1 4-10,-3 3 13,-1 3-4,-3 5-8,5 3-14,1 2 20,1 0-3,2 2-14,3-1 6,3 1-19,4-5 14,4 1-7,5-4-4,3-2 1,3-5-13,3-5 4,3-3 2,4-6 1,2-3 3,2-4 1,0-2 1,2-4 2,0 0 2,-2-5 1,-3 0 0,-1-2 1,-2-3-1,-6 0 2,-1 1 0,-3 0 2,-3 1 0,0 5 7,-4 3-7,-1 1 0,-3 3 13,0 2-7,0 5 5,-2 3-1,-2 2-1,2 2-13,2 2 19,0 1-8,2 0 7,0-1-3,6-1-7,3-2-6,-1-3 0,7-2-7,2-3 2,3-3 1,1-3 1,2-3 1,0-2 1,0-1 1,2-1-1,-4-2 2,1 2 0,-3 0 1,0 0 0,-4-1 0,-1 2 0,-3 1 13,-3 1-14,1 3 14,-5 2-2,-2 2-7,-4 4 12,-4 2-14,-2 4 6,0 3-7,-2 5 6,-3 5-13,-1 3 14,2 2-7,-1 4 6,1 2-7,2 3 8,4 3-2,0 1-14,0 1 8,6 1 1,2 0-7,2 0 1,3 1 1,1-1 14,0-1-1,3 0-8,-1-4 1,1 0 12,-3-5 0,1-3-3,-1-4-1,-4-5-1,1 0-13,-1-6 13,-2-3-13,-2-4 13,-2-3-7,0-3 13,-2-6-2,-2-1-2,0-7-1,0-2-13,-2-5 0,0-4 7,0-4 6,2-5-13,0-6 13,2-3 0,2-2-2,2-1-7,2 2 0,2 0 0,5 1 7,1 4-7,3 4 6,1 3-13,-1 3 0,-1 5 15,1 5-2,0 3 0,-3 4-1,1 6 0,-1 4-1,-2 6 0,1 4-1,-5 4 0,0 6-6,-4 4 6,-1 6 6,-6 3-7,-3 3 1,-2 2 5,-2-1-20,-3 3 15,-1-2-19,-3 0 2,3-4-6,-3-3 3,3-4 1,1-2 2,3-6 2,0-5 0,3-5 1</inkml:trace>
  <inkml:trace contextRef="#ctx0" brushRef="#br0" timeOffset="24174.3827">20558 5219 15,'0'-2'10,"-2"2"4,2 2 5,-2-1 11,2 2-10,0 4 3,-4 4 10,2 4-4,-4 5 2,0 4-3,-1 4 9,-3 4-4,2 7-11,-2 2-9,1 2 11,1 0-3,4 0-8,0 0 3,4-3-2,2 0-7,0-2-1,6-4-1,5-5 6,-1-3-8,4-5-7,-1-4 13,6-5-7,-1-5 0,3-5-1,0-4 0,0-4 7,1-5-1,-1-1-14,0-4 7,0-1 7,1 0-14,1-3 7,-2 2-7,-2 2 2,-3 1 0,-1 2 7,-3 3 0,-1 2 13,-3 2-9,0 5-7,-1 2-6,-1 3 20,-2 6-2,-2 1-14,3 3 13,-1 1-14,0 0 13,-2 3 0,2-1-2,0-2-7,3 1 6,-3-4-19,2 1 14,3-2 6,-1-4-1,2-3-13,3-3 1,-1-2 7,3-2-14,4-2-3,-3-2-12,3-2 23,-1-3 1,1-1-6,0 1-5,-3-3 7,1-1-4,0 2 1,-3 0 2,-1 2-6,-1 1 9,-3 2 7,-1 3-13,-4 1 14,0 3 0,0 6-1,-3 1 0,1 2 6,0 2-13,-2-1 13,0 2-7,2 1 6,2-1 1,1-1-16,-1 0 15,2-2-13,0-2 13,5 1 0,-1-4-8,0 0-13,3-2 15,2-4-6,-1 1 1,1-3 1,3-1 0,-1 0-19,0-1 16,-1 0-5,-3 1-6,-1 0 3,-1 0-18,-1 0 5,-2 1 0,-4-1 4</inkml:trace>
  <inkml:trace contextRef="#ctx0" brushRef="#br0" timeOffset="24345.3925">20674 5491 37,'0'0'13,"0"0"-15,0 0 7,0 0-7,4-1 13,3-3-1,3 1-14,4-3-1,3-1 0,4 0 0</inkml:trace>
  <inkml:trace contextRef="#ctx0" brushRef="#br0" timeOffset="24671.4112">21506 5640 12,'0'0'17,"2"0"9,-2 0 4,0 0-4,2 0-4,-2 0 11,0 0-4,2 0 8,0 0-16,0-2-4,2 1-14,0 1 13,2 1 3,3 1-21,-1 0 7,0 1 13,3 1-4,-1-1-14,0 2 6,1 1 6,-3-2-14,0 2 14,1-1-22,-1 0 15,-2-1 5,-2 0-14,0 0 7,0 1 6,-2 0-8,1 0 7,-3 2-14,0-1 7,-3 0 6,1 1-13,0-2 7,0 1 6,0-2-13,0 0 7,-2 0-1,2 0-6,0-2-12,0 0 2,0 2-23,2-3 5,-2-2 3,2 0 3,2-2 3,-2-1 1</inkml:trace>
  <inkml:trace contextRef="#ctx0" brushRef="#br0" timeOffset="25179.4402">21832 5608 2,'3'0'17,"-1"-1"5,0 1-4,-2 0-7,0 0 4,4 0-2,-2 0 6,4 1-10,0 0 11,-2 3-7,3 0 3,-3 1-8,2 2 6,-2-1-8,0 3-1,-4-2-1,0 2 6,-2 0-20,-2 0 20,0-1-8,2-1 0,-2 1-13,2-2 14,0 0 6,-3-2-13,3 0 6,0-2-6,0-2-6,4-1-12,0-1 3,0-3 2,3-2 1,3 0 2,2-2 2,3 1-1,-1-2 3,5 2 1,-3 0 0,3 1 1,-3 1 2,3 1 0,-3 1 1,3 1 0,-1 0 1,1 2 1,-3 1 0,1 1 1,-1-1 0,-1 1 1,-1 2 1,0-2 0,1 0 0,-1-1 1,-1 0-1,1 1 1,0-2 0,-1 0 6,-1 0 0,2-2-8,-1 1 27,-1-1-5,-2-1 11,3-2 3,-3 2-6,0-2 10,1 1-4,-3 1-11,0-1 22,-2 1-13,2 2-3,0 0-10,1 1 9,1 2-8,-2 1 2,0 3 5,1 1-17,-1 3-2,0 1-6,0 4 5,0 3 5,1 0-8,-3 3 0,0 2 6,2 1-15,-2 0-5,-2 1 7,0-1-12,0 0-12,-4-3-22,0-2 0,-6 1 6,-2-4-1,-7-2 4,-1-3 4,-7-4 4</inkml:trace>
  <inkml:trace contextRef="#ctx0" brushRef="#br0" timeOffset="25347.4498">20997 5369 2,'2'-4'4,"2"-1"0,0-3-1,5-1 0,3 1 7,4-3-9,1 0 7,4-1-8,1-1-1,3 2-1</inkml:trace>
  <inkml:trace contextRef="#ctx0" brushRef="#br0" timeOffset="26083.4919">16697 7237 2,'0'0'3,"0"-1"1,0 0 6,0 0-9,2 1 2,-2 0-2,0 3 0,2 2 1,-2 2-1,2 2 6,-2 3 0,2 2-1,0 2-7,1 0-1,-1 1 7,2 0-7,0-2 0,2 0 1,0-2 6,0-1 0,3-4-1,1-1 0,5-5 0,-3-1-1,2-3-1,1-3 0,1-1 12,1-1-1,-2 1-8,-3 0-7,-2 1-6,1 3 21,-3 3-3,2 5-14,-2 2 7,-3 5-7,1 4 13,-2 3-13,-2 3 13,0 3-8,0 0 0,-2 3 0,0-2 0,0-2-6,2-1-7,2-2 0,-2-2 3,3-5 0,-3-3-1</inkml:trace>
  <inkml:trace contextRef="#ctx0" brushRef="#br0" timeOffset="26453.5131">16873 6872 1,'-4'-13'4,"-2"-1"-1,-3 0 0,-1 2 6,-2 1 0,-7 3 5,-2 3-2,-4 8-1,-4 5-8,-6 7 12,-2 8-2,-2 7-14,-3 8 0,-1 7 14,2 7-9,1 6 12,7 6-2,4 4-1,9 3-2,9 2-8,5 4 0,12 0 6,9-2-14,8-3 1,8-7 13,6-5-14,6-8 19,7-9-20,6-7 13,6-9 0,2-10-8,2-10-7,0-9 8,0-11 7,-2-10-21,-1-6 21,-3-7-19,-3-6 20,-5-6 0,-6-4-2,-7-6-14,-6-5 15,-6-3 5,-11-3-8,-3-1-1,-9-1 6,-8 3-7,-9 1-13,-5 5 8,-9 3 0,-6 8 13,-4 8-26,-7 10 14,-3 7 1,-3 10 0,-2 8-6,-1 6-1,-1 9-10,0 6 1,0 3 1,2 4 2,3 1-1</inkml:trace>
  <inkml:trace contextRef="#ctx0" brushRef="#br0" timeOffset="27808.5906">19113 6678 3,'-2'-2'4,"0"2"0,-2 0-1,-3 2 0,-1 4 7,-4 2 4,1 7 4,-3 5-7,-1 3 4,1 6-2,-5 6-1,3 4-22,-3 7 22,5 3-15,1 2 7,3 0 6,2 0-2,3-2-1,5-2-19,5-7 1,3-3 8,4-5 0,5-7 7,3-5-7,3-7 7,6-7-1,0-6 0,2-10-1,0-3 0,0-8 0,0-5-13,-2-3 14,-2-4-7,0 0 7,-2-3-6,0-4 6,-1 1 0,-1-1-13,0 2 14,0 0-7,-3 5-7,1 1 15,0 6 0,-3 1-15,1 5 15,-5 5-7,3 5-6,-3 4 21,1 5-9,-5 5 6,-4 5-8,-3 6 6,-3 3-13,-7 7 0,-1 3 1,-8 4 0,-1 4 7,-4 1-13,-1 0 0,-3-1 1,2-3 1,2-5 0</inkml:trace>
  <inkml:trace contextRef="#ctx0" brushRef="#br0" timeOffset="28147.61">19607 6806 2,'2'1'11,"0"4"5,0 0-9,2 4 12,3 2-8,-3 3 17,2 2-9,-2 4 9,2 1-8,-2 2-10,-1 3-1,-1 2 6,0-1-9,0-2 5,0-2-1,0 0-8,0-5 0,0-2 0,0-2 19,2-4-28,4-6 7,1-4 6,3-7 0,1-3-14,3-5 1,-1-5 20,3-2-14,-1-4 12,-1 0-7,3-2-1,0 0 0,-3 1-7,-1 3 7,-1 0-7,-2 6-5,-1 1 20,-1 4-1,-2 1 4,1 6-14,-1 5 6,-2 3 6,0 5-14,1 1-6,-1 5 7,0 3 6,0 3 0,-2 0-7,2 2-6,1-2 1,-3 0-19,4-2-3,-2 0 3,3-3 2,-1-2 3,0-1 1</inkml:trace>
  <inkml:trace contextRef="#ctx0" brushRef="#br0" timeOffset="29670.6971">20254 6767 3,'0'0'4,"-2"-2"6,-2 2-8,2-1 20,0 1-4,-2 1 5,0 4-10,0 1-14,-3 2 20,1 3-16,-2 6 0,2 1 6,0 4-8,-1 3 7,1 0-1,0 3 0,4-1-8,0 2 12,4-2-14,0-2 13,2-3-7,4-1-7,3-5 7,3-5 0,1-3-13,3-4 7,5-4 7,0-6-7,0-5 7,3 0-1,1-5 0,2-3-1,-2-2 0,-2-2-13,0-2 8,-5-1 0,1-1 7,-2 0 0,-3 2-1,-3 1 0,-3 3 6,0 5 12,-1 1-16,-3 3 12,0 4 5,-4 5-16,-2 4 12,0 6-15,-2 3-1,0 5 14,-2 5-9,2 3 5,2 1-8,0 2 7,2-1-22,2-2 22,0-1-2,2-1-8,5-2 6,-3-4-13,4-3 7,1-6-13,1-2 8,3-5 7,-1-3 0,1-3-1,-1-3 0,1-4 6,0-2-20,-1-4 1,1-1 2,-1-1 14,3-3-1,-5 2-1,1 1 1,-3 2-1,1 3 6,-5 3-8,0 2 0,0 4-13,-3 6 8,-3 3-7,0 6 3,-2 3 1,0 4 7,-2 3 0,2 2 0,-2 2-20,2 3 3,0-2-4,0-1-4,0-2 2,2 0 4,0-4 2,2-2 1,0-3 3,2-1 1,0-6 0,1-4 3,1-3 0,0-3 2,0-1 1,3-3 0,-3-3 2,0-4 0,1-2 1,-1-3 1,2 0 0,0-3 1,3 0 20,1 0-10,1 2 11,-1 0-15,3 1 0,-5 6 19,3 0-10,-1 6-14,1 3 7,-3 3 17,1 5-9,-1 3-15,-2 6 20,-1 1-3,-3 5-2,0 3-2,-2 3-21,-2-1 14,-2 4-1,0-2 6,2-2-14,-2-1 0,0-1 7,0-3-1,0-3 7,0-1-22,2-3 15,0-3 0,2-3-19,1-4 14,3-4-18,0-2-5,0-4 3,3-2 2,1-2 2,-1-2 2,3-3 3,-2 0 2,1 1 0,-1 0 2,1 2 1,-1 1 2,-2 3 0,-1 2 1,1 3 0,-2 4 1,1 1 1,-1 4 0,0 5 1,-2 2 0,3 3 7,-3 3-7,2 1 7,0 2 6,-1 2-2,-1-1-13,0 1 6,-2-1-7,0-2 14,0-1-7,0-1 12,-1-3-8,1-2 13,0-1-16,0-2 6,0-5-8,2-1 13,-2-4-15,3-2 14,-1-3-2,0-3-21,2-2 20,1-4-7,-1-2 0,4-1-1,-1-3-19,3-1 1,-1 1 3,-1-1 0,2 3 1,1 4 2,-3 2 1,1 3 1,-1 3 1,3 5-1,-3 2 3,0 4 0,1 2 1,-1 2 0,1 4 0,3 0 1,-1 1 1,-1 3 0,-1-1 1,1-1 1,1-1 0,-1-1 0,3-2 1,-3-3-1,3 0 0,-3-2 0,1-2 1,-1-4-1,0-2 7,-1 1-1,1-2 5,-1 0-7,-1-2 0,-1-1 5,-3 1-7,-2-2-7,-2 4 0,-2-1 8,-2 2-7,-2 3 7,-2 3-7,-2 3 7,-5 4 0,1 1-1,-2 4 0,1 0 6,-1 4-14,0 2 14,3-1-14,1 1 1,2 1 0,2-3 1,2 0 13,2-2-7,2 0 6,4-5-14,2-1 0,0-3 1,5-3-1,-1-2 2,1-2 1,1-3 0,1-2 1,-1-1 0,-2-2 0,3-1 1,-3 0 0,1 0 0,-3 0 7,0 1-1,-1 0-7,-1 2 0,0 1 7,-4 1 6,3 5 4,-5 3-1,0 2-2,-2 4-7,0 3-1,0 2 5,-2 2-1,2 1-1,0 1-1,0-1 1,2-1-8,2-2 0,0 0-7,6-2-5,1-1 1,1-5 0,3-1 3,1-6 1,1-1 1,1-3 0,3-5 2,0-1 1,-1-5-2,3-3 3,0-5 0,0-2 0,20-36 0,-10 5 1,-8-2-1,-9 1 1,-3 0 0,-7-2 1,-4 32 1,0-5 0,0-1 0,-2 0 13,2 0-2,0 3 12,-4 4 4,2 3-17,-2 6 25,-2 3-12,0 6 11,-2 6 2,-2 6-12,-1 6 11,1 7-11,-2 7-4,-1 5 5,3 4-4,2 5-2,0 4-3,1 5-2,5 3 6,0 2-16,5 1-19,-3-1-6,4-1-3,-2-1-4,6-2-3,3-4-9,3-5 2</inkml:trace>
  <inkml:trace contextRef="#ctx0" brushRef="#br0" timeOffset="29849.7073">22424 6513 26,'0'0'26,"0"0"-8,0 0-3,0-1-2,0 1 6,4-4-4,4-1-14,3 0-13,3-2 1,5-1-1,1-2 1</inkml:trace>
  <inkml:trace contextRef="#ctx0" brushRef="#br0" timeOffset="30486.7438">19574 7331 15,'0'-2'16,"0"-1"-3,0 0-1,0 1 5,-2 0 4,2-1-2,0 2 3,0 1 5,0 0-11,0 6-1,0 6 4,2 5-15,0 5 19,0 6-16,0 3 11,-2 7-14,2 2 6,2 4-2,-2 5-1,5 1-7,-1-1-6,2-1-7,5-5 3,-1-2-18,5-7 2,1-2 1</inkml:trace>
  <inkml:trace contextRef="#ctx0" brushRef="#br0" timeOffset="30648.753">19684 7683 37,'-2'0'13,"-1"-2"5,3 2-9,0 0-1,0 0-8,0 0 7,3 0-7,3-1-7,6-2 1,5-3 0,8-3-1,1-1 0</inkml:trace>
  <inkml:trace contextRef="#ctx0" brushRef="#br0" timeOffset="31465.7998">20323 7473 2,'-4'1'4,"-3"2"6,-3-1 0,0 3 4,-5 1 4,-1 3-7,-3 2 4,-4 6 4,1 1-1,-5 3-9,2 3 5,2 2-1,-2 3-3,2-1-1,5 1 5,1-1 0,5-3-9,6-4 5,2-2-7,2-4-19,6-3 1,2-6 9,4-5-6,3-4-5,3-6 2,1-1 9,1-6 0,3-1-5,-2-1 14,-1-2-14,1-2 1,-1-1 2,-1-1 14,2 1-1,-5 1 7,1 2 4,-3 4-15,-2 2 6,1 2-1,-5 5 1,-2 6-2,-2 5-1,0 3 0,-2 6 12,-2 3-27,2 2 14,-2 5 12,0 1-21,0 2 7,2-1 0,2-2 6,0-2 0,6-2 5,1-4-2,1-2-7,4-5-19,3-8 2,2-4 0,3-4 3,5-3 8,0-7-6,-2-3 0,2-2 8,0-4 0,0-2 0,-1-1 8,-3-3-2,0 1 6,-2 2-8,-5-1 6,1 6 18,-5 4-16,0 2-2,-1 4 6,-5 6-9,-2 7 0,-2 3 11,-4 5-1,0 4-3,-2 6-1,0 4-1,-2 2-8,1 3-1,1 0 0,2 1 6,2-3-13,2-2 13,5-2-14,-1-2 1,6-5-7,3-4 3,1-6-18,5-3 3,2-5 10,1-4-6,1-4 10,2-3-12,0-4 16,0-1-6,-2-4-5,-3-3 2,1 1 9,-2-3 0,-2 1 1,-3 0 19,1 4 6,-5 4-10,0 4-7,-1 4 12,-5 4 12,-2 6 3,0 7-18,-4 7 12,2 5-16,-2 4 5,0 5 5,0 2-8,-2 5 5,4 0-9,2-1 6,3 1-14,1-4-6,2-1 1,5-2 1,1-3-6,1-4-18,4-5 4,1-3-3,1-7 2,0-4 3,2-5 4,-3-4 3,3-4 1,-2-5 2,2-3 2,-5-5 0,-1-4 3,-2-3 1,-3-4 1,1-1 2,-3-1 0,-4 1 20,0 4-1,-1 5 11,-3 2-10,-2 4 5,0 6 3,-4 5-15,-2 4 6,-2 8-2,-1 7-8,-1 5 19,-2 5-22,1 5-1,-1 3 13,0 5-8,2 4-1,1 0-6,1 2-13,2 1 1,2-3-10,2 0 2,4-4 2,0-3 2,2-3 3,5-5 1,3-3 0</inkml:trace>
  <inkml:trace contextRef="#ctx0" brushRef="#br0" timeOffset="31637.8096">21783 7469 4,'12'-16'4,"1"1"0,-3-1 19,0 2 10,-1 1-5,-1 3 10,-2 1-11,0 2 2,-4 2-22,-2 4 17,0 4-2,-4 4 9,0 1-15,-4 5 3,0 2-7,-1 3 3,1 3-8,0 0 13,-1 1-3,5 1-9,-2-1-26,2 0 1,2-1 10,2-2-18,4-3-11,2-1 4,0-3 3,5-3 4,-1-2 1</inkml:trace>
  <inkml:trace contextRef="#ctx0" brushRef="#br0" timeOffset="32277.8462">22050 7312 14,'0'0'16,"0"0"30,0 0-12,0-3 8,-2 1 1,-1 2 8,1-1-13,0 0 14,-2 1-12,-2 2-5,-2 3-6,-1 0-2,-3 4-3,2 1-11,-5 3 5,3 0-8,-3 1-1,3 1-14,0 1 13,1 0 11,3 2-8,2-1-7,0 2-27,1-3 29,7 1-14,1-1 8,3-1 0,2-3-7,2 1 1,3-1 7,-1-3 0,3 1 0,-1-4-6,-1 3-1,-3-4 9,0 1-8,-2 0 1,-1 1 1,-3 1 0,-2 0 7,-2 2-7,-4-1-12,-2 0-12,-3 2-9,-3-1-1,-1 1-10,1-1 5,-5-2 5</inkml:trace>
  <inkml:trace contextRef="#ctx0" brushRef="#br0" timeOffset="33272.9031">21843 7173 7,'0'0'10,"0"0"18,0 0-3,0 0 9,0-1-4,0 0 3,-2 0-11,2 1 4,0 0-3,-2 1 3,-2 4-9,-5 2 3,-1 5-2,-2 3 5,-5 3 3,0 1-10,1 1-2,-3 4 5,1-1 10,-1 1-15,0 1-9,3-3 18,1 0-8,1-1-9,2 0 11,1-3-1,3 0-9,2-1 6,2-2 5,4-1-15,4 0 12,0-3 4,6-1-8,1-2-2,3-1-1,3-1 5,3-1-14,1-3 0,2-1 14,-1 1-9,3-4 0,0 1-1,-2 0-13,2 0 2,-5 1-7,-1-1-23,-3 0 6,-1 1 9,-5-2-10,1 2 5,-5-1-16,0 2-8,-2 1 5,-4-1 5,-2 1 4</inkml:trace>
  <inkml:trace contextRef="#ctx0" brushRef="#br0" timeOffset="34720.986">17055 8778 5,'-2'-2'4,"0"-2"6,0-1 18,-2 3-3,-1-1-10,1-1 17,-4 2-17,2-1 12,0 1-17,1 0 25,-1 1-5,0 1-23,0 1 12,0 1-2,-1 0-3,1 2-1,0 2-2,2 1-14,0 1 20,2 2-9,0 3-7,0 0 0,2 2 6,2 1-20,2 2 20,2 0 0,2 3 5,3 1-7,3 2-8,3-1 13,-1 3-1,3-1 5,4 1-1,-5-2-2,1-1-8,-1 2 0,-1-1 6,-5 1-1,-1-2 0,-5-1-16,-2 0 8,-4 0-6,-4-1-12,-4-1-5,-5-3 10,-1-2-4,-3-2-18,1-5-2,-3-2 4,0-5 4,-1-3 3,-1-5 3,0-5 2,1-3 2,-1-5 2</inkml:trace>
  <inkml:trace contextRef="#ctx0" brushRef="#br0" timeOffset="34896.996">17003 8648 1,'15'-10'3,"1"-1"-1,3-1 1,2 2-1,-1 0 0,3 5-1,2-2 0,-2 2 0,-1 3 0,1 2 0,0 2 0,-5 1 0,1 2-1,-2 1 0,-3 2-1,-4 1 0,1 1 0,-3-1 1,-2-2-1,-2-1 0,0 0 0,-1-1 1,-1-2-1,-2-1 0,0-3 0</inkml:trace>
  <inkml:trace contextRef="#ctx0" brushRef="#br0" timeOffset="35261.0169">17270 8272 2,'-6'-13'3,"0"-1"0,-5 0 0,3 2-1,-4-2 1,-1 3-1,-1 2 0,-3 2 1,-1 3 5,-5 4-7,-2 5 12,-4 4 12,0 6-10,-4 5-8,0 5 12,0 5-15,0 8 12,-2 5 5,1 6-4,3 7-21,2 6 13,5 4-7,1 6 6,4 5-7,7 2 13,6 3-15,6 0-7,8-2 8,6-3 14,5-8-16,8-5 1,6-8 0,6-7 12,7-11-7,3-7-7,1-10 0,2-9-5,4-8 1,-1-9 13,-1-9 5,2-7-13,0-9-6,0-6 7,-5-6-6,-1-5 7,-2-6 0,-5-3 6,-4-4-1,-5-5 6,-10-3-8,-3-3-13,-9 1 8,-10 0 0,-6 2 7,-8 2-1,-7 3 12,-3 4-14,-5 7 13,-4 3-15,0 7-7,-5 5 14,1 6-21,0 7 3,-2 4-5,-2 6 1,1 6-5,1 2 1,4 5 1</inkml:trace>
  <inkml:trace contextRef="#ctx0" brushRef="#br0" timeOffset="36690.0986">18898 9174 7,'0'0'10,"0"0"0,0 0-2,0 0-1,0 3-1,0-2-7,0 0 6,0-2-1,4-3 7,4-3-8,2-3-7,3-4 0,3-3 21,5-6-10,2 0 0,2-4-1,-3-2 6,1-1-8,0-4-7,-2 1 0,-3-2 19,-3-2-2,-3-1 6,-4 2 3,-4 2-2,1 1 3,-5 4-9,-5 3-2,-3 8-2,-2 4 6,-5 8-3,-3 7-2,-3 7-14,0 7 13,-1 6-1,-1 6-2,0 7-1,2 3-7,5 5 0,1 3-12,5 4 20,4 0-20,2-3 14,4-1-6,2-4 0,6-2 13,5-6-7,1-2-13,3-7 14,5-5 0,3-8-1,4-5 0,-2-7 0,2-5-7,2-5 1,0-6-7,-2-2 9,0-7 0,0-2 6,-2-2-6,-2-3-6,-3-2 1,1 0 13,-4 2-1,-1 1 6,-1 4-1,-5 4 5,1 4-21,-3 4 19,0 4-7,-1 8-7,-1 5 6,0 5 0,0 5-1,-1 6-1,1 2-6,0 6-7,-2 3 15,5 1-1,1 2-1,-2-1 0,5-2-7,-1-2 1,3-4-7,-1-6 16,5-3-9,0-6 1,0-7 8,1-3-2,3-6-1,0-5-6,0-2 0,0-4 1,-1-3 6,-1-1-7,-2-1 7,-1 2-1,-1 2 0,-4 3-7,-3 1 1,-2 4 0,1 3-7,-3 3 9,0 5 6,-2 3 7,-1 3-15,-3 5 7,2 1-14,0 1 8,2-1-6,0-1-5,1-1-18,1 1 17,4-5-18,1-1 3,5-6 5,3-4 1,2-3 3,4-3 2,-1-4 2,3-2 3,-2-5 0,2-3 2,-2-3 2,2-8 0,-2-2 1,-2-5 0,2-3 2,-3-4 2,-1-1 1,-2-3 1,0 2 0,-3-1 1,1 3 7,-3 5 5,-1 4 6,-3 7-9,1 3 11,-5 6 11,0 6-9,0 8 9,-1 8 3,-3 7-4,-2 8-11,-2 6 12,-2 7-5,-2 8-15,-3 3 11,1 9-2,2 4-16,0 4 12,0 1-1,0 1-21,4-4 1,-2-3 1,2-5-6,0-3 8,-2-5-13,2-4 9,-2-4-6,2-4-24,-3-3 17,1-5-9,-4-5 15,0-5 3,-2-4 1,-1-4 1,-3-3 1,-2-5-6,-3-2 9,3-2 1,-1-4 6,-2 1 6,1 3 7,1 2-9,1 1 11,2 4 5,-3 5-9,3 3-8,-1 6 13,3 4-4,-2 4-1,1 5-2,1 3 0,2 2 4,-1 2-2,5 2-21,0 0 14,2-1 6,2-2-22,4 1 2,0-3 14,5-2-20,1-2-11,4-3 4,1-4-5,1-4-3,3-3 2,6-2 2,-2-4 4</inkml:trace>
  <inkml:trace contextRef="#ctx0" brushRef="#br0" timeOffset="37034.1183">21483 8477 2,'0'-6'11,"4"0"-1,2-3 4,-2-3 18,3-2-17,1 0 18,-2 1-5,0 2-15,0-1 23,1 3-5,-3 0-15,0 3-3,-2 0-8,0 4 12,-4 2-1,-6 3-10,-1 4 6,-7 7 6,-3 2-10,-5 6 6,-1 2-1,0 4-3,-2 2 5,6 0-8,3 3-1,3-1-7,5 1 8,4-2-16,4 1 9,2-3 6,6 0-7,0-3 7,0 0 5,5-2-20,-1-1 13,2-3-6,-1-1 12,-1-1-7,0-2 0,-1 0-1,-3-1 0,-4 1 0,0 2-13,-6-2-12,0-1 10,-5-2-18,1-1-9,-2-3 5,-1-1 2,-1-3 2</inkml:trace>
  <inkml:trace contextRef="#ctx0" brushRef="#br0" timeOffset="38024.1749">21824 8062 84,'0'0'13,"0"0"-1,0 1 11,2 3 16,-2 5 2,-2 0-5,2 5 21,-2 2-1,-2 5 6,2 2-14,-2 5-6,-2 5-12,-1 5 3,-1 6 1,2 5-9,0 2-10,2 3-9,1-1-7,3-2-12,0-2 2,7-2-6,-1-4 9,6-2-11,3-7-18,1-2 5,5-7 17,2-5-12,4-5 5,2-4 1,0-7 10,0-4 2,2-4-7,-5-7-3,1-3 1,-2-4 16,-2-6 0,-5-2-6,-1-5 1,-2 0-5,-5-3 8,-4 3 6,0 1 6,-4 3 6,-4 4-2,-6 4-1,-2 6 4,-7 6-1,-4 6-1,-1 7 4,-3 6-9,-2 6 13,-2 7-4,2 4-14,0 2 5,4 2 7,1 0-9,5 0 5,5-2-7,4 0-26,5-5 22,8-2-14,3-3-4,4-4-17,7-5 18,4-5 1,1-4-10,3-4 9,0-4 9,4-4 1,-2-3 1,-2-4-6,2-3 8,-4-3 0,0-2 1,-3-2 0,-3-2 14,0 2 4,-5 1 5,-1 2 4,-3 3-4,-2 2-1,-4 5 3,-2 4-2,-4 5-9,-4 6 12,-2 4-4,-3 5 5,-1 4-4,2 2-9,-3 3 0,1 1-2,4-1 5,-1-1-21,5 0 7,4-3-6,2-1-5,7-3-6,1-4 3,6-2-18,3-5 5,6-2 2,2-4-10,2-2-2,2-3 18,2-2 2,2-3 3,-2-1-18,0-5 11,0-2-11,-2-4 11,-2-4-5,0-3 4,-4-3 10,-2-4-6,0-4 2,-3-3 2,-1-3 3,-3-3 1,1-3 0,-5 0 22,1 4 10,-1 2 17,-4 7 2,1 4-11,-1 5-11,-4 5 5,0 8-4,-4 5 4,0 8-10,-6 9 25,-2 7-5,-5 8 8,-3 10-18,-3 5 10,1 6-4,-1 8 3,-2 8-12,5 9 5,-3 4-17,7 4-1,-1 2-13,3 1 0,4-4 1,4-3-6,4-3 7,4-4 1,2-7-6,7-5-5,1-6 1,3-5 1,-3-8 2,7-6 1,-2-6-5,2-4-6,1-8 4,-1-5 8,2-5-19,-2-7 10,-3-4 1,-1-3 9,0-3 1,-3-2 7,-3 0 13,-1 1 4,-2 2 4,-3 2-16,-1 2 12,-6 4-2,0 5 4,-4 3-3,-3 3-1,-1 8-3,-2 3 5,-3 4 3,1 7-15,-3 1-1,5 3 7,0 1 10,2 0-8,3 0-3,5 1-2,2-5-7,7 0-1,1-3 0,5-2-6,3-2-6,5-4 1,2-2 1,0-4-6,4-4 9,2-2-18,-3-3-5,4-2-2,-1-3-9,-3-2-8,-3-1-7,0-3 0,-6-2 6,-1-2 2</inkml:trace>
  <inkml:trace contextRef="#ctx0" brushRef="#br0" timeOffset="38199.1849">22645 8309 100,'-2'1'12,"0"1"4,2-2-8,-2 0 6,2 1 10,0 0-16,2-1-7,4-1 6,5-2-7,3 0 20,5-3-22,1-1-20,3-2 3,2 0 2,0-3 0,2-1 2,-2 2 0</inkml:trace>
  <inkml:trace contextRef="#ctx0" brushRef="#br0" timeOffset="38390.1958">21895 8309 37,'-3'0'6,"-1"3"-7,2-2 19,0 0 5,0 1-4,0-1 5,4 1-4,2-4-7,5 1 3,3-2-8,7-3-1,3-1-7,5-1 0,4-3-12,0 1-6,2-2 0,0 1 3,-2-2 0</inkml:trace>
  <inkml:trace contextRef="#ctx0" brushRef="#br0" timeOffset="40070.2919">18625 9315 1,'0'-9'4,"-2"-3"0,0-3-1,-3-1 7,-1-2-8,-4 1 18,0-2-8,-5 1 5,-4 0-9,1 1 5,-3 3 6,-2 1 3,1 3-2,1 3-9,-2 4-8,0 4 18,3 6-7,1 9 3,1 4-14,1 7 13,5 8-9,3 5 11,3 7-1,2 8-3,6 5-2,2 9-8,4 5 13,1 7-3,3 4-1,3 4-8,-1 3 13,3 2-16,3 2-6,1-2-13,0 0 3,-1-5-25,1-5 4,0-6 5,1-8 2,-5-9 2</inkml:trace>
  <inkml:trace contextRef="#ctx0" brushRef="#br0" timeOffset="41138.353">18443 10317 2,'-2'-10'3,"4"-3"0,2-3 0,2-4 0,2-2-1,5-2 0,3-4 0,3 0 0,4-1-1,-1 0 0,5 0 0,2-2-1,2 2 1,0 4-1,0 1 1,0 6-1,-2 2 1,0 4-1,-4 5 0,0 5 1,-4 4 0,-3 6 6,1 5-1,-3 4-7,-3 4 13,-1 4 6,1 1 3,-5 4-15,2 0 6,-2 0-8,1 1 5,-1-2 5,-2-1-8,0-2 7,1-4-22,-3-1-5,2-5 2,-2-5 1,0-5-1,2-5 2,1-5 1,-1-4 1,0-4 1,-2-4 0,-2-4 1,0-3 1,-4-5 0,0-4 1,0-4 2,2-2 0,-2 0 1,2 1 1,-2 3 0,0 4 0,0 3 1,0 3-1,2 3 0,-2 3 7,2 6-7,0 2 0,0 7 6,0 4-8,0 4 7,2 3 0,0 4-1,2 7-7,0 1 1,2 3 6,3 3-7,-1 0 1,0 0-1,2-3 0,3-2 1,1-3-1,3-3 0,1-4 0,3-4 2,0-4-1,0-6 0,3-1 1,-1-6 0,0-1 0,2-3 1,-3-4 0,-1-1 1,0-3-1,-3-2 1,-1-1-1,-1 0 7,-1 1 12,-1-1 5,-1 5-17,-3 0 12,-2 3-8,1 2 11,-3 3-2,-2 3-4,-2 5-8,-2 6 13,0 4-10,-2 4-8,0 8 12,-4 5-7,2 4 5,-3 2-14,5 2 0,2 2 6,-2-2-7,4-2-6,3-2 7,3-1-13,0-3-4,2-5 9,3-2 1,1-5-6,3-5-4,1-5 1,3-3 3,2-5 2,0-4 2,-3-3 0,5-4 2,-2-3 1,0-3 1,-3-3 0,-1-3 1,-3-1 1,1 1 13,-7 1-1,-1 2-7,-3 4 12,-4 3-1,-4 4-2,0 3 18,-4 4-9,-3 5-10,-3 6 5,-5 1 0,1 5-3,-1 5-8,1 1 6,-1 2 0,1 0-15,1 3 21,3-1-3,1-3-1,5-1-14,2-2 7,4-2-20,2-4 9,4-4-7,5-4-10,3-4 2,3-4 10,1-4-5,3-1 1,2-3 3,-1-2 1,1-1 1,0 1 2,-2-1 2,-3 3 0,1 0 1,-3 3 1,-1 2 20,-5 3 4,1 3-7,-3 3-9,2 4 12,-4 5-2,1 4 6,-1 4-10,0 3-7,2 4 12,-1 1-7,1 0 5,2-1-8,3-2-1,1-1-12,3-2 1,-1-5 13,3-3-7,1-4-6,-1-5 0,2-3-4,1-7 8,3-4-6,0-4 14,-4-2-13,2-1 0,-1-4-4,-1-1 20,0-3-1,-3-3-19,-1-3 14,-3-3 0,-3-3-7,-3-2 7,-4-2 6,0-2-1,0 5 7,-4 4-3,0 1 12,-2 5 4,0 7-10,-4 6 5,0 5-3,-3 8 5,1 7-4,-2 6-8,2 6 4,-1 7 5,1 4-2,2 4-9,2 4-1,2 4-14,4 2 1,0 3 13,2 2-7,4 1-19,3 0-5,1-1-3,4 0-4,3-3-4,4-3 3</inkml:trace>
  <inkml:trace contextRef="#ctx0" brushRef="#br0" timeOffset="41433.3699">20910 9716 69,'-4'0'27,"2"0"-8,-2 0 3,2 0 4,0 0-10,-1-1 11,6 1-4,-1-1-14,4-1 17,6-5-9,9-3-9,4 0-7,6-2 6,4-3-14,2-2 20,5-1-2,1-2 0,0 0-15,3 0 7,-1-1 6,1 0-1,-3 1-14,-1 3 7,-3-1 6,-4 3-13,-4 1 7,-2 1 0,-4 3-13,-4 1 14,-3 1 0,-1 1 6,-3 2-7,-3 0 0,-1 2-1,-2 2-12,-2 1-6,-1 1-17,-3 0 5,0 1 1</inkml:trace>
  <inkml:trace contextRef="#ctx0" brushRef="#br0" timeOffset="56318.2213">1914 10606 2,'-2'0'3,"2"0"0,-2 2 0,-1 4 6,1 2 0,2 5-8,-2 3 6,4 5-1,0 7 0,1 3 12,1 5-15,2 5 6,2 3 5,0 3-8,3 3 6,-1 0-2,5-1-1,-1-2 5,3-2-7,3-5 4,-1-3-14,4-5 13,-1-5-7,1-6 6,2-6-8,-2-5 0,2-8 6,-3-4 0,1-7-8,0-6 7,-3-6-7,1-5-6,-2-2 13,-5-4-13,1-2 0,-5-2 8,0-2-1,-3-3-12,-1 1 1,-4 0 8,-2 1 7,0 7-13,0 0 13,-2 7-13,0 6 8,0 7 6,0 8-14,0 6 8,-1 10 8,1 5-2,0 8-1,2 4-13,2 4 8,0 6 0,3 2 6,1 2-1,2 0-13,0-2-7,3 0 3,1-5 2,5-4-1,-3-5 2</inkml:trace>
  <inkml:trace contextRef="#ctx0" brushRef="#br0" timeOffset="56586.2366">2685 10592 2,'-2'-5'4,"0"1"0,-2-1-1,0 3 0,0-1 0,-3 7 19,1 2-10,0 4 12,-2 6-10,-3 5 5,3 4 3,0 1-21,2 6 20,-1 2-16,3 2 11,2 3-20,0 1 13,4 1 6,2 4-9,0-1-7,3 1 12,1-1-1,2-1 6,3 0-9,1-3-13,1-2 13,-3 0-7,0-2 0,3-3 0,-7-1 0,0-3 0,-3-1-7,-3-3-18,-4 0 3,-3-3 3,-1-2 1,-2-4 1,0-3 3,-5-3 1</inkml:trace>
  <inkml:trace contextRef="#ctx0" brushRef="#br0" timeOffset="57193.2713">2714 11114 2,'10'-13'3,"5"-1"0,-1-2 0,1-3 0,1 2 0,1-3-1,-1-1 1,1 0 11,-2 1-14,-1 1 19,-2 0-1,-1 1-4,-1 1-14,-2 2 13,-4 2-1,-1 3-2,-1 2-8,-2 4 6,-2 5-1,-3 5-1,-1 5 1,-2 5 4,-4 6 5,3 4-8,1 4 0,0 2 4,2 3-8,-1-1 6,3 2-7,2-3 5,4-4-7,0-3 1,2-2-1,5-6 0,-1-1 0,4-6 0,-1-3-1,3-4 7,3-4-7,-1-6-7,-1-3 7,1-6-13,1-2 2,-1-1 8,-1-2 0,-3-1 7,1-2-7,-3 0 1,0-1 6,-1 0-7,-1 2 1,0 3 13,-2 2-2,-2 3 0,1 3-8,-1 3 0,2 5 6,-4 4 5,2 2 5,-2 5-7,0 4-9,2 3 0,-1 0 0,1 2 6,0-2-1,2 0-13,-2 0 1,4-2 19,-1-2-14,3-3 0,-2-1 0,3-2 7,-3-5-1,2-1-13,3-4 13,-3-1 0,0-3-7,1 0 0,-3-3 0,2 1 7,-2-3-19,1 1 8,-3-2 0,2 1 1,-2 0 13,1 2 5,-3 2-20,2 2 1,0 1 13,0 2-1,1 3 0,1 4-7,-2 4 0,2 0 12,1 3-26,-3 1 21,2 1-1,0 0-7,3 1 0,-1-1 7,0-1-7,1-1 0,1-2 0,1-1 1,1-1 6,1-3 7,-3-2-16,2-2 8,-1-1-8,-1-1-5,-1-2 1,-1-1-12,-2 1-4,0-1-5,-1 1 4,-5-1 1</inkml:trace>
  <inkml:trace contextRef="#ctx0" brushRef="#br0" timeOffset="58066.3212">2329 12022 1,'-4'-2'4,"0"-1"0,2 1 13,-2 0-9,2-1 5,0 2-2,0 0 6,4 3 3,2 3 11,0 3-3,4 5-5,5 6-9,-1 4-1,5 7 4,-1 5 5,1 3-22,-1 8 0,1 5 12,-1 2 5,1 3-1,0-2-9,-3-2 5,0-2-7,-1-3 6,-1-7-2,-1-1-14,-3-7 7,-2-3 0,0-4-14,-4-6 9,-2-3 0,0-7 7,-4-5-13,-2-5 20,-2-6-14,-3-5-12,1-6 14,0-7-6,-5-7-5,3-6-12,-3-6 16,3-4 7,-3-4-12,3-4 0,4-2-3,0-3 8,3-2 7,5 2 7,2 0-21,5 4 3,-1 5 8,2 3 6,2 7-12,1 6 1,1 5 7,3 6 7,-1 8-13,-1 9 19,-1 8-7,0 7 5,-1 6-13,-5 9 13,-2 6-8,-2 4-12,-4 7 7,0 2 1,-2 2-6,0 0-6,-2 0 2,1-2 1,1-4 0,0-3 1,2-5 1</inkml:trace>
  <inkml:trace contextRef="#ctx0" brushRef="#br0" timeOffset="58519.3472">2751 11933 2,'0'1'11,"2"-1"5,-2 2 10,5 2-2,-3 3 2,2 2-8,0 4 3,0 1 11,0 4-4,-2 3-5,2 1-8,-4 4-2,2 1 4,-2-3-7,2 0 4,1 0-2,-1-3-14,2-4 7,0-1-13,0-2 7,0-1-6,0-6 13,2-2-7,3-4-6,-1-5 13,-2-3 6,3-3-1,-1-3-2,0-3-7,-4 0-7,2-2 13,1-1-7,-3 1 0,2 3-6,-2 0 6,-2 3-6,2 3 13,0 1-1,1 5-7,1 4 6,2 4-13,-2 2 1,3 5 7,-1 0 6,2 2-7,0 2 6,3 1-13,-1-2 1,3-2 13,1-2-7,-1 0 6,1-5-13,1-3 20,-1-3-1,1-3-9,0-3 19,-1-5-8,-4-1 10,3-3-16,-5-2 19,1-1-11,-3-2-1,0-1 10,-6 0-2,0 0-10,-2 0-2,0 1 6,0 3-3,0 3-8,-2 0-1,2 4 0,-2 3-13,2 2-6,0 5-4,-2 3-11,4 4-3,-2 3-15,2 1 6,0 0-8,0-2 5,3 2 5,-1-4 4,2-2 3</inkml:trace>
  <inkml:trace contextRef="#ctx0" brushRef="#br0" timeOffset="58783.3623">3409 11684 2,'0'-11'4,"2"0"13,-2-2 4,2 2-3,0 2 5,-2 2 3,0 1 9,2 4-10,2 3 10,1 5-5,1 2 2,2 6 3,4 3-10,1 6 2,-1 1-2,3 4-4,3 2 4,-1 2-10,1-1-21,-1 0 7,2 1 0,-3-3 14,1-1-9,-1-3-27,-3-1-3,1-5 15,-3-1-5,-3-3 2,-4 0-6,-2-2-3,-2-4 15,-4 0-5,-2-3 7,-5-1 1,-1-3-6,-5-1-5,1-2 2,-5-1-6,3-2-9,-3 0 1,4-1 3,-1-1 4,1 0 0,1 1 3,3-2 1</inkml:trace>
  <inkml:trace contextRef="#ctx0" brushRef="#br0" timeOffset="59129.382">4259 10617 27,'-2'0'14,"2"-2"-2,-2 1 18,2-1-3,-2-1-5,2 2-9,0 0-6,0 0 17,0 2-10,0 0 6,2 5 3,2 4 4,4 6-3,1 3-4,1 7 11,4 4-5,5 6-2,0 7-10,1 5 5,3 5-3,2 5-14,2 6 13,0 3-3,4 2-8,-2 4-6,0 0 6,0 2-7,-1 0 7,-3-2-19,2-5-12,-4-7-9,-2-5 18,-3-8-18,-1-6-2,-3-8 3,-3-8 5,-3-6 1</inkml:trace>
  <inkml:trace contextRef="#ctx0" brushRef="#br0" timeOffset="59717.4157">4321 10381 6,'-2'-1'10,"2"-2"-7,0-1 6,0-2-2,0 1-7,4-4 19,4 0-8,5-1 11,3-3-9,7 0-1,4-2 4,6-2-2,6-2-14,7 0 6,8-2 6,6 1-2,6-4-7,6 1-7,3-1 13,5-2-1,7-1 0,2 1-2,2 0-7,4 0 6,0 2-7,-2 0-13,1 1 23,-1 1-2,-2 3-7,-2 1-6,-3 2 13,-1 4-1,-4 3-13,-5 2 14,-1 2-1,-5 4-13,-4 3 13,-2 7 0,-4 2-7,0 4 19,-6 4-1,-2 4-16,0 3 7,-1 4-1,-3 3-1,1 3 6,-1 3-14,0 1 0,-5 3 7,-2 3-1,-1 3 13,-3 1-15,-2-1 12,-2-1-20,-4-1 7,0-1 6,-2-2 6,-4-2-14,-1-3 6,-3-3 7,0 0-8,-7-2-1,1-1 0,-7-2 6,-2-1-7,-4 2-7,-4-2 7,-5 0-12,-5 0 6,-3 2 15,-3 0-8,-3 2-7,-4 1 7,-4 1 6,-2 0-7,-6 2-6,-1 1 13,-3 1-14,-5 2 14,-1 0-1,-5 1-14,-6 1 14,-2 2-8,-6-2-12,-3 2 20,-3 0 0,-5-2 12,-3-1 9,-5 0-8,-6-2 3,-7-1-9,-1-2 10,0-1 5,-1-4-24,3-1 6,2-4 12,4-4-4,4-2-7,4-4 4,7-4-9,3-3-19,9-1-6,4-5-3,4-3-11,8-4-9,5-3-14,6-5 5,5-3 5</inkml:trace>
  <inkml:trace contextRef="#ctx0" brushRef="#br0" timeOffset="61499.5176">3972 9858 3,'-3'-1'3,"1"0"0,0 0-1,-2-1 0,2 1 0,0 0 0,0 1-1,0 0 1,2 4 0,0 3 0,2 4-1,2 7 0,4 3 0,1 3 0,-1 3 0,4 3-1,3 1 1,-3 1-1,5 2 1,-1-2-1,1 1 0,-3-2-1,3-1 0,-5-1 0,3-1-1</inkml:trace>
  <inkml:trace contextRef="#ctx0" brushRef="#br0" timeOffset="61913.5413">3885 9844 1,'-7'-10'2,"1"-1"0,2 0 0,0-2-1,2-2 1,2-2 0,2-1-1,4-3 1,5-2-1,5-3 0,5-4 0,8-3 0,6-3 0,10-3 1,7-4-1,8-2 0,4-1 0,6 1 0,7-2-1,2 3 1,7 1-1,-1 2 0,4 3 0,-4 2 0,0 4-1,-2 3 1,-3 5 0,-1 4 0,-5 4 0,-3 5 1,-7 6 0,-2 2-1,-6 6 0,-3 2 1,-5 6-1,-1 3 0,-3 4 0,-3 7 0,-1 3 0,-1 2 0,0 5 0,0 1 0,3 2 1,-5 2 0,4-1-1,1 3 0,1-1 0,1-2 0,3 1-1,-1-2 1,1-2 1,-1-2-1,-1-2 0,-3-3 0,-3-2 0,-2-3 0,-6-2 0,-2-2 0,-6-1 1,-2 0 0,-7-2 0,-4 1-1,-5-1 7,-8 1-8,-3 0 0,-4 1 1,-7 0-1,-3-2 0,-5 0-1,-2 1-1</inkml:trace>
  <inkml:trace contextRef="#ctx0" brushRef="#br0" timeOffset="62636.5826">7167 10394 2,'-6'1'4,"-1"1"-1,1 0 0,0-1 0,-2 1-1,4-1 8,0 1-9,-1-1 0,1 1 6,0-1-7,2 0 0,2 1 0,4-2 6,4 0-7,7-2 1,6 0 6,6-1-7,8-3 0,6-2 6,9-2 0,6 0-1,10-3 0,4-1 0,7 0-9,3-2 2,5 0 7,4-2 0,4 2-9,0-3 2,-2 2 7,2-1-7,-4 0 0,-4 2 1,0-1 0,-5 2 0,-1 4 7,-5-2 6,-3 2-16,-5 2 15,-6 1-2,-4 0-7,-5 2 0,-3 1 6,-7 2-7,-3-1 6,-5 3-7,-4-1 7,-5-1-1,-1 2-13,-4 0 13,-3 1-13,-3-1 1,-3 0 13,-2 1-13,-4 0 1,-1 1 0,-6-1 0,-3-1-1</inkml:trace>
  <inkml:trace contextRef="#ctx0" brushRef="#br0" timeOffset="63003.6036">8983 9823 12,'0'0'2,"0"0"1,0 0-1,0 0 7,0 0-8,0 0 0,0 0 6,0 0 6,0 0-2,0 0 0,2 1-9,-2 1 6,4 0-1,2 0-1,5-1-1,-1 2 7,2-1-15,5 0 0,1 1 14,3-1-14,2 0 12,4-2-13,0 3 7,2-2 5,0 2-1,0 2-19,-1 0 8,1 0 0,0 1 1,-2 2 6,0 3 0,-4-1-1,0 3 0,-3 1 12,-3 1 6,-3 1-3,-5 3-3,-1 1 0,-6 1-9,-4 1-1,-6 1 6,-1 2-8,-5-1 6,-1-1-7,-1 2-6,-1-3 14,-1 0-2,-1-1-21,0-1 9,3-2-12,-3 0 2,3-3-6,-1-1 3,3-3 0</inkml:trace>
  <inkml:trace contextRef="#ctx0" brushRef="#br0" timeOffset="63591.6373">9727 9640 2,'-2'0'4,"0"1"-1,2-1 0,0 1-1,-2 0 0,2 1 0,0 4 0,0 2 1,2 4-2,0 5 7,2 8-8,1 4 7,3 7-8,0 5 0,2 6 7,3 4 0,-1 6-1,5 5-7,-1 4 13,-1 4-1,1 3-2,1 3-7,-1 0 6,1 0-13,-3 0 7,1-3 0,-1-1-7,3-2 13,-3-6-7,-1-4-7,-1-6 1,3-6 1,-3-8-2,-2-5 2,1-8 0,-1-9 0</inkml:trace>
  <inkml:trace contextRef="#ctx0" brushRef="#br0" timeOffset="64259.6755">9669 9606 1,'-2'-3'3,"0"1"0,0-2-1,0 0 0,0-2-1,2-1 0,4-2 1,0-2-1,5-2 0,5-3 0,5-2 0,6-4 0,8-4 1,10-3-1,7-5 0,6-2-1,8-2 0,8-2 0,9 0 0,10-1 0,8-2 1,4 0-1,7-1 0,8 0-1,6-1 1,2 2 0,6 0 0,7 1 0,2 3 0,1 1 0,1 2 0,2 2-1,-2 4 1,-1 2 1,-3 4-1,-5 2 0,-3 6 1,-7 4-1,-6 5 0,-9 6 1,-5 6 0,-9 4 0,-6 5-1,-11 6 0,-5 3 0,-9 5 0,-4 3 0,-6 6 1,-5 0-1,-5 6 0,-5 1 0,-2 2-1,-6 2 2,-2 2-1,-2 1 1,-2 2 0,-5-1-1,-1 1 0,-2 0 0,-1 0 0,-1 1 0,-3 0 0,0 1 0,1 1 0,-3-1 0,1-2 0,-3 0 0,0-1 0,-2-2 0,1-3 0,-1-1 0,0-3 0,0-1 0,-2-4 0,2-3 0,1-1 0,-1-3 0,-4-1 0,0-1 0,0-1 0,-6-1 0,0 0 0,-7-1 0,-3 1 0,-3 0 0,-5 0 0,-5-1 0,-6 2 0,-5 2 0,-7 0 0,-9 0 0,-8 2 0,-6 1 0,-9 3 0,-9-1 0,-12 2 0,-7 0 0,-11 3 0,-8 0 0,-8 2 1,-5 1 0,-8 2-1,-2-2 0,-6-2 1,7 0 12,-1-4-8,4-3-1,2-5-6,5-4 0,4-5 0,5-3 7,9-2-1,5-3-7,5-2 14,7-3-2,6 0-1,6-2-7,6-3 6,9-1-7,7-1-7,7-1 0,5-4 0,5-1-1</inkml:trace>
  <inkml:trace contextRef="#ctx0" brushRef="#br0" timeOffset="65657.7554">10124 9669 1,'-2'-3'3,"2"1"-1,0 0 0,0-1 1,-2 1-1,2 0 0,0-1 0,-2 2-1,2 0 0,0 0 0,0 0 1,0 0-1,0-1 0,0 4 0,0 0 0,2 4 0,0 4 0,0 5 0,5 6 0,-3 9-1,2 4 0,0 6 1,2 0-1,-1 5 0,3-2 0,0 1 0,3-2 0,-1-2 1,5-1-1,-1-4 0,3-3 0,2-2 0,1-4-1,1-4 1,0-3-2,2-5 0,-3-4 0</inkml:trace>
  <inkml:trace contextRef="#ctx0" brushRef="#br0" timeOffset="66102.7809">10596 9957 2,'-2'-8'2,"2"-1"0,-4-3 0,4 1 0,2 1 0,2 0-1,0 0 1,6 0-1,3 0 0,1 3 0,3 2 0,1-1 0,3 4 1,0 0-1,0 2 0,-3 4-1,1 0 1,-3 2 0,-1 2 0,-5 2 0,-4 0 0,-2 3-2,-4 0 1,-4 1 1,-2 1-1,-2 0 0,-5-1 0,1-1 0,0-2 0,-3-1 0,3-5 0,-1-1 0,1-3 0,2-2-1,1-4 1,5-4-2,4-1 1,2-3 0,7-2 0,1 0 0,2-2-1,3 2 2,1 1-1,3 4 1,-3-2 0,3 5-1,-2 1 1,1 3 0,-1 0 1,-3 3-1,1 3 1,-3 1-1,1 3 2,-5 2-1,2 2-1,-4 1 1,1 1 0,-3-1 0,-2 0-1,-2 1 1,0-2-1,-4 1 1,-1 0 0,1-2-1,-2-1 1,2 0 0,-4-2 0,2-3 0,-3 0-1,3-3 1,-2-2-1,2-3 7,-1-2-7,1-3 0,2-1 0,2-4-1,0-1 1,2-2 0,4 0-1,0-1 0,0 1 0,5 1-1,-3 1 0,2 1-1</inkml:trace>
  <inkml:trace contextRef="#ctx0" brushRef="#br0" timeOffset="67083.837">11080 9581 1,'-2'-4'3,"2"-2"1,0 1 0,0 1-2,0-1 1,0 1-1,0 2 1,0 1-1,2 2-1,0 4 13,4 3-8,0 1 6,1 4-8,1 2 7,0 4-15,0 2-1,1 2 15,-1 3-2,0 0-14,3 0 14,-1-1-1,-2 0-13,3-3 7,1-2-1,-2-1-6,3-3 7,-3-2 0,0-4-6,3-2 0,-1-2 13,-1-4-13,-1-3 7,0-2 6,-2-3 5,3-1-20,-5 0 13,0 0-7,-2 1-6,1 0 13,-1 0 0,0 2-1,0 1-14,-2 3 14,0 2-13,0 1 20,-2 4-1,2 1-8,0 4-7,2 0 1,1 0 0,-1 0 7,2 0-14,2-1 15,2-2-8,1-2-5,1-1 0,1-3 0,1-5 1,3 0 1,-3-4-1,3-2 2,-1-2 0,-1-3 1,1-1 1,-3-1-1,-1-1 1,-2-1 1,-1 1 0,-1 0 1,-2 1 0,-2-1 1,0 3 0,1 2 0,-3 1 1,0 0-1,0 4 7,0 3-8,-2 3 13,2 2-1,-2 3-7,2 2-1,-2 3-8,2 3 1,-2 1 15,2-2-2,2 2-8,0 0 6,3-3-13,-1 0 1,2-1 7,2-2 6,-1-3-8,3-1 7,-2-4-8,3-2 1,-1-2-7,1-3 7,-3-3 7,0 1-14,1-1 1,-1-1 1,-2 1 7,-4-1 12,3 1-14,-5 1 6,0 0-13,2 2 13,-2 0-13,0 3 7,0-1-6,0 2 7,0 3 6,0 1-7,0 2 0,0 2-7,3 2 14,-1 0-7,2 1 0,-2 0-7,2-1 1,3 1 7,-1-2-7,0-1 2,2-5-1,-1-1 1,1-2 0,2 1 0,-1-4 2,-3-1 0,7 1 0,-5-2 0,0-1 1,1 0-1,-3-2 1,0 1 0,0-2 0,-3 2 0,1-2 0,0 3 1,-2-1 0,2 2-1,-2 2 1,-2 3 0,3 2 0,-1 2 0,2 6 0,0 2 0,-2 4 7,3 4 5,-1 5 0,0 4-9,0 2 0,-2 2 5,2 2-1,1-1 0,-3 0-8,0-2-6,0-1 7,-2-3 0,0-4 13,0-3-1,0-1 4,-2-5-8,2-3-1,-2-2 6,-2-6-8,2-2-7,0-4 6,0-4 6,0-5-1,2-4-8,-2-3 0,2-3 0,1-5-6,-1 0 13,0-3-7,2 2-1,2 0 0,2 1 8,1 3-2,-1 3-7,-2 3 0,4 4 13,-1 3-21,-1 4-6,-2 3 29,2 5-15,1 4-6,-3 4 7,0 3 0,0 4-7,1 1 1,-3 1 1,2 4 7,-4 1 0,2 1-13,-2 1-5,0-1 0,0 0 2,-2-2 1</inkml:trace>
  <inkml:trace contextRef="#ctx0" brushRef="#br0" timeOffset="68623.9251">10704 10542 2,'-5'-8'3,"1"0"0,0-4 0,-2-2 0,2 1-1,-2-1 14,1 0-15,-1 2 12,0 0 6,2 3 3,2 0-9,0 5-14,2 5 13,4 5-8,0 7 5,2 7 12,5 8-14,-1 5 10,4 3-8,1 1 6,-1 2-3,3-3-7,1 0-1,-1-4-1,0 0 6,-1-4-7,-1-4 7,-1-1-8,-2-3 6,-1-3-7,-3-3 12,0 0-26,-3-4 20,-3-2-13,-4-2 13,-5-1 0,-3-1-20,-2-1 14,-7 2 7,-4-3-14,-2 1 14,-2-2-21,-1 2 9,-3 0 7,2 0 13,2 3-15,0 2 6,2 1-1,4 2-7,3 3 7,1 2-1,5 3-13,3 2 14,3 0-1,6-3 0,2 0-7,5-2-18,1-2 21,6-5-6,3-3-7,1-4 9,3-4-6,4-3-5,0-4 1,0-3 3,1 0-5,-1-4 7,0-1 8,2 0-6,-4-1 1,-1 1 7,-1 0-6,-2 2 7,-3 3-1,-1 0 0,-5 1 0,3 4 0,-3 3-6,-2 1 6,2 5 0,-1 0-6,-3 5 7,0 1 0,-2 0-1,3 3-6,-1 0 13,-2-1-1,2-1-7,0-2 6,0 0-7,3-1 0,-1-4 0,0-1 1,3-3 7,-1-4-9,2-2 1,3-5 0,-3 0 0,1-2 0,1-2 0,-1-2 1,1-1-13,-4-1 8,3 2 1,-3-1 6,0 2 0,1 3 0,-5 3 6,0 1-7,-2 3-1,3 3 7,-3 4 0,0 2-15,0 5-5,0 2 8,-2 3 7,2 0 6,-2 2-14,0 1 1,5-1 7,-3 0-6,4-3 6,0-1 6,-1 0-1,3-4-1,0 0-13,1-3 14,1-3-20,0-2 14,-1-3 6,1-2-1,1-2-7,-1-2 0,0-1 8,-1 0-2,-1-1-7,-2 0-13,-1 1 15,-1 2 6,0 0 1,-2 4-16,2 0 2,-2 2 1,3 1 1,-1 4 1,0 4 6,0 0 0,0 3 6,3 1-1,-3 3-7,2-1 6,0 3 1,1-3-8,1 0-8,2-1 9,-1-2 6,1-2-7,3-2 7,-3-3-15,3-1 16,-1-5-2,-2-1-14,3-3 15,-1-1-1,-1-1-7,-3-1 6,1-1 0,-1-1-7,-2 1-6,2 0 8,-1 0 0,-1 1 6,0 1-7,-2 4 7,1 0-1,-1 3 18,2 3-8,0 2-2,1 1 11,3 4-2,-2 1-16,3 2 5,-1 0 6,1 1-2,1 1-2,3-2-8,3-1 0,-1 0 0,4-3-27,2-1-4,-1-4-3,3-3 2</inkml:trace>
  <inkml:trace contextRef="#ctx0" brushRef="#br0" timeOffset="69128.954">14052 9765 88,'-2'0'6,"-2"0"6,-2 1-7,1 0 5,-1-1-8,4 0-6,-2 2 7,2-2 12,0 1-1,2-1-3,2 2-1,6-1-1,9 0-8,5 1 6,12-4 7,5 1-15,8-2 12,7-2-1,8-1-8,6-2 6,5 0-13,1-1 7,3-1 13,-1 0-15,1 1 6,-3-2-13,-3 1 7,-3 0-14,-4 2-11,-6 1 2,-4 0 2</inkml:trace>
  <inkml:trace contextRef="#ctx0" brushRef="#br0" timeOffset="69336.9659">15167 9435 1,'0'0'4,"0"0"-1,0 0 0,2 1 0,0 3 13,0-1 4,4 3-2,0 1-9,3 2-8,-1 3 19,2 1-8,1 3-8,-1 4 5,0 2 6,1 1-1,1 1-9,-2 3 5,-1 2-13,-1 1 6,-2 2 6,-2-1-20,-2 2-6,2-2 2,-2-1 1</inkml:trace>
  <inkml:trace contextRef="#ctx0" brushRef="#br0" timeOffset="69561.9788">15622 9529 55,'0'1'11,"-2"3"11,0 2-2,-1 3 3,1 5-2,-2 4 9,0 6-3,-2 5 3,2 4-5,0 5-2,0 5 3,1 3-9,1 4 4,4 3-22,3 1 0,-1 1-18,4-1 1,0-1-3,3-6-12,-1-5 4,2-6 3,-1-5 1</inkml:trace>
  <inkml:trace contextRef="#ctx0" brushRef="#br0" timeOffset="70040.0061">15582 9264 2,'-2'-13'4,"0"-3"6,4-3 0,0 1 4,3-2-14,3 0 6,6 0-1,3 1 6,8-1-1,4-1-8,6 1-6,6-1 13,7 1-2,5 2 6,7 0-14,7 1 13,3 2-8,2 1-1,1 1-14,1 3 16,-1 0-8,1 3-7,0 2 22,1 1-16,-1 3-4,-1 2 13,-3 3-13,-2 3 7,1 1 0,-5 2 7,2 3 12,-2 2-9,-2 2 11,2 4-1,0 4-3,0 0-1,0 4-3,-1 3-14,-1 3 6,-2 2 0,-3 1 6,1 2-2,-6 3-7,-2 0 7,-1 0 5,-3 1-2,-3 3-1,-5-1-1,-1 2-8,-6-1 6,-6 0-13,-3-2 13,-5 0-1,-5-4-13,-6 0 7,-3-3 6,-6-3-7,-5-1 13,-4-4-8,-5-1 0,-5-1-13,-5-1-5,-9-1 8,-7-2 7,-7-1-20,-5 1 9,-10-2-5,-5 0 1,-8 1 9,-5-1-6,-12 2 8,-5 2 0,-5 0 1,-7 0-12,-2 0 14,-1-2 6,-1 1-7,2-3 6,2-2-6,3-4 6,5-4-19,5-5 7,2-6-12,10-6 3,4-4-1,11-4 2</inkml:trace>
  <inkml:trace contextRef="#ctx0" brushRef="#br0" timeOffset="71164.0704">16039 9545 16,'-6'4'10,"-4"4"4,-7 6-14,-3 1 6,-3 4-7,0 2 0,0 1 6,5 1 6,-1 0-14,3 0 20,3 1-21,5-2 0,4-1 13,2 0-7,4-5-7,2-1 20,6-4-21,3-6 1,1-2 0,5-6 1,-1-4-1,5-3 15,-2-3-8,2-3 6,-3 0-13,3-3 13,-2-1-1,-5-2-7,1 1 6,-1-1-7,-3 1 6,-3 1-13,-4 3 1,1 1 1,-3 2 0,-2 2 1,-2 3 0,2 3 0,-2 2 1,0 4 1,-2 4 0,2 1 1,0 4-1,4 1 2,0 2-1,2 1 1,0 1 0,5 0 0,-1-3 0,2 1 1,1-2-1,-1 0 1,3-3 6,-1 0-7,1-3 7,-1-1-8,1-2 1,1-1 0,-1-3 0,-1 0 0,1-3 0,-1 0 0,-1 1 7,-1-1 5,0 0-14,-1 1 7,-1 1-7,-2 2 1,1 2 14,-1 3-17,0 0 16,-2 3-3,1 1-7,-1 1-7,0 0 8,0 2-7,-2-2 7,3-1 6,-1 0-14,2-3 1,2 0 0,-1-4-1,3-4 1,-2-1 1,5-5 0,-1 0-1,1-3 2,1-1 0,-1-1 0,-1-1 1,3-3 0,-3-2 1,1-2 0,-1-3 0,1-2 1,-1-3 0,1 0 0,-3-2 1,3 3 7,-3 1-1,0 3 5,1 3 0,-5 3 3,2 3 5,-1 4 5,-3 6-11,4 5 12,-4 4-4,1 5-2,-1 3 3,2 4-2,-2 4-10,1 3 6,-3 1 4,0 2-9,0 2-8,0-1 7,2 0-9,0-2 0,1 0 6,-3-1 5,0-2 0,0-1-3,-2-2-14,0-2 7,-2-1-13,-2-2 0,-4-2 22,-4 0-8,-3-1-1,-3 0-13,-5-3 14,0 0 6,-1-3-8,-1 2 0,-2-1-6,4-1 0,1 2-6,-1-1 20,4 2-7,1 2-1,1 2 0,1 1 6,4 2-7,1 0 0,1 0 6,4-1-1,2 3 0,2-3-15,4 0 8,4-3 1,0-1-7,5-3-5,-1-2 8,3-2-6,3-1 7,-1-3-13,4-2 3,-1-2 8,-1-1-7,2 1 9,-5-2 0,3 0 7,-3-1-13,-1 0 7,-1 1-6,-1-1 8,-3 2 0,0 1 6,-1 0-1,-1 3 0,-2 0-14,2 3 14,-1 1-1,-3 3-6,2 2 0,0 3 6,-2 0-6,2 3 0,-1 0 6,1 2-19,0-4 21,0 1-20,2-1 15,3-1-7,-1-2 13,1-2 0,1-3-14,2-1 14,1-4-14,-1-2-5,3-1 0,-1 0 15,-1-2 7,-1 0-16,1-2 2,-1 1 1,-1-1 12,-1 1-19,-1-1 20,-1 2-1,-2 2-14,0 1 13,-1 3-1,1 1-7,-2 2 0,0 2 6,3 1-7,-3 1 6,2 1-6,-2 0 0,5 0 0,-3 1 6,2-3-13,3 0 1,-1-1 7,0-2-20,3 0 4,-1-2-12,3-3 4,-1 0 0,1 0 4,2-2 0</inkml:trace>
  <inkml:trace contextRef="#ctx0" brushRef="#br0" timeOffset="71616.0962">17851 9876 1,'-2'-3'3,"2"2"0,-2 1 0,2 0 0,0 0 0,0 0-1,0 0 0,4 4 1,2-2-2,3 1 0,1 1 0,4-1 19,7 1-9,4-1 0,6 1 4,2-2-2,8 3 6,3-2-10,8 1-1,1-1 13,3 2-4,2 0-14,2-1 19,2 1-10,0 1-1,4-2 4,-2 2 6,3-2-4,-1 0-1,-2 0-9,0 0 5,-4 1 6,-2 0-3,-4-2 4,-3 2-7,-3-2-9,-2 0 12,-5-1-2,-4 0-20,-4 1 1,-2-2-18,-4-1-11,-6 0-2,-7-1 3,-3-2 3</inkml:trace>
  <inkml:trace contextRef="#ctx0" brushRef="#br0" timeOffset="73239.1891">2677 11594 2,'-2'1'2,"0"-1"-1,2 3 0,-2-2 0,0 2 0,0 0-1,2 1 1,-3 3 0,1 1 0,0 2 0,2 0 0,-2 4 0,2 1 0,0 4 0,2 2 0,2 3-1,-1 2 1,1 4 0,2 3-1,0 1 0,2 3 1,5 1-1,-1 4 0,3 0 0,1 3 0,5 1 0,0 3 0,1 1 0,1 3 0,4 0 0,-2-1 0,2 1 0,2-1 0,2-1 0,2-2 0,2 1 0,0-2 0,2-2 0,0 2 0,7-4 0,-1 0 0,5-2 0,4 0 0,1-1 0,1-3 0,4-1 0,2-2 0,6-2 2,5-2-1,3-1 0,7-2-1,3-2 0,5-2 0,7-2 0,3-2 0,6-2 0,5-2 0,4-3 0,6-3 0,4-1-1,6-4 1,4-3 1,5-2-1,2-3 0,8-2 0,2-3 0,4 0 0,4-5 0,2-1 0,7-1 0,-1-3-1,7-1 2,2-1-1,0-1 0,1 0 0,3 0 0,-2-1 0,2 0 0,2 0 0,0 1 0,2 0 0,-2 0 0,2 0 0,2 2 0,1 0 0,-3-1 0,2 0 0,4 2 0,-4-1 0,2 2 0,1-2 0,-1 2 0,0-1 0,-2 0 0,4-1 0,-1 2 0,-3-1 0,2 0 0,-2 0 0,0 0 0,-2 0 0,-2-2-1,2 2 1,-4-2 1,-2 0-1,0-1 0,0 2 0,2-2 0,0 0 0,-2 0 0,0 0 0,-7-1 0,1 0 0,-5 1 0,3-3 0,-3 1 0,-1 1 0,-1-2 0,1-1 0,-1 0 0,-1-1 0,-3-2 0,-2 0 0,3-2 0,-5 1-1,-2-1 1,-2-3 0,141-33 0,-166 37 0,2-1 0,-4-1-1,-2 0 1,-2 0 0,-2-1 0,-4 1 0,-4-1 0,-3 3 0,-5-1 0,-5 0 0,-4 0 0,-6 1 0,-2-2 0,-4 2 0,-5 0 0,-1 0 0,-5-1-2,-1 1 2,-1-1 0,-6-1 0,-4 0 0,0 0 0,-4-1 0,-4 1 0,-3-1 0,-3 1 0,-5 1 0,-2 1 0,-3 1 0,-3-1 0,-4 2 0,-3 0 0,-1 0 0,-2 2 0,0-2 0,-5 0 0,-1 2 0,-1-2 0,1 1 0,0 0 2,-5-1-2,2 3 0,-1-2 1,-1 0-1,-1 2 1,-3 0-1,0 0 0,-4 1-1,0 0 0</inkml:trace>
  <inkml:trace contextRef="#ctx0" brushRef="#br0" timeOffset="75105.2958">4987 10683 2,'-2'-3'4,"2"1"6,-2 0 0,2 0-9,-2 2 7,0 2 5,2 0-2,2 6-7,-2 8-7,0 6 6,2 4 1,0 4-1,0 5 6,4 3-8,-2 3-6,5-1 13,-1 0 5,4 1-8,1-4 7,1 1-9,3-4-6,1-2-8,3-3 3,2-5 0,0-4 1,-1-5 0,3-3 1,-2-6-1,0-4 2,1-3 1,-3-3 0,0-3 1,-3-1 0,-3-2 0,-1-3 1,-3 0 0,-1 0 1,-2 1 0,-1-2 1,-3 1 0,0 0 0,0 1 0,-2 2 0,2 2 0,-2 1 0,2 0 0,0-1-1,3 2 1,-1 0 0,4 0 0,1-1 0,-1 1 0,2 2 0,1-1 0,-1 2 0,1 0 0,-5 2 0,0-1 1,-2 2-1,1 0 0,-5 1 0,0 1 0,-4 2 0,-5-1 0,1 2 0,-2-2 1,0 2-1,-3-3 1,1 1 6,2-2-8,-3-1 7,3-1-7,2-3 0,0 0 0,-1-2 0,5 0 1,0-3-1,4-2 0,0 2 0,3-2 0,3 1 0,-2 0 0,2 0-2,3 1 1,-1 1 0,2 2-1,1 1 1,-1 1-1</inkml:trace>
  <inkml:trace contextRef="#ctx0" brushRef="#br0" timeOffset="75912.342">5843 10820 2,'2'-1'3,"0"-1"0,0 1 0,3 2-1,-3 1 0,0 1 0,2 2 0,-2 3 7,0 2 5,-2 4-8,-2 1-1,0 3-7,-4 2 0,-3 1 7,1-1-7,-2 1 6,-1-1 0,3-1-1,0-3 7,2-2-8,-3-1-7,3-4 7,2-1 6,0-3-13,-2-2 7,2-3 6,-1-2-8,3-4-6,0-2 7,2-2 6,0-3-1,2-2 0,3 0-14,-1 0 1,2 1 8,0 0-7,0 2 13,3 2-7,1 1 0,0 6 0,3 2-6,1 3 7,1 5 0,1 6 0,1 3 0,1 6 6,-1 6-1,1 5-14,-1 2 2,-3 1 13,1 2-7,-3-2 0,1 0 6,-1-2-14,-4-4 2,1-2 13,-1-4-13,-2-3 7,0-3 0,-1-3-1,-3-4 13,-2-2-1,0-6-2,0-4-1,0-4-1,0-6-1,-2-6 0,-1-4-16,1-6 9,2-6-7,-2-2-5,4-3 14,0 0 0,1 1 0,3 1 6,0 3-1,0 2-14,0 5-5,1 2 14,1 6-7,0 4 7,2 3-6,3 5 13,-1 5-8,1 2 0,-1 5 0,1 1 0,-1 3 6,0-2-13,3 2 7,-1-1-7,1 2 14,-1-2-1,1-1-8,-1-1 8,1-2-22,1-2 16,-3-3-7,3-2 7,-1-3 6,-1-3-19,1-1 1,-3-3 14,2-2 6,-3-2-1,1-2-1,-3-1-20,1 0 21,0 2-1,-2-2-14,1 4 7,-3 2 14,2 2-15,-2 1 12,1 5-7,-3 1-7,4 3 0,-2 1 13,3 2-14,-3 3 1,4 0-6,-2 0 20,1 0-1,-1 1-8,2-1-6,1-1-6,-1 0 20,2-3-1,-1-1-2,1-1 1,0-3-2,1 0-7,-1-2-6,1-1-1,-1-1 2,1 1 14,-3-1 0,0 1-9,-2 1-7,1 0 8,-1 1-6,0 2 13,-2 2-7,1-1 0,-1 4 0,-2-1 8,2 0-9,0 0 1,-1 1 0,1 1-8,-2 0 22,2-2-9,0-1-7,1 0 0,-1-2 1,2-3 6,2 0-7,1-2 0,1-1-19,-2-1 3,-1 0 1,-1-3 3,-4 1 1,0-1-1</inkml:trace>
  <inkml:trace contextRef="#ctx0" brushRef="#br0" timeOffset="76086.3519">6464 10455 2,'0'0'3,"0"0"0,0 0 0,0 1 0,0 0-1,2 0 0,-2 0-1,2 2 0,0-1-1,4-1-1</inkml:trace>
  <inkml:trace contextRef="#ctx0" brushRef="#br0" timeOffset="76663.3849">6133 11683 1,'0'0'4,"0"1"-1,0 0-1,2 2 0,0 3 0,0 5 0,2 4 1,0 6 0,2 3 11,3 5-1,1 6-2,0 5 0,5 5 4,1 4-8,1 5 12,4 8-3,1 7 4,-1 5-1,2 6 3,2 4-15,0 3 5,3 5 11,1 1-14,0 1 10,2 2 5,0-3-10,3-1-2,-3-2 0,2 1 3,-2-4-8,0-2 6,-2-5-1,-5-5-2,1-7-2,-2-5-19,-4-8 20,-3-6-1,-1-6-8,-1-7-6,-1-7-5,-7-6-6,0-7 3,-4-6-25,0-9 5,-4-7 4,0-7 3,-2-7 2,0-4 3</inkml:trace>
  <inkml:trace contextRef="#ctx0" brushRef="#br0" timeOffset="77074.4084">6553 13692 2,'-4'-7'4,"-3"0"-1,1-1 0,0 1 14,0-1-3,2 2-2,1 0-1,-1 1 4,2 3 5,2 2-8,2 4-2,2 3-2,3 5-1,5 7-1,1 4 13,3 4 3,3 3-14,3 3 4,1 0-7,2 0 5,4 1-1,0-4-14,2-1 21,2-5-3,2-4-8,0-5-1,0-3-13,3-5 20,-3-7-1,0-5-14,-2-3 27,0-6-4,-4-3 5,-2-4-17,-4-2 13,-3-2-10,-1-2 5,-4-1-2,-3 2 12,-2-1-22,-1 1 5,-3 2-7,-4 1 14,0 1-9,-4 3-14,0 3 8,-2 1-20,0 1-23,-3 3 12,3 2-9,-4 2 5,2 3 1</inkml:trace>
  <inkml:trace contextRef="#ctx0" brushRef="#br0" timeOffset="77487.4321">5692 14940 2,'0'3'4,"0"6"-1,2 5 0,5 7-1,-1 6 8,2 8-2,4 4 11,1 8-1,1 5-9,5 6-1,2 7 11,-1 5-8,5 7-8,-2 3 12,4 5-14,0 3 6,2 4 6,0 4-9,2 0-6,4 0 6,-2-1-7,4-2-13,-2-4 3,2-1 1,1-8 0,-3-5 1,-2-6 1</inkml:trace>
  <inkml:trace contextRef="#ctx0" brushRef="#br0" timeOffset="78087.4664">5537 15107 79,'-6'-5'14,"2"1"11,-2-2-16,1 1-7,1-1-7,4 1 1,4-4 0,3-2 1,7-1-7,7-4 8,8-3-6,10-4 7,7-6 1,7-2 6,14-8-1,9-4-13,15-6 21,8-4-16,13-5 1,10-2 0,12-2 0,9-3 1,8-3 0,4-1 0,7 0 0,-1 0 0,2 3-7,1 2 1,-5 6 2,-2 5 7,-6 6-7,-4 7 1,-4 6-1,-5 9 15,-3 4-8,-5 8 0,-6 6-7,-4 8 7,-4 9 6,-2 5-1,-5 8-7,-1 6-6,-7 6 19,-4 6-8,-2 3 0,-4 5 0,-4 5-9,-2 4 2,-2 4 0,-3 3-6,-1 2 14,-4-2 6,-3 0-22,-4 0 22,-2-2-9,-6 1-6,-2-4 12,-4-1-7,-4-2 0,-7-2 6,-4-3-7,-1 1-1,-9-5 7,-5 0-7,-3-1-13,-6-3 2,-7 1 1,-8-1 0,-4 1 2,-9 0 1,-5 0 1,-7 4 7,-8 1-6,-7 1 7,-7 2 0,-7-1-7,-8 3 0,-4-1 0,-11 3 2,-5 0 0,-7 0 14,-6 1-16,-7 2 15,-7-2-8,-9 2 6,-4 0-1,-7 0-7,-1-1-6,-8 1 7,-5-2 6,-2-4-14,-4-1 14,0 0-7,0-2 6,0-3-14,5-1 8,1-2-7,4-3 1,3-4 1,6-4-1,8-6 0,6-6 1,8-5 0,9-6 0,8-9 0</inkml:trace>
  <inkml:trace contextRef="#ctx0" brushRef="#br0" timeOffset="78274.4771">6759 16106 1,'3'4'4,"3"3"0,4 3-1,0 4 0,3 4-1,3 3 0,1 4 1,-1 0-2,-1 5 0,1 1 0,-3-3 0,-1-2 0,1-1-1,-3-4 0,-4-4-1,3-2 0,-5-5-1,0-5-1</inkml:trace>
  <inkml:trace contextRef="#ctx0" brushRef="#br0" timeOffset="79488.5465">6726 15914 2,'2'3'3,"3"1"-1,-1 2 0,2 2 0,4 1-1,1 4 0,1 2 0,2 3 0,3-1 0,2 2-1,1 0 1,-1 1 0,4 0-1,2-2 0,-1-2 0,1-2 0,-2-3 1,2 0 0,-3-3-1,1-2 2,-4-2-1,2-3 0,-3-2 0,1-2-1,-3-3 1,-1-1 0,-1-1 0,-1 0 0,-1 1-1,0-1 0,1 2 1,-3 2 6,3 2-8,-1 2 1,5 2 0,-3 5 6,3 3 0,-3 1-1,5 2-7,-3 2 7,-1 0-7,-1-1 0,1 0 0,-3-1 7,3-3-1,-5-1-7,0-3 7,1-1-7,-1-1 7,0-6-7,1-1 7,-3-5-7,0-1 0,-2-4 7,1-2 7,-3-3-9,-2 1-6,0-2 6,0 1 0,0-1-6,0 4 6,0 2-6,0 0-1,-2 4 9,4 3-1,3 4-7,-1 3 0,2 4 8,4 4-9,1 1 2,3 2 7,1 2 0,2 1-9,1-1 2,3 0 0,0-2 1,-1-3 0,-1-3 0,2-2 7,0-2-7,-3-5 7,-1-1-1,0-5-1,-1-2 1,-3-3-9,-1-1 9,-1-3-1,-3 0-7,-2-2 0,-2-2 8,-4 0-1,0-2 0,-4 0-1,0 1-6,0 0 0,0 5-1,2-1 8,-4 4-6,4 7 6,2 4 1,0 4-9,2 2 9,5 6-1,-1 4-7,2 2 7,5 2 0,-1 0-1,3-1-6,1 2 6,1-3-6,2-4-1,-1-1 2,3-4 0,0-3 0,-3-3 0,1-4 1,2-3 0,-4-1 0,-1-4 1,-1-1 0,-5-3 0,1-1 0,-5-1 0,2 0 0,-6-2 0,0 1 1,-4 1-1,-2-1 1,-2 1 0,0 2 0,-2 2 6,0 3-7,-1 3 1,-1 4 0,2 5 0,0 7 0,0 3 6,-1 6-1,3 1 6,0 4-7,2 0-9,0 0 2,0 0 7,4-1 0,2-3 5,0-1-7,2-3-1,3-2-6,-1-5 1,2-2 0,-1-3 0,3-2 1,-2-4 0,1-2 0,1-2 1,-2-3 0,1 0 0,1-1 0,-1-2 1,-3-2 0,2 2 0,0-1 0,-1 3 0,1 2 7,-2 1 5,1 2-7,1 6 0,2 2 5,1 2 5,-1 4-14,1 6 13,-1 0-15,5 5 14,-1-1-2,1 0-8,1 1 6,1-2-1,0-3-7,-1-1 6,3-3 1,-1-4-16,1-3 9,0-5 0,-3-4-7,1-4 1,0-3 1,-1-4 7,-3-4-7,-1-1 1,-1-3 1,-5-2-7,-2-1 8,-4-1-6,-2-3 1,-4-3 1,-2-1 7,-4-3-7,-1-1 8,-3-1-7,1 3 7,1 3 6,-1 6-1,3 4-1,2 5-7,0 5 6,-1 8 0,3 8-7,0 6 14,2 6-3,4 6 12,0 3-14,2 6 4,2 2-8,4 5 0,5 3 6,1 3-7,3-2 6,5 1 0,1-4-9,4-3 1,2-5-8,0-1 16,4-5-2,-2-5-1,4-5-1,-4-3-6,0-6 6,-2-4-7,-2-4 7,-2-2-19,0-5 1,-7-2 28,1 0-2,-2-1-14,-5-1 0,-4 3 13,3 0-8,-3 2 6,-2 3-7,0 2-1,0 3-12,1 6 20,-1 4 0,2 4-2,-2 4-14,3 2 0,-3 1 2,0 1-12,0-2-6,0-1 4,1-3 1,-3-1 2,0-5 2,0-2 0,2-7 2,3-3 2</inkml:trace>
  <inkml:trace contextRef="#ctx0" brushRef="#br0" timeOffset="79846.567">9401 15227 4,'-7'-35'3,"3"1"0,2 3 0,0 3 7,2 3 11,0 4-9,2 4-1,2 5 10,2 7 11,3 2-17,-1 7 5,2 6-3,5 5 11,-3 6-10,5 3 5,1 5-4,1 2-9,0 3 6,-1 1-3,3-1-14,-2 0 0,1-4 7,-1 1-1,-1-6-7,-1-3-18,0-2-5,-3-2 16,-4-3-5,-1-4-5,-5-1 3,-2-3-6,-2-3 11,-6-1 1,-5-2-6,-1-4 9,-7 0-6,1-2 2,-3-3 1,-2 1 8,0-1-6,3 2 14,1 2 6,3-1 4,3 3-2,1 2-1,-1 0-2,5 3 5,2 3-1,2 2-9,4 1 5,2 1-14,2-1 19,2 0-7,0-1-8,5 0 6,-1-1-7,3-1-14,-1-1 29,2-4-15,1 0-6,-1-2-1,1-1-10,-3-1-6,1 0 3,-3-1 2,0 3 1,-1-1 2</inkml:trace>
  <inkml:trace contextRef="#ctx0" brushRef="#br0" timeOffset="81663.6709">13103 10708 3,'-2'-2'3,"-1"-2"0,-1 2-1,2-1 0,-2-1 0,2 3 0,0 0 0,2-2 1,-2 2-2,0 0 0,2 0 0,-2 1 0,2 0 0,0 0 0,0 0 0,0 0 0,0 0 0,0 1-1,2 4 0,0 1 1,2 2-1,0 1 1,0 3-1,3 2 1,-3 2 6,4 4-7,2 3-1,1 2 0,1 6 0,3 5 0,1 4 7,5 8 12,-1 1-7,3 4-9,4 4 12,0 0-8,0 3 13,4 1-9,0 3-14,0 3 19,0-1-2,0 1-7,2 1 5,-2-1-1,-2-1-20,2 0 13,0 0 0,-2-1-7,0 0 13,0-1-7,-2 0 6,0-1 0,0-3-2,-1-2-1,-3-1-20,2-3 29,-4-4-9,-3-4-7,1-3 0,0-4 13,-3-3-8,-1-4 0,-1-4-7,-2-3 13,-1-4-7,-3-2 7,0-4-2,-1-1-7,-1-1 0,0-5 6,-2-2-1,-2-6-7,0-3 7,0-3-1,-2-5-13,0 0-5,0-2-12,-2-1 3,0-1 4,2 0 2,-2 1 0,-2 0 2,2 1 2</inkml:trace>
  <inkml:trace contextRef="#ctx0" brushRef="#br0" timeOffset="82403.7133">13953 12852 1,'0'-2'3,"-2"0"0,0-1 0,2 1 0,0 1-1,0 0 0,0 1 8,0 1-2,2 1 5,2 2-15,2 1 0,0 2 7,4 3 13,1 0-15,1 2-7,3-1 7,-1 2 6,5 0-1,1 1 5,1-2-14,0 0 13,0-1 4,-1-3-2,3 0-1,-4-4 10,-1-4-1,3-3-4,-3-2-2,1-7-1,0-2 3,-3-2-8,3-4-1,-5-1-2,-1-2 0,-3-2-1,-2 1 5,-1-2-7,-5 1-7,0 0-6,0 4 7,-2 2-6,0 0-11,-2 3-5,0 2-4,0 2 4,-3 4 1,1 7 2</inkml:trace>
  <inkml:trace contextRef="#ctx0" brushRef="#br0" timeOffset="82731.732">13204 13763 1,'-2'-1'3,"-2"-1"0,2 2 0,2 0 0,0 3-1,2 1 0,4 10 0,2 6 7,5 6 5,3 4 4,3 6-7,4 6-3,3 7-1,5 5-7,3 7 13,1 5-1,2 4-2,2 3-1,3 3-8,-1 2 6,2 1-1,1 4-13,-1 2-5,1 0 1,-1-2-1,-4-4 2,-3-5 0,-1-5 1</inkml:trace>
  <inkml:trace contextRef="#ctx0" brushRef="#br0" timeOffset="83269.7628">13076 13747 5,'-2'-11'4,"0"-3"-1,2-1-1,2-2 0,6-3 0,2-3 0,7-3 0,6-5 0,6-3 0,10-5 6,8-5-8,9-5 0,8-3 7,7-4-8,11-1 1,11-3-1,15-2 0,10 1 1,8-5 0,11 0 0,1 0 0,7 1-1,0 3 1,4 3 0,-1 2-1,-1 2 0,-6 5 1,-7 5 0,-3 4 0,-5 4 0,-10 4 0,-7 7 0,-7 4 7,-9 3-8,-4 6 0,-9 4 0,-7 4 7,-5 5-1,-6 7 0,-4 5-7,-4 6 0,-7 8 0,-1 5 7,-3 7 6,-4 5-15,1 3 15,-5 4-16,2 5 0,0 2 2,1 2 7,-3 3-7,2 2 14,0 0-15,0 1 7,1 0-7,-3 0 7,-2-1-7,0 0 13,-2-2-13,-2-1 0,0 2 13,-4-3-1,-3-1-1,-1-1-7,-2-1 6,-3-2-1,-1 1-13,-5-2 1,-2 0 7,-3-1 0,-5-1 0,-5 2 0,-5-2 7,-4 1-1,-9 2-1,-8 0-13,-6-1 13,-9 1-7,-6-2 1,-3 1 6,-7-2-7,-7-1-6,-5-1 7,-7-1-6,-8-1 14,-4-3-7,-8-2 0,-9-1-7,-6-3 1,-2-5 1,-1-1 0,-3-5-1,-5-5 1,1-2 1,0-5-1,-2-4 0</inkml:trace>
  <inkml:trace contextRef="#ctx0" brushRef="#br0" timeOffset="83501.7761">14042 14376 1,'0'2'4,"2"6"-1,-2 6 0,4 8-1,-2 5 0,4 5 0,0 4-1,3 4 0,-1 4 0,4 3 1,3 2-1,-1-1 0,5 4 0,-1-2 0,1-2 0,2-2-1,-1-4 0,1-5-1,-2-6 0,-1-4-1,-1-7 1</inkml:trace>
  <inkml:trace contextRef="#ctx0" brushRef="#br0" timeOffset="84619.84">14124 14501 2,'-4'-23'2,"2"0"0,0 1 0,0 1 0,4 1 0,0 1-1,6 2 0,3 3 0,3 1 0,3 4 0,1 2 0,3 3 0,2 4 0,-3 4-1,3 2 0,0 4 0,-2 5 0,-3 5 0,-1 3 0,-3 4 0,-3 3 0,-3 2 0,-2 0 2,-2 0-1,-2-3-1,0-1 0,-2-3 0,2-3 0,-2-3 0,5-4 0,-1-5-1,4-1-1,2-7 2,3-3-1,3-5 1,1-2 0,4-6-1,1-4 1,1-3-1,2-3 0,2-3 0,-2-2 1,-1-1 0,-1-3 0,0 2 0,-2 1 0,-5 0 1,1 2 0,-5 1 0,-4 4-1,-1 2 1,-3 2 0,-2 4 1,-2 4-2,-4 7 1,-3 5 0,-1 5-1,-2 5 1,-1 7-1,-1 3 0,2 4 1,-1 1-1,3 2 1,0-1-1,4-1 0,0 1 0,4-4 0,2-2 0,4-2 0,2-5 0,2-4 0,5-3 1,1-6-1,3-5 0,2-3 0,1-7 0,3-2 0,-2-5 0,0-4 0,0 2 0,-1-3 1,1 2-1,-4 1 0,-1 1 0,-1 4 0,-3 2-1,-1 3 1,-3 3 0,0 3 0,1 4 0,-3 3 0,2 5 0,-3 1 0,-1 3 1,2 2-1,-2-1 0,2-1 0,3 2-1,-1-3 1,3 1 0,-1-2 0,2-3 0,1-4 0,1-3 0,1-2 1,2-5-1,-1 0 0,-1-3-1,1-2 1,1-3 0,0 0 0,-5 0 0,5 1 1,-5 0-1,1 0-1,-1 3 1,-1 3 0,-1 1 0,0 3 1,1 2-1,-3 2 0,3 4 0,-3 2 0,2 3 0,1-1 0,-1 2 0,1 2 0,-3-1 0,2-1 0,1-2 0,-1 0 0,1 0 0,-1-3 0,2-2 1,3-5-1,-1 0 1,1-4-1,2-2 0,-3-3 0,3-1 0,-3-2 0,1 0 0,-1 0 0,1-1 0,-5 2 0,3 2 0,-5 2 0,1 2 0,-1 3 0,-2 2 0,0 3 1,3 2 0,-3 2-1,2 3 0,1 1 0,-3 1 1,2 1-1,1-1 0,-1 0 0,0-3 0,1 1 0,1-3 0,-2-2 0,3-1 0,-1-3 0,3-3 0,-3-4 0,3-2-1,-3-1 1,0-1 1,-1-1-1,1-1 0,-4 0 0,1 1 0,-1 1 0,0 2 0,-1 3 0,-3 0-1,0 3 1,2 4 1,-2 1-2,0 4 2,0 2-1,1 3 0,1 3 0,0-1 0,0 0 0,2 1-1,3-3 1,-1 1-1,3-4 0,1 0 0,0-2 0,1-3 0,-1-1-1,3-3 2,-3-2-1,-1-2 1,1-2-1,1-3 1,-3 0-1,1 2 1,-3-3 0,-2-1 1,-2 1-1,3 1 1,-3 2 0,-2 1-1,0 1 0,-2 2 0,0 1 0,0 2 0,0 4 1,-2 3-1,0 3 1,0 1 0,0 4-1,3 3 0,-1 0 0,2 1 0,2 1 1,2 2-1,0-1 0,5 2 0,-1-2 0,3-1 0,-1 0 0,-1 0 0,1 1 0,-4-3 0,-1 0 0,-1 0-1,-4 0 0,-2 0 0,-6-1-1,0 0 0</inkml:trace>
  <inkml:trace contextRef="#ctx0" brushRef="#br0" timeOffset="84922.8573">16699 13776 1,'0'0'3,"0"1"-1,2 1 1,0 3 0,0 1 0,3-1 0,-3 3-2,0 1 2,0 0-1,0 1 0,-2 2-1,2 1 7,-2 1-8,0 0 0,2 1 0,-2-1 0,2-1 0,-2-1 0,2 0 0,0 0 0,2-1 0,2 0 0,-1-1 0,1 2 0,-2-1 0,2 0 0,5 2-1,-5-1 1,2 2 0,-2 2 0,0 1 0,1 0 0,-3 2 0,-2 0-1,-2-1 0,0 0 0,-2-1 0,-2-2 0,-3-2-1</inkml:trace>
  <inkml:trace contextRef="#ctx0" brushRef="#br0" timeOffset="85123.8688">16703 13678 3,'2'5'3,"3"3"0,-1 2-1,0 1 0,4 3 0,0 1-1,1 2 0,-1 1 0,-2 1 0,4 5 0,1-2-1,-3 1-1</inkml:trace>
  <inkml:trace contextRef="#ctx0" brushRef="#br0" timeOffset="85782.9065">16809 13706 1,'-2'0'4,"2"0"-1,0 0 0,0 0-1,0 0 0,0 0 0,0 0-1,2 0 0,0 0 0,4 0 2,2-1-2,-1-2-1,3 2 1,2-1 0,-1-2 0,3 1-1,1-2 1,-1-1-1,1 1 0,-1-1 1,1 0-1,-1 0 0,0 3 0,1 0 0,-1 2 0,1 2 0,-3 2 0,1 1 0,-3 3 0,-2 1 0,1 3 0,-5 2 0,-2 2 0,-4 0 1,0 0 0,-2 2-1,-3-1 0,1-1 0,-2-3 0,0 0 0,-1-3 0,3-2 0,-2-1 0,-3-3 0,3-2 0,2-5 0,-2 1 0,4-4 0,-1-3 0,1-1 0,2-1 0,0-2 0,4-1 0,2 0-1,1 0 1,1 1 0,0 2 0,-2 2 0,4 1 0,-1 2-1,-1 2 0,2 3 1,0 2 0,1 1 0,-1 3 0,2 2 0,1 1 0,-3 2 0,2 1 0,-2 0 0,1-2 0,-1 2 1,2-3-1,-1 2 0,-1-3 0,-2-2 0,0 0 0,3-4 0,-1-2 0,0-3 0,0-1 0,1-1 0,-1-1 0,-2-1 0,2-2 0,-1 1 0,-1-1 0,0 0 0,0 1 0,0 0 0,-1 2 0,1 0 0,0 1 0,-2 3-1,2 2 1,-2 0 0,5 3 1,-3 1-1,-2 3 0,2-1 0,3 2 0,-3 0 0,0 0 0,0 1 0,0-3 0,3 0 0,-3-1 0,2 1 0,0-4 1,1 0-1,-1-4 0,0 2 0,0-1 0,1-1 0,-1-1-1,-4 1 0,2-2 0,-2 1 0,-1 2 0,1-1-1</inkml:trace>
  <inkml:trace contextRef="#ctx0" brushRef="#br0" timeOffset="330595.909">18490 12106 3,'-2'-1'3,"-2"-2"0,0 2-1,0 0 0,0 0 0,2 1 0,0-1-1,-1 1 1,3 2 0,-2 3 0,2 0-1,0 6 0,0 3 0,2 3 0,1 7 0,1 3 0,0 6 0,0 7-1,2 3 1,0 3-1,3 3 1,-1 2 0,2-1-1,-2 1 0,3 0 0,-1-1-1,1-2 1,1-3 0,-2-2 0,1-1-1,-3-3 0,0-7-1,0-1 0,-3-6 0</inkml:trace>
  <inkml:trace contextRef="#ctx0" brushRef="#br0" timeOffset="331225.9451">18405 11716 2,'-6'0'2,"0"-1"1,2-2-2,6 1 1,0-2 0,0-1-1,6-1 1,3-2-1,7-5 0,7-2 0,6-3 0,11-6-1,9-2 0,11-5 0,15-2 1,8-6-1,12-2 2,8-4-2,13 0 0,8-2 1,141-44-1,-141 51 0,11 1 1,6 1-1,148-34 0,-159 42 0,5 1 0,2 2 0,-5 4 0,137-20 0,-39 13 0,-133 17 0,-2 5 0,-4 2 1,-4 2-1,-6 4 0,-7 3 0,-10 4 0,-3 1 0,-12 5 1,-5 3-1,-7 4 1,-8 3 0,-4 4 0,-8 3 0,-5 4 0,-6 4 0,-4 2 6,-1 4-1,-6 1 6,-1 3-8,-4 1-7,2 2 7,-2 0 0,-3 2 5,3 4-7,2-2-7,0-1 13,-1-1-1,5-2-7,0-1 13,0-3-8,2-2-13,2-3 13,-2 0-13,2-4 14,-2-1-1,0-2-14,-2-1 22,-2-1-16,-2-3 8,-4 0-8,-19 27 0,-9-7-5,16-29 7,-5 1 0,-6 0 0,-7 3 0,-7-2-6,-5 1 1,-6 1 13,-10 1-7,-7 1-6,-5-1 7,-7 2 6,-6-2-1,-6 2-1,-5 1 0,-3 2-7,-3-1 14,0-1-9,-1-1 6,-1 0-20,2-3 8,3 0-8,1-2 3,9-3 14,2-4-1,6-1-7,6-2-6,9-4 1,4-2 0,8-1 1,6-3 1,6 1 0,7-3-2,5-2 2,5-3 0,8 0 0</inkml:trace>
  <inkml:trace contextRef="#ctx0" brushRef="#br0" timeOffset="332143.9976">18796 12130 2,'0'0'2,"0"0"0,0 0 0,2 0 0,-2-1-1,2 0 0,-2-1-1,3-1 0</inkml:trace>
  <inkml:trace contextRef="#ctx0" brushRef="#br0" timeOffset="332378.011">18856 11869 2,'-2'2'4,"2"5"-1,-2 5 0,0 1 0,0 6 0,4 2 7,-2 3 4,2 3-8,2 3-7,0 4 6,3 1-7,1 2 0,2 0 13,1-1 0,1 2-9,0-1 0,3-1-7,1-2 1,-1-3-2,-1-2 1,1-2 0</inkml:trace>
  <inkml:trace contextRef="#ctx0" brushRef="#br0" timeOffset="332553.021">18825 11988 4,'-2'-9'3,"2"0"0,0-4 0,2-1 0,2-3-1,3 0 0,3-1 0,2-3 6,3-1-1,6-2-1,5 2 0,1-1-1,4 0-7,7 0 0,-1 2-1,0 1 0,2 2 0,-4 3-1</inkml:trace>
  <inkml:trace contextRef="#ctx0" brushRef="#br0" timeOffset="332742.0318">18956 12133 1,'-2'4'3,"2"2"0,-3-1 0,3-1 0,3 1-1,-1-3 8,4-2-2,4-3-1,3-2-1,7-3-1,5-4 0,4-4 6,6-2-8,2-3-7,3-4-1,-1-2 0,2 1 0,-1-2 0</inkml:trace>
  <inkml:trace contextRef="#ctx0" brushRef="#br0" timeOffset="332889.0402">19241 12419 1,'-2'11'3,"2"1"0,2 3 1,-2 1 5,2-2-6,0 0 11,2-1-1,5-3 5,-1-1-9,4-5 5,5-5-14,3-6-7,1-3 0,4-6-1</inkml:trace>
  <inkml:trace contextRef="#ctx0" brushRef="#br0" timeOffset="333040.0488">19948 11948 4,'0'1'3,"-4"0"0,2 1 0,-2-1-1,4 1-1,-2-1-1,2-1-1</inkml:trace>
  <inkml:trace contextRef="#ctx0" brushRef="#br0" timeOffset="333439.0717">20246 11531 10,'-4'9'10,"-2"6"-1,0 4 11,-1 6 11,-1 6 2,0 5 9,2 5-19,-3 5 5,1 4 2,2 2-10,0 1-3,2-1 5,4 1 4,0-2-4,2-3-2,2-4-10,0-3-1,2-7-1,0-2 5,-2-5 0,-1-8-3,1-4-7,-2-8 12,0-7-7,0-5-16,0-8 16,0-6-2,-4-5-14,0-9 0,-2-5-4,-2-10 14,-1-6-13,1-6 2,0-4 13,2-1-6,0 0 6,2 3 0,2 4-13,0 5 19,2 6-13,-2 7 0,2 5 13,-2 6-8,2 8 0,-2 7 6,2 9-1,0 6 7,0 10-16,0 7 7,2 8-13,0 8 7,0 6 6,3 7 6,-1 2 5,2 1-7,2 0-16,3-2 15,1 1 5,5-3-8,2-3-13,-3-3 1,5-4-19,0-2-9,0-5-15,-3-3 4,1-3 5</inkml:trace>
  <inkml:trace contextRef="#ctx0" brushRef="#br0" timeOffset="333676.0852">20155 12106 16,'0'0'3,"0"0"25,0 0-3,2 0 2,2 0-9,0-1 17,5 1-11,3-4 10,3 1-4,5-3-5,3-1-2,6-2-10,4-1-1,4-1 12,3 0-11,-1 0-14,0-1 13,1-1 6,-5 2-10,-4 0-7,-4 2 6,-1 1-1,-5 1-7,-4 1-12,-3 0-11,-3 3-4,-5 1-10,-4 2 5,-4 0 4,-2 3 2,-3 1 2</inkml:trace>
  <inkml:trace contextRef="#ctx0" brushRef="#br0" timeOffset="334445.1292">22000 11920 4,'0'0'4,"-2"-1"-1,4-3 14,2 3-3,2-3-2,5-1-1,5-5-2,3-1 12,8-4-16,4-2 7,6-1-15,4-2 0,9-1 21,6 0-10,4 0 5,4 0-14,0 0 14,2-1-15,-2 1 0,-4 3-13,0-1 1,-2 3 1,-6 2 0</inkml:trace>
  <inkml:trace contextRef="#ctx0" brushRef="#br0" timeOffset="334730.1455">22836 11434 4,'-3'-1'4,"3"-1"13,3 2 3,-3 0-2,0 0-14,0 0 17,2 0-1,0 0-16,2 3 6,0 0 11,4 1-2,0 2-9,5 0 5,1 1-1,3 2-15,2 1 12,-1 1-20,3 1 14,-3 2 6,3 3-14,0 0 6,-3 2 6,-1 2-13,-3 3 13,-3 0-8,-5 4 1,-4-1-1,-4 0 6,-4 0-13,-2-1-7,-5 1-10,-1-4 2,-3-2 2,1-2 1,-1-3 3,3-3 0</inkml:trace>
  <inkml:trace contextRef="#ctx0" brushRef="#br0" timeOffset="334930.1569">23270 11048 2,'-2'3'11,"0"3"-8,0-1 7,0 4 16,0 4-22,-1 4 20,-1 4 2,0 6-8,0 3-10,0 6 13,2 5-16,-2 3 5,2 4 5,0 2-8,-1 0-13,3-1 13,5-3-13,-1-1-12,0-2 2,12 35 0,5-18 1,0-13 0</inkml:trace>
  <inkml:trace contextRef="#ctx0" brushRef="#br0" timeOffset="335448.1866">23131 11090 4,'-4'-4'4,"0"-1"0,-2 0-1,4-2 0,-2 0-1,4-2 7,0 0 5,2 0 4,2-3 5,4 1-16,4-2 5,5-1-14,4-2 14,8-1 4,4-1-21,6-3 7,2-1 6,7-3-1,0-1-13,3-1 7,3-2 6,58-27 0,-11 4-15,-53 28 8,1 2 6,3-1-7,2 1 7,-3 1-1,-1 1-7,0 2 6,-5 2 0,-1 4-1,-5 0-6,-4 3 0,-2 2 7,-4 1-7,-2 4 13,0 2-14,-4 0 1,-1 2 12,1 4-1,-2 2 7,-3 4-9,3-1-7,-4 2 18,-1 3-1,1 2-9,-3 1 6,3 5-2,-1 2-1,-1 2-1,12 33-14,4-2 7,-6-3 6,1 1-1,-11-28-7,-1 1 6,1 4-1,1 2 6,1 0-20,0 1 13,1-2 0,-1 0-13,-3-1 7,1-1-6,-3-2 7,-4-1 7,-4-1-1,-1 0 7,-8-2-16,-3-2 8,-17 24-8,-8-9 8,15-23 5,-7-1-13,-4 2 6,-4-1 6,-5 2-13,-5 0-7,-5-2-4,-1 0 9,-7 1-13,-4-1-3,0-2-4,-2-1 3,0-1 1,0 0 4,-2-4 0</inkml:trace>
  <inkml:trace contextRef="#ctx0" brushRef="#br0" timeOffset="335650.1981">23437 10937 4,'0'0'3,"0"5"1,0 3-1,2 5 0,-4 3 7,0 6-9,-2 5 13,4 3-8,-2 6 5,2 1 0,0 4-15,2 1 7,0 0-7,0-3-1,2 0 1,3-2 0,-1-2 0,0-4 0</inkml:trace>
  <inkml:trace contextRef="#ctx0" brushRef="#br0" timeOffset="336006.2185">23460 11030 3,'4'-3'3,"-2"-2"0,2 2-1,1-1 0,1 2 0,0 1 0,2-1-1,3 4 0,1 0 2,0 3-3,3 2 1,-1 1 0,1 2 0,-1 3 0,-1 0-1,-3 3 0,0 0 0,-3 1 0,-3 0 0,0 2 1,0-1-1,-4 1 1,2-2 0,-2-2-1,0 1 0,2-3 0,0 1 0,2-2 0,3 0 0,1-3 0,2 0-1,3 1 1,1-2 0,5 0 0,-3 0 0,3 0 0,2 0 0,-5 0 0,1 2 0,-3 0 0,-1 0 1,-5 1-2,-2 2 1,-6 0 0,-4 1 0,-2 0 0,-7 1 0,-1 1 0,-5 0 0,1 2 0,-5-3 0,0 1 0,0-1-1,1-1-1,-1-2 0</inkml:trace>
  <inkml:trace contextRef="#ctx0" brushRef="#br0" timeOffset="336157.2271">23832 11362 2,'0'0'4,"0"0"-1,0 0 0,0 0-2,0 0 0,-2-4-1</inkml:trace>
  <inkml:trace contextRef="#ctx0" brushRef="#br0" timeOffset="336412.2417">24045 10914 4,'-2'2'4,"-2"4"-1,4 0 6,-2 2-6,-4 4 11,2-1 5,2 4-8,0 2-2,6-2 11,0 3-15,2 2 0,0 1 6,1 0-2,1-2-1,0-1 12,-6-10-9,2 1-2,-2 0-1,3 1-1,-5 0 0,2-1-1,0-2 5,0 1-20,-2 1-6,2-1 22,0 1-1,0-2-1,2 0-1,-2 0 0,0 1-1,2 0-6,-2-1 0,3 2-19,-3-1 10,2 0-6,-2 1 1,0-3 2</inkml:trace>
  <inkml:trace contextRef="#ctx0" brushRef="#br0" timeOffset="336941.272">23400 11076 4,'0'-5'3,"0"3"7,2-2 6,0 1-3,-2-1-8,2 2 6,-2 1 6,2-2-3,-2 2 5,0 0 3,2-1-15,-2 2 6,0 2 4,3 0 5,-1 2-3,-2 2-3,0 3-14,0 1 19,2 2-3,0 3 5,2 1-10,-2 2 12,2 3-17,0 0-1,2 2-1,1-1 7,1 2-9,0 2 12,0 0-2,3-2-8,-3 2 6,2-1-8,-1 0-7,-1-1 0,0-1 1,-2-1 6,1-1 6,-3-1-1,2 0-8,-2-2 0,0-1 0,0-3 6,-2-3-13,1 1 7,-1-2 0,0-1-13,-2-4 2,0 0-13,0-3-16,-2 1-1,-3-7 5,1-2 2,0-2 3</inkml:trace>
  <inkml:trace contextRef="#ctx0" brushRef="#br0" timeOffset="337972.3309">23427 11084 4,'2'-4'4,"-2"2"0,0 0 19,2-2-10,0 1-8,0 0 13,-2 2-10,0 1 6,4 1 11,-1 5-4,1 5 5,0 4-10,0 3 11,2 8-4,-2 4-8,-2 4-3,2 4-8,1 5 0,1 1 19,-2 3-10,0 1-8,0-1 0,2 0-7,1-3 0,1-2 0,-2-5-18,4-2-5,-1-4-3,-1-3 3,2-5 2,-3-5 4,1-4 1,-2-6 4,-2-5 1,0-5 2,-2-5 0,0-6 2,-4-3 2,0-6 0,-2-4 1,0-3 1,0-6 1,-2-1 1,-1-4 0,1-2 7,-2-2-7,4 0 7,-2-1 7,4 2-3,0 1 6,-1 3-8,3 2 6,3 4-2,1 2 5,2 1-1,2 4-16,5 2 1,1 3 14,3 3-3,1 3-7,1 6-1,1 3-6,3 5 13,2 4-1,-2 7-8,2 5 0,-3 6 0,-1 5 8,-2 5-9,-3 2 1,-1 3 12,-5 2-8,-2 0-6,-4 1 12,-2 1-7,-4-2 6,-4 0-8,0-1 7,-4-2-8,-5 0 0,-1-2-19,-1-3-3,1-2 1,-3-4 3,4-6 0,-1-5 2</inkml:trace>
  <inkml:trace contextRef="#ctx0" brushRef="#br0" timeOffset="338436.3575">23818 11427 2,'4'0'4,"2"0"0,3-1 13,1-2-3,0 1-2,5-2 6,-1-1-3,3-2 4,-1-3-1,3 0-16,2-2 12,-5-1 0,3 1-16,-3-2 1,-1 1 19,-3-1-15,-2-1-1,-1 1 6,-3 0 7,-4 2 3,0 1-8,0 3 6,-4 1-9,-2 5 11,0 5-1,-2 4-9,-5 3-1,3 6-1,-2 4-1,-1 3-1,1 3 7,2 2-2,2 0-14,3 0-6,1-1 2,4-2 7,5 0 7,-1-3-20,6-4-5,5 0-9,-1-6 2,5-2 4,0-6 1,4-1 3,-3-6 1,3-2 3,-2-4 2,0-2 0,-3-4 3,-1-3 1,-3-3 1,-1-3 0,-3-3 2,-1-5 0,-3-3 1,0-5 1,-2-3 2,-1 0 1,-1 0 0,0 2 1,-2 3 0,0 4 13,2 5-2,-2 4-8,-2 4 7,2 4 17,-2 7-9,0 5-15,-2 8 6,2 4-2,-4 8 7,2 6 3,-2 5-2,-2 7-1,-3 2-2,3 3-8,0 2-13,0-1 7,2-1-19,2-2 3,2-2 0,2-2 3,0-5 1,0-2 0,2-3 2</inkml:trace>
  <inkml:trace contextRef="#ctx0" brushRef="#br0" timeOffset="338769.3765">24312 11016 4,'0'-14'4,"-2"0"-1,2-1 0,2 0-1,0 1 1,0 3 0,2 0-1,1 3-1,1 2 7,-2 4-7,2 3-1,0 2 7,3 4-7,-3 4-1,0 3 7,0 2-7,-2 3 6,1 2 0,-1 3 13,-2 1-10,0 0 12,-2 0-2,2-1-3,-2 0-14,0 0 12,2-3-1,0-2-2,0-2-1,4-2-8,-2-3-6,5-1 1,1-2 13,0-3-8,5 0 0,-3-1-12,3-1 13,-5 1-6,0 2 7,1-1-13,-3 3 7,-2 0-6,-6 4 7,-2 2 8,-2 3-1,-6-1-7,-1 3 6,1 0-13,-4-2 14,-1 2-14,1-3-5,1 0 2,3-1 1,-3-3 0,5-2 2,0-3 0,4-1 1,0-2 1,4-5-1</inkml:trace>
  <inkml:trace contextRef="#ctx0" brushRef="#br0" timeOffset="339136.3975">24529 11326 1,'5'-2'3,"-1"2"0,0 0 0,2 2 0,0 1 0,0 1 7,1 1-2,1 2-8,0 0 13,-2 1-8,1 2-1,1-1 7,0 2-2,-2-3-7,-2 1-1,1-2 6,1 0 0,0-2-1,-2-1 6,0-1-8,-2-2-7,2-4 13,3 0-8,7-9 0,3-3-7,-3-3-5,3 0 7,-1-3-7,3-1 9,2 1-6,-11 12 7,0-2-7,1 2 8,-3 1 0,2 1-1,-4 2-6,1 2 7,-1 1 6,-2 3-13,2 3 7,-4 2-6,0 1 13,0 1-1,0 3-14,0-2 14,1-1-7,-1 0 6,2 0-7,0-2-6,2-1 13,2 0 7,1-3-16,1-3 8,0 0 5,1-4-20,1-1 0,-2 0 15,3-1 0,-5 0-15,2 3 22,-1-1-15,-3 3 7,0-2-1,-2 3 0,0 2-7,-2 2-7,-2 1 2,0 2 1,0 2 1,0 0-1,-2 3 0</inkml:trace>
  <inkml:trace contextRef="#ctx0" brushRef="#br0" timeOffset="339573.4225">23607 11992 9,'-4'0'17,"2"0"9,-2 2-8,-3 3 9,1 3 4,0 2-4,0 6 2,-2 4-2,-1 5 9,-1 4-4,0 6-5,-1 6-3,-1 5 3,-1 3-15,1 6 4,0 2 5,1 3-23,-1 0 14,-3 3-2,1 1-1,-1 0-1,1-2 6,-1-2-15,1-3-6,0-4-25,1-5-3,1-3-2,-1-7-3,3-4 4,-2-5 4</inkml:trace>
  <inkml:trace contextRef="#ctx0" brushRef="#br0" timeOffset="339877.4399">22869 12957 3,'0'0'4,"0"2"19,0 3-3,0 2-2,0 5 3,2 5 11,-2 4 3,2 3 2,-2 4-6,0 4-3,0 3-17,0-1-1,-2 5 12,2-1-10,-2-1-7,0-1-1,-1 2-1,3-5 20,0-1-10,5-3-1,1-5-2,2-3-1,2-3-2,7-7 0,2-5-8,3-5 14,5-5-9,4-5 6,2-1-7,0-4 5,3-1-13,1-1 7,-2 0 6,-2 1-7,-4 0-1,0 4-6,-4-1 7,-2 3 0,-3 1 6,-1 1-19,-3 1 14,-1 1-7,-3 0-12,1 2-30,-3 1 5,0-1 4,-1 2 3</inkml:trace>
  <inkml:trace contextRef="#ctx0" brushRef="#br0" timeOffset="340261.4619">20194 14716 3,'0'-7'3,"0"1"7,0 1-8,0 1 14,0 2-3,3 2 12,-1 5-4,-2 6 4,2 8-4,2 6-1,0 11-16,0 13 12,2 8-1,0 9-9,-1 8 5,1 5-13,0 8 19,0 6-8,-2 2-8,3 2-14,-3-1-10,0 1 2,2-3 4,-4-1 0,-2-5 3,0-5 1,-2-5-2</inkml:trace>
  <inkml:trace contextRef="#ctx0" brushRef="#br0" timeOffset="340771.4911">19975 14885 55,'-2'-2'18,"-2"-2"-4,2-1-14,0 0 0,2-2 13,2-3-1,4 0 4,4-2-15,3-3 7,6-3-14,5-2 1,9-4 13,7-1-1,7-4-13,13-4 7,11 0-1,5-3 7,13-2-14,8 0 7,13 0 7,8 0 0,4 2-2,6 1-7,6 4 7,5 2-1,-5 5 0,-1 4-7,-1 5 6,-4 7-12,-6 5 13,-6 8-13,-6 4 0,-9 7 22,-8 8 4,-10 5 11,-6 4-4,-11 7-8,-8 4-3,-7 4-2,-7 4-1,-5 4 12,-6 2-10,-4 4 6,0 3 3,-6 2-15,2 1 6,-3-2-8,1 0 5,0-2-1,0 0-7,1-2 0,1-4 6,-2-2-13,0-4 7,-3-3-7,-3-3 14,-3-1-1,-1-3-8,-7-3 8,-2-3-2,-4-1-7,-6-1 0,-8-2 1,-3 1-7,-8-2 1,-6 3 1,-8 0-5,-9 1 14,-6 2-7,-8 0-6,-4 3 7,-6 1 8,-9 4-7,-2 1-1,-8 1 8,-2 0-15,-2-1 15,-2-1-13,0-2 7,-4-1-12,-3-5-6,-3-3-3,-1-4-11,0-7 5,-1-5 2,1-7 3,1-6 2,-1-9 2,9-6 3,4-7 1</inkml:trace>
  <inkml:trace contextRef="#ctx0" brushRef="#br0" timeOffset="342519.591">20811 15360 20,'0'5'9,"0"4"5,-4 9-2,2 5-1,-3 5-8,1 6 12,2 2-8,-2 3-7,0-1 12,0 1-14,0-3 14,-3-1-9,5-4 12,-2-3-14,0-2-6,4-5 7,-2-5 6,2-4-1,2-8-14,0-5 1,0-8-5,4-9 0,1-5 0,-3-6 3,2-6 1,-2-4 0,-2-5 1,0-4 1,2-4-1,1-3 2,-1 3 1,2 0 0,2 6 1,-2 3 0,3 4 0,-1 7 1,-2 4 0,0 8 1,3 6 6,-1 8-1,-2 9-1,2 4 0,1 8-1,-3 7 1,0 6-1,-2 6-7,0 3 0,0 4 8,-4 3-1,3-1 6,-1-1-14,2-5 13,0-2 5,2-4-1,0-5-7,3-4-1,1-7-7,0-6 0,5-8-7,-1-4 2,3-4 1,3-7 1,-1-6 1,4-3 1,-3-4 0,3-2 0,-2-1 1,-3 1 0,3 1 0,-2 2 1,-3 5 0,-1 3 7,-3 6-7,-1 5 7,-1 6-1,-4 6-1,-2 4 1,-2 3 11,2 3-14,-1 3 18,1 1-1,-2 2-9,4 0-8,0-3 6,0 1 0,3-3-8,1-1-6,-2-2 7,5-5 0,-1-2 7,3-4-7,-1-3 7,0-3 11,3-5-9,-3-1-1,3-4-14,-5-2 1,3-2 13,-3 0 7,-1-3-3,-1 0-14,-2 2-6,1 4 13,-3 2-7,0 3 7,-2 3 6,-2 6-14,2 3 0,0 5 13,-1 4-1,-1 4-8,2 2 7,0 1-1,-2 1-8,4 0 1,2-3 6,1 0-13,-1-2 0,4-3-12,1-4 3,-1-2 8,3-5-12,-1-5 9,1-4 2,-1-3-6,1-2 2,-1-3 8,1-4 7,-3-3-13,0-2 14,-1-5 0,-5-1-7,2-7-6,-2-1 2,-1-4 7,1 1-6,-2 2 7,2 2 0,0 6 6,-2 3-1,1 6-6,-3 6 19,0 6-3,2 6 6,-4 9-16,0 6 12,0 5-9,-2 10 6,0 6 4,-2 4-2,4 5 5,0 0-3,4 1-2,0-1-3,4-2-1,4-1 6,1-3-4,1-4-20,5-3 13,0-3-1,1-5-13,1-4 7,0-3 0,-1-4 0,1-5 0,0-4 0,-1-3 0,1-4 6,-2-2-7,-3-3-6,1 1 7,-1-3 0,-3 1 0,-1 0 7,1 1-1,-5 3-1,0 0 7,0 3-3,-1 2-20,-3 4 8,-2 1 13,0 4-1,-2 3-14,-2 2 13,2 3-20,-2 0 27,2 3-8,-2-1-1,2 0-13,2 0 1,2-2 7,0 1 6,0-4 0,4 0-9,1-2 1,1-1 0,2-3-6,1-2-5,-1-1 1,3-3 0,-1 1 16,3-2-15,-3 0 9,1 1 6,-3-1-19,0 2 20,1 0-7,-3 0-12,-1 2 14,1 0-7,-4 2 7,0 0-6,-2 1 13,-4 2-1,0 0-13,0 2 13,0-2-20,-2 0 8,0 1 7,0-3 6,-2 2-13,2-3 7,-2 0-1,2-2-6,0 1 1,0-2-20,0-3 17,0 0 1,2-1-19,0-1 16,2 0-11,0-2-5,2 0 3,-2-2 3,2-1 2,-2-1 1,2-1 3,2-2 1,-1-1 1,1 0 2,-4-2 1,2 2 1,0-1 1,-2 2 2,2 0-1,-2 0 9,2 3-8,-1 0 8,1 1 5,-4-2-7,2 2 12,0 0 6,0 0-4,-2 1 4,0-1-1,-2-1-3,2 3-9,0-2 1,-2 2 4,0-2-14,0 2 13,-3-2-2,3 0-13,-2 4 6,2-1 0,0 3 0,0-1 0,2 5 7,-2 0-2,0 3 5,2 1-8,0 3 0,0 9-1,0 2-6,0 6 13,2 1-14,0 3 14,2 3-2,0 2-8,3 2 7,-1 1 5,0-1-14,2 1 0,-2-1-6,3-3 14,1-2-13,9 21 0,-3-12 1,1-9-6,-3-10 15,3-5-7,-9-11-6,0 1 8,1-3-12,1-3 8,-2 1-7,3-3 15,-3 2 0,-2-1-7,0 1 7,0-1-13,-1 2 2,-1 0 20,0-1-8,-2 2 0,0 0-7,2 1-6,-4-2 8,2 1-12,0 1 0,0-2 3,2 1-5,1-2 0,1-1 3,2 1 1,0-2 1,5-1 2,-1-1 1,3 0 1,-1 0 1,3-1-1,-5 0 3,5 0 0,-3 0 1,-1-1 0,-1 0 0,0 1 1,-3 0 0,1-1 1,-4 1 0,0 0 7,1-1-1,-3 2 0,0 1 12,-2 0-3,0 3-1,0 1 5,-2 3-9,0 5-7,-2 1 6,0 3-1,-2 6 12,0 3-22,-1 3 13,-1 5 5,0 2-7,-2 7-2,0 4-14,-5 4 21,1 1-15,-3 1 13,-1-2-7,-1-3 5,1-3-20,-1-3 8,3-6-12,-1-2 1,3-4-4,-1-6 0,-14 9 2,5-13 1,5-11 1,7-10 2</inkml:trace>
  <inkml:trace contextRef="#ctx0" brushRef="#br0" timeOffset="342786.6063">22811 15474 3,'2'0'4,"4"0"-1,2 4 0,1-2-1,1 3 1,0 0-1,-2-1 0,5 2 0,-3 0 0,1 1-1,-1-1 0,0-1 0,3 0 0,-3-1-1,2-2 0,1-1 1,-1-3-1,1-1 1,1-2-1,-1-2 1,1-2-1,-2 1 0,1-3 0,-1 0 0,-1 2 0,-3 1 7,2 0-1,-2 2 5,-1 0 0,1 3-2,-4 0-8,0 1-6,0 1 7,0 1 6,1 0-1,-1 0-13,0 0 0,-2 0 1,0 0 0,-2-1-1,2-1 1,-2-1-1,0-3 1</inkml:trace>
  <inkml:trace contextRef="#ctx0" brushRef="#br0" timeOffset="342993.6182">21452 14970 5,'-15'3'17,"-3"0"4,-3 1-9,3 1-8,1-2 19,0 0-3,7-2-2,2-1 3,4-2-8,8-1-2,6 0-2,5-4-1,9-4-7,5 0-6,4-3-12,5 0 0,3-1 2,40-16 0</inkml:trace>
  <inkml:trace contextRef="#ctx0" brushRef="#br0" timeOffset="345143.7411">23026 15300 3,'-2'1'4,"2"-1"-1,-2-1-1,2-1 1,-2 1-1,2-1 8,0 1-9,0 0 13,0 0-15,0 0 13,2 0-8,0-1 0,0 1 0,0-1 5,2 0 12,0-1-2,2 0-3,5-2-9,-1 0 7,5 0-15,1 0-1,3-1 1,3 0 14,5-1-9,4 0-1,4 0 6,5 2-13,3-2 13,5-3-8,1 1 0,5 0 0,0-3 0,4 0 7,4 1 4,2-1-1,-2-1-8,0 2-6,-2-1 6,-2 1 6,-4-1 0,-3 1-2,-3 3-21,-5 2 3,-1 0 8,-9 2 0,-2 1 0,-4-1 1,-4 2 6,-3-2 6,-1 2-1,-5 2-8,3-1 7,-5 2-8,-1-1 0,-1 0-7,-2 0 9,3 0-8,-3 0 8,0-2-1,0 2 7,-1 0-21,1 1 15,-2 0-13,-2-1 14,2 0 6,1 0 0,-3-1-22,0 1 22,0 1-2,-2-1-1,0 0-13,2 1 1,-2 0 19,0-1-14,1 0 13,-1 1-14,2 2-6,2-2 20,-2-1-8,4 1-7,1 1 7,3-2-1,0 0-6,3 0 6,1-1 0,3-1-7,2 1 14,2-3-15,-5 1 7,1 0 1,1 0-1,-1 1 0,-2-2-8,-1 2 15,-1-2-21,-1 2 8,-1 0 14,-3 0 4,0 0 5,-4 1-2,1 1-3,-1-1-1,-4 1-14,-2 1 0,0 0 6,-4 3 7,0-3-15,-3 2 6,1 0-6,-2-1 6,2 0-13,0 1 8,-3-2 14,3 1 4,0 0-15,-2 0-6,3-2 13,-1 1-14,2-1 20,-2 0-14,0 0 7,2 0-9,-1 1 1,1-1 7,2 0-8,0 1 1,-2-1 12,2 1-14,0-1 1,0 0 6,0 1-6,2 1 0,0-2 6,0 0 0,-2 0-13,2 0 20,-2 1-20,0-1 13,4 0-7,-2 0-5,0 0 13,0 0-7,2 0-13,-4 0 21,2 1-7,0-1-6,0 0 7,2 0-6,-2 0 20,0 0-7,-2 1-8,2-2-7,-2 1 8,4 0-7,-2 0 14,0 0-1,0 0-13,0 0 20,0 0-8,0 0-7,0 0 12,0 0-7,-2 0-7,2 0-5,0 0 19,0 0-7,0 0-13,0 0 14,0 0 6,0 0-8,0 0-6,0 0 0,0 0 19,0 0-8,0 0 0,0 0-15,0 0 8,0 0 14,0 0-9,0-1-7,0 1 13,0-3-2,0-4 0,0-2-2,0-1-7,-3-2 6,1-3-13,0-1 7,-2-2 0,-2-2-13,0 1 8,0-5 1,-3 0 1,1-3 0,-4-2 0,1-2 1,-3-2 0,-1-2 6,3-3-6,-3-3 6,1-2-7,-3 3 7,3-2-7,-1 1 7,1 1-13,-1 2 7,3 2-13,0 2 9,1 1 7,1 2 0,2 1-6,-3 2 6,3 3-6,0 0-6,2 1 2,-3 3-6,3 0 15,0 0 0,2 4-13,-2 0 15,1 0-7,3 2 7,-2 1-7,0 0 7,0 2-6,2 1-13,-2 0 9,2 2 14,0-1-1,0 1-20,0 2 21,-1-1-1,1 1-19,0 0 20,2 1-13,-2 0 14,2 1-14,-2-1-5,2-1 14,0 2 6,-2-1-7,2 1 6,0-2-7,0-2-7,0 1 7,0 0 0,0-1 0,0-2 0,0 0 0,0-3 0,0 0 7,0-1-7,0 0 0,0-2 0,0 0 6,0 2-7,0 0-6,0 0 13,0 2-13,0 1 19,-2 2-14,2 0 7,0 2-7,-2 1 8,2 1-9,-2 2 1,0 0-6,0 2 7,-2 1 7,-1 3-1,-1 3-7,-2 2 0,0 4 8,-5 5-2,-1 1-7,-3 4 0,1 2 8,-1 2-1,-1-1-7,-1 2 0,-2-2 7,1-1-1,1 1 0,0-4 0,3-1-1,-1-3 0,5-1 6,2-3-1,1-1-20,3-3 21,2-4-14,0-1 1,4-4 7,2-5 0,4-4-1,2-4 0,5-3-6,-3 0 1,5-3-6,-1-1 7,3 0-7,-3-1 3,1 1 7,-1 2-7,1 2-5,-1 1 8,-2 3 13,-1 1-14,-1 3 7,0 1-6,1 3 13,-1 4-2,0 2 0,1 3-1,1 3 6,1 2-2,-1 0-1,2 3-2,3 1-19,-2-1 8,1 1 6,1 0 0,-1 1 0,1-2 0,-3-2 6,3-1-14,-3-1 7,1-2-6,-1-1 0,-4-2-19,5-1-2,-5-2-11,-1-3 4,-1-1 3,-4-2 4,0-2 2</inkml:trace>
  <inkml:trace contextRef="#ctx0" brushRef="#br0" timeOffset="345584.7664">23948 12730 2,'-4'-3'3,"2"2"0,0-2 0,2 1 0,-2 2-1,0 0 0,2 3 0,0 2 1,2 6-1,-2 2-1,2 7 0,0 5 7,0 3-1,-2 5-8,2 8 7,-2 2-8,0 4 14,0 0-1,2 2-2,-2 1-1,0-1-14,2-1 7,0-3-7,0-3 2,0-2 0,-2-3-1,3-4 0,1-4 0,0-4 1,4 15-1</inkml:trace>
  <inkml:trace contextRef="#ctx0" brushRef="#br0" timeOffset="346011.7908">23975 12480 2,'-2'-2'3,"2"1"0,0-2 0,0 1 0,2-3-1,2 1 1,5-3 0,3-2-1,4-1 0,7-1-1,6-2 0,2 0 0,6-1 6,7 0-7,-1-1 0,5 1 6,4-1-7,-1 1 0,5 0 1,0 1-1,2 2 1,-4 0-1,-1 3 1,-3 0 0,-4 1 0,-3 3 0,-4 3 0,-6 2-1,-4 3 1,-2 2 0,-6 1 0,-3 3 6,-3 4 0,-3 2-1,-3 5 6,-5 4-8,0 0 6,-2 3-14,0 2 13,-2 2-7,2 0-6,0 3 13,0-2-7,2 2-7,1-2 7,3 2 0,0-1 0,2 0 6,1-1-7,1 1 6,1-2-7,-3-1 7,2 0-1,1-2-7,-3-2 7,0 1-1,-3-3-1,-1-1 0,-4 0-7,-2 0-6,-4-2 15,-5 0-8,-3-1-5,-7-3 0,-3 0 1,-3-1 0,-4-2 0,-33 12 0,0-7 0</inkml:trace>
  <inkml:trace contextRef="#ctx0" brushRef="#br0" timeOffset="346328.8089">24261 12566 2,'4'-8'3,"-2"-3"0,2-1 0,0-2-1,0 0 0,-2 0 0,0 2-1,0 1 1,0-1 1,-2 2-2,-2-1 1,0 4-1,0 0 0,-2 5 0,0 2 0,-2 3 0,-3 4 0,1 4 12,0 3-8,-2 6-7,-1 3 20,5 4-15,0 4 6,0 5 11,4 2-15,2 4 0,0 1 5,2 3-1,2 2 5,0 1-8,2 1-7,0 1 7,0-2-7,3-1 0,-1-2 6,0-2-14,-1-4-5,-1-3 1,-2-2 0,0-4 1</inkml:trace>
  <inkml:trace contextRef="#ctx0" brushRef="#br0" timeOffset="347072.8515">24136 13027 3,'0'0'3,"2"-1"0,3-1-1,3-2 0,2-1 0,3-2-1,1 1 0,5-1 0,-1-1 1,3-1 0,-2 0-1,1-1 0,1 2-1,-2 1-1,-3 0 1,-1 3 0,-3-1 1,-2 1-1,1 2 0,-5 0 1,0 1-1,-2 1 1,0 1-1,-4 1 0,0 3 1,-4 1 0,0 3 0,0 1-1,-2 2 1,0 2 0,1 1 0,-1-1-1,4 2 0,-2-1 1,4 0 0,0-1-1,2-1 0,0-3 0,2-1 0,3-5 0,1-2 0,2-5 0,0-1 0,3-3 0,-3-3 0,3 1 0,-1-3 0,-2 0 0,1-3 0,-3-1 0,0 1 0,-2 1 0,-1 2 0,-1 1-1,-2 3 1,0 1 0,-2 4 0,-4 0 0,2 6 1,0 2-1,-3 5 0,3 0-1,0 3 2,-2 2-1,4 1 7,0-1-8,2 2 1,0-1 0,2 0-1,3-2 1,1-3 0,0-2-1,1-3 1,3-2 0,0-4 6,3-2-7,-1-3 0,3-2 0,-3 0 0,1-3 0,-1-2 1,-1 1 0,1-2-1,-4 1 1,-1 1-1,-1 0 7,-2 2-7,-2 1 0,-2 2 1,3 3-1,-3 1 7,-2 5-1,2 0 0,-2 4-7,-2 4 6,2-2-7,0 3 14,2 0-8,0 0-1,4-3-6,-2-1 7,4 2-1,1-3 0,1-3 0,4 0 6,1-4-7,2-1 6,-1-3-14,1 0 1,1-2 1,-1-2 7,-1-1 0,-1-1 6,-1-1-8,-3 1 7,-1 1-1,-2-1-14,0 2 14,-3 1-13,1 1 13,-4 3-7,2 2 6,-4 3-6,0 4 6,0 0 0,0 4 5,0 3-14,2 1 7,2 0 6,0 0-1,3-1-20,-1-1 20,2 1-13,0-2 13,3-2-14,-1-1 1,2-3 7,1-3 0,1-2-13,-1-3 0,-1-2 2,-2-1 1,-1-1 1,-1-1-1,-2 0 1</inkml:trace>
  <inkml:trace contextRef="#ctx0" brushRef="#br0" timeOffset="347719.8885">24598 12203 2,'2'0'3,"-2"0"0,0 0-1,2 2 0,0 1 0,0 1-1,2-2 1,-2 0 0,4 1-1,1-1 2,-3-1-2,4-1 0,0-1 0,5-1 0,1-3 0,5-2-1,1-1 0,3-3 1,2 0-1,4-3 0,0-2 0,0-1 0,4-3 0,0 0 0,0-6 0,0-2 0,0-2-1,-4-4 1,0-2 0,0-1 0,-6-4-1,0-2 0,-3-1 1,-3-4-1,-1-3 0,-3 0 0,-3-5 1,0-3-1,-3 0-1,-3-1 2,0 3 0,-2 3-1,-2 0 0,-2 4 0,0 2 0,0 3 0,-2 2 1,0 2 0,-1 3 0,3 2 0,-2 2 0,0 2 0,0 5 0,0 0 0,0 3 0,0 3 1,-1 0-1,1 2 0,0 3 0,2 1 0,-2 1 0,0 0 1,2 2-1,-2 3 1,2 0 0,-3-1 0,3 2 1,-2 2-2,0 2 1,2-1-1,-2 3 1,-2 1 0,-1 2 0,-1 1 0,-2 3 0,-1 1-1,-3 3 1,2-1-1,-1 3 0,-1-1 0,1 0 0,-1 1 0,-1-1 0,1 0 0,4-1 0,-3 0 0,3-2-1,-1-1 0,3-1 0,0-2 0,2-3-1</inkml:trace>
  <inkml:trace contextRef="#ctx0" brushRef="#br0" timeOffset="347971.9029">25048 10370 2,'-8'3'3,"0"1"-1,-2 2 1,-3 3-1,-1 2 0,-1 2 0,-1 4 0,-1-1 0,1 1 1,1 2-1,-1-2-1,1 0 0,3 0 7,1-1-8,3-1 7,2 1-8,2-4 7,2 0-1,2-2-1,0 0 0,4-2-7,0-1 7,2-2 0,2-2-1,3 0-8,-1-1 1,3-1 1,-3 0 0,2 1-1,-1-1 0,-3 2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21T04:39:45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10393 903 3,'0'0'2,"0"0"0,0 0 0,0 0 0,-2 0 0,2 0-1,-2 2 1,0-2-1,0 1 0,0 0 0,0 1 0,0 3 1,-2 2-1,2 1 0,-3 3 0,3-2 0,-2 2 0,2 5 0,0 1-1,0 2 1,0 3 0,0 1-1,0 5 0,0 3 1,0 3 0,2 2 0,0 4-1,-2 0 0,2 2 1,0 1-2,0 3 1,2-1 0,-2 0 0,2 1 1,0 2-1,-2 1 7,2-1-8,-2-2 1,0 2 0,2-3-1,-2 0 0,0-4 0,0 0 1,0-4 0,0-2 0,0-2 0,-2-3 0,2-2 0,0-2 0,-2-4 0,0-3-1,0 0 0,2-3 0,-2-3-1,0-2-1</inkml:trace>
  <inkml:trace contextRef="#ctx0" brushRef="#br0" timeOffset="1894.1084">10571 797 1,'8'-2'2,"3"1"-1,3-1 0,1-2 0,-1 2 0,5 0 0,-1-1 0,3 0 0,4-1-1,0 2 1,4-3 0,0 2-1,4-3 1,2 0 0,2 2-1,7-1 0,1-1 1,9 0-1,2-1 1,2 3-1,4-1 0,2-1 1,4 0-1,0 2 0,5-2 0,5 1 1,1 1-1,6 0 0,-1 0 0,5-1 0,0 0 0,4-1 0,2 1 0,5-2 0,-1 0 1,0 0-1,3-1 0,-1-2 0,4 2 0,3 0 0,-3 0 0,1 0 0,-1 0 0,1-1 0,1 0 0,5 1 0,0-1 0,4 1 0,-1-1 0,1 1 1,0 0-1,2 1 0,-2 0 0,-2-1 0,-1 2 0,1-1 0,2 0 0,2 1 0,0 1 0,2-1 0,0 1 0,0 1 0,-1 0 0,3-1 0,-2 2 0,0-1 0,0 0 0,0 0 0,2 0 0,0 0 0,2-1 0,-2 2 0,0 0 0,1-2 0,1 3 0,-2-2 0,-4 1 0,-1-1 0,-3 2 0,0-1 0,-4 1 0,-1 1 0,-1 0 0,-3 1 0,-6 0 0,1 0 0,-7 1 0,-4 0 0,-2 1 0,-3 1 0,-5 0 0,0 0 0,-9 1 0,-2 0 0,-2-1 0,-6 2 0,-2-1 0,-4 1 0,-4 0 0,-1-1 0,-3 2 0,-3-1 0,-1 1 0,-3-2 0,-2 1 0,-2 0 0,-2-1 0,0 2 0,-4 0 0,0-1 0,-4 0 0,-4 0 0,-1 0 0,1-1 0,-6 0 0,-1 2 0,-1-2 0,-3 2 0,-2-1 0,-2-1 0,1 1 0,-3 1 0,0-1 0,-2-1 0,0 2 0,0 1 0,0 1 0,-4-1 0,2 2 0,-2 2 0,0-1 0,2 4 2,-2 1-2,2 1 1,-2-1-1,0 1 1,0 3-1,-3 0 0,3 2 0,0 0 0,0 1 0,0 2 1,0-1 0,2 0 0,0 1 0,2 3-1,-2-1 0,2 2 0,2-2 0,1 3 0,-3 1 1,2 0-1,2 0 0,0 1-1,0 1 2,-1-1-1,3 1 0,0-1 0,-2 2 0,5-3 0,-1 1 0,0 1 0,1-1 0,-3-1 0,2 0 0,-1 1 0,-1-2 0,0 0 0,0 0 0,1-1 0,-3 0 0,2-2 0,-2 1 0,-2-1 0,-2-1 1,-2 0-1,3 0 0,-1-1 1,-2-2-1,-2-1 0,-1-3 0,-1 1 0,2-2 0,-4-2 0,0-1 0,-4 0 0,1-2 0,-3 0 0,2-2 0,-5-2 0,-2 0 0,1-2 0,-1-1 0,-1-1 0,-3 0 0,-2-1 0,-1 1 0,-3-1 0,-2 0 0,-4-1 0,-3 0 0,-1 2 0,-6-2 0,-5 0 0,-3 2 0,-5-1 0,-4 1 0,-2 1 0,-7 0 0,-1 0 0,-6 1 0,-3 0 0,-2 1 0,-3 0 0,-5 0 0,-2 0 0,-2 1 0,-5 0 0,-3 1 0,0 2 0,-3-2 0,-3 1 0,-3 1 0,-2-1 0,-1 1 0,-3-1 0,0 1 0,-2-1 0,-2 1 0,2-1 0,0-1 0,-2 1 0,3-1 0,-3 0 0,2 1 0,0-3 0,2 1 0,2 0 0,0 0 0,3 0 0,1-1 0,1-1 0,-1 1 0,0-1 0,1 0 0,-3-2 0,0 1 0,1-2 0,-1 2 0,2-3 0,5 2 0,1-2 0,3 0 0,2-2 0,4 0 0,0 0 0,2-2 0,2 1 0,2-1 0,0-1 0,2 1-1,2-1 1,2 0 0,1 1 0,1 1 0,0-2 0,1 2 0,1 0 0,0 0 0,5 1 0,-1-1 0,3 0 0,4-1 1,2 1-1,4 1 0,2-1 0,4 0 0,2 1 0,4-1 0,3 1 0,3-1 0,3 1 0,4-2 0,0 1-1,3 0 1,3 0 1,2 1-1,3 0 0,-1-1 0,2 1 0,0 1 0,0 0 0,3-1 0,-1 1 0,-2 0 0,4 1 0,-1-1 0,1 0 0,2-1 0,1 1 0,1 0 0,1 0 0,-1-1-1,0 0 1,1 2 0,-3-2 0,3 1 0,-3 0 0,-2-1 0,1 1 0,-3-1 1,0 1-1,-2 0 0,-1 2 0,-1-2 0,-2 1 0,0 1 0,0-1 0,0 0 0,0 1 0,2-1 0,-2-1 0,4 0 0,-2 0 0,0 0 0,5-1 0,-3 2 0,2-4 0,-2 2 0,3-1 0,-1 0 0,-2 1 0,2-1 0,0 0 0,1-1 0,1 0 0,-2 1 0,1 0 0,-3-1 0,2 1 0,0-1 0,3 1 0,-3 0 0,2 0 0,5 0 0,-1-2 0,3 2 0,-1 0 0,3 0 0,-1 0 1,5 0-1,0-1 7,2 1-7,-3 0 0,3-1 0,0 1 0,2-2-1,0 2 1,-3-1 0,3-1 0,0 2 0,2-1-1,-2 0 1,0-1 0,0 2-2,2-1 1,-5 0-2</inkml:trace>
  <inkml:trace contextRef="#ctx0" brushRef="#br0" timeOffset="3193.1827">7653 1527 1,'0'0'2,"0"1"0,0-1-1,0 0 1,4 0-1,0 0 0,0 1 0,3-1 0,-1 0 0,2 0 0,2 1 0,3-1-1,-1 1 1,5-1 0,-1 0-1,5 2 0,0-2 1,3-2-1,3 1 0,2 0 0,4 0 0,3-1 1,1-1-1,4-1 0,0 1 0,5-1 0,2 0 0,5-1 1,-1 2-1,4-2 0,-2 1 0,1 0 0,1 1 0,0-1 0,-2 1 0,2-1 0,0 2 0,-5 0 0,3-1 0,0 1 0,0 0 0,-3 0 0,1 1 0,-2-1 0,-1 1 0,-1-2 0,-3 1 0,1 1 2,-3-1-2,1 1 0,-3-1 0,-4 0 1,1 1 0,-3-1-1,-2-1 0,0 1-1,-4 1 2,0-2-1,-2 2 0,0 0-1,-3 1 2,1-1-1,0 1 0,0 0 0,-2-1 1,4 1 0,-1-1 0,3-2 0,2 2 0,0-2-1,3 0-1,-1 0 1,0 0 0,0 1 1,0-1-1,0 0 1,-2 0 0,0 1-1,-2-1 0,-2 1 0,-4-2 0,-1 1 0,-5 2 1,2 0-1,-7-1 0,0 2 0,-1-1 0,-5 0 0,-2 0 0,-2 2 0,0-1-1,-4 0 1,0 1-1,-2 0 0,0-1 0,0 0-1</inkml:trace>
  <inkml:trace contextRef="#ctx0" brushRef="#br0" timeOffset="3643.2084">10106 1181 2,'0'0'3,"0"0"-1,0 0 1,0 0-1,0 0 0,0 0 0,0 0 0,0 0 0,0 0 0,0 0-2,0 0 1,0 2 0,0 0-1,4-1 1,-2 3 0,2 0-1,2 1 1,1-1-1,1 2 0,0 1 0,0 0 1,5 0-1,-1 0 1,1 1-1,3-1 0,-1 0 0,1 0 0,3 0 0,-3 0 1,1-1-1,-1 1 0,-1 0 1,-1-1-1,-1 0 0,-3-1 0,3 0 0,-5 0 0,-2-1 0,2 0 0,-4 1 0,-2 0 0,-4 2 0,-2 0 0,-2 0 0,-2 0 0,-3 1 0,-1 2 0,0-1 0,-3 0 0,1 2 0,-3-1 0,3 2 0,-3-1 0,1 1 0,1-1 0,1 0 0,-1 0 0,1-1 0,1 1 0,1-2 0,2 0 0,1-1 0,-1-1 0,2 0 0,1-1-1,1-1-2</inkml:trace>
  <inkml:trace contextRef="#ctx0" brushRef="#br0" timeOffset="4306.2463">7535 856 1,'0'0'3,"0"0"-1,0 0 1,0 0-1,0 0 0,0 3 0,-2 2-1,4 2 0,-2 0 0,0 1 1,0 0 0,0 0-1,0 2 0,0-1 0,2 0 0,-2-1-1,2 2 0,-2-3 0,2 0-1,-2-2-1</inkml:trace>
  <inkml:trace contextRef="#ctx0" brushRef="#br0" timeOffset="4447.2544">7481 651 1,'0'0'1</inkml:trace>
  <inkml:trace contextRef="#ctx0" brushRef="#br0" timeOffset="5334.3052">7620 663 2,'2'6'3,"4"2"-1,-2 1 0,2 3 0,3 0 0,-1 2 0,0 2 0,-2-1-1,3 1 0,-1-1 0,-2 0 1,2-1-2,-1-1 0,-3-1 0,2-1 1,0-2 0,-4-2 0,2 2-1,-1-4 1,1 1 0,-2-1-1,-2-2 1,2-1 0,-2-4 0,2-1 0,0-2 0,0-3-1,2-1 0,0-3 1,0-2-1,3-1 0,1-2 0,2-2 0,-2 2 1,3 0-1,-1 3 0,1 0 0,-1 3 0,-2 3 0,0 1 0,1 4 0,-1 4 0,-2 3 0,0 3 0,1 2 0,-1 4 0,-2 2 0,2 0 0,0 2 0,-2-2 0,5 0 0,-3-1 0,0 0 0,0-3 0,3-1 0,-1-2 0,-2-1 0,2-3-1,3-1 0,-3-3 2,0-3 0,1 1-1,-1-4 0,0-2 0,0-1 0,1-3-1,-3-1 1,0-2 0,0 0 1,0-2-1,-1 0 0,-1 1 0,2 5 0,-2-1 0,-2 1 0,0 4 0,2 4 0,-2 3 0,0 2 0,3 6 0,-3 3 0,2 2 0,-2 1 0,2 0-1,2 0 1,-2 0 0,3 1 1,1-3-1,0 0 0,0-1 0,1-3 0,1-1-1,-2-3 1,3-3 0,-1-1 0,-2-1 0,3-3 0,-3-1 0,0-2 0,0-3 0,-1-1 0,1-2 0,-2-1 0,-2-2 1,0-3-2,-2-1 2,0-7-1,1 0 0,-3-3 0,2 0 0,-4-2 0,2 2 0,0 1 0,0 2 0,0 3 0,0 3 0,2 2 0,-2 3 0,0 2 0,0 3-1,2 3 2,-4 5-1,2 4 0,0 1 0,0 6 0,0 4-1,2 6 1,0 2 1,0 5-1,-2 2 0,4 1 0,-2-1 7,0 1-7,2 0-1,2-1 7,1-1-7,1-2 0,-2-2 6,2-1 0,1-1-7,1-2 6,0-1-6,-1-5 0,1 1 0,0-5 0,1 1 1,-1-4 0,-2 0-1,0 0 1,1-4 7,-3-1-7,0-3-1,-2 0 0,3-3 1,-3-2 7,-2-1-1,0 1-7,2-3 0,-2 2 0,2 1 1,-2 0 6,0 2-7,0 1 7,0 2-7,-2 1 0,2 2 0,3 3 1,-3 0-1,2 3 1,0 0-1,-2 1 0,2-1-1</inkml:trace>
  <inkml:trace contextRef="#ctx0" brushRef="#br0" timeOffset="5489.314">8484 606 2,'2'1'2,"0"0"-1</inkml:trace>
  <inkml:trace contextRef="#ctx0" brushRef="#br0" timeOffset="6021.3444">8780 523 2,'-4'1'2,"0"1"1,-4 1 0,-1 3-1,-1 3 0,0 4 0,-3 0 0,3 0-1,-3 1 0,3-1 1,0 3-1,1-1 0,1-3-1,0 1 0,4-1 0,2-2 0,2 0 1,0-3 0,0-2-1,4-1 0,0-3 0,2-1 0,2-2 0,1-3 0,-1-1 0,0 2 0,1-1 0,1 0 0,-2 1 0,0-1 0,1 2 0,-3 0 0,2 1 0,-2 3 0,1 3 0,-1 0 0,-2 1 0,2 3 0,0-1 0,1 1 0,-1-2 0,2 0 0,0 0 0,3-3 0,-1-2 0,2-1 1,-1-2-1,3-4 0,-1-3 0,1-2 0,1-4 0,-1-3 0,3-3-1,-3-1 1,3-2 0,-1 0 0,-3-3 0,-1-2 0,-2 0 0,-1-1 0,-1-3 0,-4 1 0,0-2 0,0 0 0,-4 2 1,0 1-1,-2 5 0,2 2 0,-2 4 1,0 3 0,0 6-1,-2 6 1,0 5-1,-2 6 0,-1 4 1,1 7-1,2 3 0,0 4 1,-2 4 0,2 2-1,1 4 1,1 3-1,4-4 0,3 2 0,-1-2 0,2-2 0,2 0 0,3-4 0,-1-2 0,4-4-1,-1-1 0,1-4 0,1-2-1,-3-4 0</inkml:trace>
  <inkml:trace contextRef="#ctx0" brushRef="#br0" timeOffset="6246.3573">8323 530 2,'-2'0'3,"0"0"0,0-1 0,0 0 0,2 0-1,0 0 0,2-3-1,2 1 2,2-2-2,2-3 0,3 1 0,3-1 0,1-2-1,3 0-1,-1 1-1,4-2-1</inkml:trace>
  <inkml:trace contextRef="#ctx0" brushRef="#br0" timeOffset="6705.3836">8000 1340 2,'0'-4'4,"0"2"0,0-2-2,0 3 1,-2 0 0,2 0-1,-2 0 1,-2 2-1,0 1-1,-2 2 0,-5 1 0,3 2 0,0 3 0,-2-1 0,-1 1 6,3 3-7,-2-1 0,1-1 6,3 1-7,0 0 0,2-1 0,-2 1 7,6-2-7,2 1 0,2-2 0,0 1 0,4-1 7,3-2-7,3-1-1,0 1 7,1-3-7,1 1 0,1 1 0,-2 0 1,-1 0 0,0 1 7,-3 0-8,-3 2 0,-2 1 7,-4 1-7,-2 1 0,-4 0 1,-2 2 0,-2-1 0,-3-1 0,-1 1-1,-2-1 1,1-2-1,-1 0 0,1-2-1,1-2 0</inkml:trace>
  <inkml:trace contextRef="#ctx0" brushRef="#br0" timeOffset="7014.4012">8129 1117 9,'0'0'17,"0"0"-3,0 0 4,0 0-1,0 0-9,0 2 5,0-2-8,0 2-7,0-1 33,0 4-4,0-1 2,2 3-15,0 4 4,2 0-3,-2 6-13,0 1 18,2 2-3,2 3-1,-2 1 3,1 1-14,1 2 6,0 0 4,0-1-2,5 0 0,-3 0-3,2-2-1,3-1-14,-1-1 1,0-2 7,3 0-7,4-3-6,1 0-6,1-3-9,0-4-11,1-2 4,1-2 3,-4-3 4,-1 0 0</inkml:trace>
  <inkml:trace contextRef="#ctx0" brushRef="#br0" timeOffset="7185.411">8246 1442 3,'0'0'3,"0"0"0,0 1-1,0-1 0,0 0 0,0-1 0,3 1-1,-1-2 1,4-1 0,2 0 0,2-3-2,3-2 0,-1 1-1,5-3-2,-1 1 1</inkml:trace>
  <inkml:trace contextRef="#ctx0" brushRef="#br0" timeOffset="7937.454">8662 1206 4,'-6'1'3,"-4"1"0,-1 3 0,-1 1-1,-3 2 1,1 1-1,-1 3 1,-1 1 5,-1 1-7,1 3-1,-1-1 1,1 2-1,3-1 0,1 2 0,2-3 1,3-1-1,3-1 0,2-1 7,2-1-1,2-3-8,2-2 0,3-3 1,1-1 0,2-3 1,3-3 0,-1-1-1,2-3 0,1-1 1,-1-3-1,-1 1 1,1-3 0,-3 0 0,1 0-1,-2 3 0,-1-2 1,-1 1 6,0 1 0,-2 2-1,-1 1-7,-1 1 0,2 2 1,-2 1 12,-2 6-14,-2 1 1,2 3 13,0 0-2,0 3-1,0-1-7,0 0 0,3 1-7,-1-1 7,0-1 0,4-1 0,0-2-7,3-3 0,-1-2 2,3-3-1,-1-2 1,2-3 0,1-2 1,-1-1 0,-1-3 1,1-2 0,1-1 0,-3-1 1,1-2 0,-3-1 0,2 0-1,-1-1 1,-3-1 0,-2-3 1,2 2 0,-1-2 0,-3 2 0,0 2 0,-2 2 7,2 1-7,-2 4 0,0 2 6,0 3-7,-4 3 6,0 5 6,0 4-14,-2 4 20,0 3-15,0 4-7,0 1 13,-1 3-13,3 3 19,2 1-14,0 2 6,2 0-1,3 3 0,1-3 0,4-2-1,0-1 5,3-3-13,3-1 13,3-5-20,2-3 0,-1-1 2,3-4 1,0-3 2,0-3 0,-3-3 1,1-1 7,0-1-7,-5-2 7,1-1-6,-1 0-1,-1-2 1,-5-2 8,3 0-7,-5-2 0,0 1 1,-2 0 0,0 1 6,-3 2-7,-1 0 7,0 2-7,-2 1 1,-2 3 6,-3 3 7,-1 2 4,-2 4-14,0 2 0,-3 4 0,1 3 12,2 1-1,-1 1-8,1 3 5,2 1-13,4 0 19,-2 1-8,4 1-1,2-3 7,2-1-15,2-1 6,7-1-13,-1-3 14,5-2-1,1-2 6,3-2-26,0-4 1,1-3 9,3 0-6,-2-2 1,0-3 0,-3 1 1,-1-1 1,-3-1 1,1 0 0,-7-1 0</inkml:trace>
  <inkml:trace contextRef="#ctx0" brushRef="#br0" timeOffset="8143.4658">8817 1145 3,'-4'2'4,"2"-2"-1,0-2 0,0 2-1,2-1 0,0 0 0,0 1 1,2-3 5,4-2-7,0-2 0,3 0 0,1-2-1,2-1 1,-1 1-1,3-3 0,1 1-1,-3 0 0,3 0-1,-1 1-1</inkml:trace>
  <inkml:trace contextRef="#ctx0" brushRef="#br0" timeOffset="8446.4832">8249 1345 2,'-7'2'4,"3"-1"0,-2 0 6,0 0-1,0-1-8,1 1 12,1 0-7,0 0 5,0-1-8,2 0 7,0-1 4,0 2-1,2-1-1,2-1-15,0 0 7,2-1 6,4-4-2,3 0-1,1-2 7,3-1-23,3-1 16,-1 1 4,1-1-14,3-1 7,0 1 0,-3 0-7,1 2-14,-5 1 3,-1-1 1,-1 4 0,-3-1 1</inkml:trace>
  <inkml:trace contextRef="#ctx0" brushRef="#br0" timeOffset="11821.6762">7771 2064 3,'0'0'3,"0"0"-1,0 0 0,0 1 0,2-1 0,-2 1 0,2 2 0,4-1-1,0 1 0,3 0 2,1 0-2,-2 1 0,5-1 0,-1 1 0,5-1 0,-1 0 0,3-1 0,-1-1 0,5 1-1,0-1 0,2-1 1,0 0 0,1-1-1,1 0 1,2-1-1,2 0 0,-2-1 0,0 1 0,4-3 0,-2 1 0,2-2 0,0 0 7,1 0-8,1-3 7,0 0-7,-2 0 6,2-1 0,-2-1-7,2 0 0,-2-2 0,-1 1 1,1 0-1,-2-1 7,2 1-7,-2-1 7,0 2-7,0-2 6,0 0 0,-2 2 13,0 0-16,0-1 0,0 1 6,2-1 0,-2 1 5,-3-2 6,3 0-16,-4 1 12,4 0-14,-2-2 6,0 0-7,0-1 8,0-2-8,-2 1 6,1 0-1,-3-2-6,2 1 6,-2-1-7,0 0 7,-3-2-7,3-1-6,-2 0 14,-3-1 6,3 1-8,0-1-13,-3-2 1,1-1 7,-1 1 14,1-1-14,-2 1 6,-1-2 0,-1 1-13,-1 0 19,-1 0-7,-3-1 6,0 2-20,-2-1 8,1-1 6,-3 0-6,0 0 6,-2 0-13,0 0 20,-1 1-7,-3-1-13,2 0 14,-2 1-13,0 2 13,0-3-13,0 2 20,-2 0-20,-1 1 20,1 2-1,0 1-14,0 1 0,-2-1 13,-2-1-7,2 0 6,-2 1-7,-3-1 7,3 1-8,-4 1-8,1 0 16,-3 1-8,2-1-8,-1-1 9,-1 0-7,0 2 13,1-1-13,-1 1 7,-1 0 0,1 0 6,0 1-7,-1 2-13,1 0 28,-3 0-9,1 1-14,-1 0 8,-1 1 0,-3 2-6,3 0 14,-3 1-15,-2 0 15,-3 1-22,1 1 3,-4 0 20,0 1-7,0 1-7,2 0-6,-2 1 21,1 1-20,1-2 20,-2 1-20,2 0 20,0 0-8,-2-2 6,2 2-1,1-1-13,1 1 14,-2-2-8,4 1 6,-1 1-14,1 1 15,0-3-8,-1 2 7,1-1-7,0 1 6,0 1-7,1 0 7,-1 2-7,3 0 6,-3-2-7,0 2 7,0 2-7,1 0 7,-3 0-1,0 0 0,3 1-19,-3 0 21,0 0-7,0 4 6,1 0-6,-3-1 6,2 1-7,0 1 7,1 0-7,-1 1-12,0 1 21,0 1-7,3-1 6,-3 1-1,2 1 0,-2 0-13,1 1 7,-3-1 7,2 2-1,-2-2-7,3 2 7,-3-1 0,0 2-7,-2-1 6,0 0-12,2-1 13,-2 3 0,1 0-7,-1 0 0,2 1 7,-4 0-7,2 0 7,2 3-1,-2-1-6,5-2-12,-1 2 14,-2-2 6,4 1 0,1 1-7,1 0-12,0-2 20,3 0-1,-1 0-7,3 0 7,-1-1-19,1 1 7,1-1 8,1 3 7,0-2-16,-1-1 8,1 2 8,1-1-16,-1 1 8,2 1-12,1-1 14,-1 1 6,0 1-14,-1-2 7,1 1-6,0 3 1,-1 0 13,1 0-26,0 1 8,-1 0 7,1 0 1,0 2 0,1-1 6,-1 2-14,2 0 8,-3-1 0,3 2 0,-2 1 14,2 1-9,1-2-6,-1 1 12,0 1-7,2-1-1,1 0 0,1 0 6,0 0-20,2 0 14,0-2 6,2 2-13,0-2 7,2 1-13,-2-2 8,4 0 6,-2 0-13,0 1 14,3-2-13,1-1 8,-2 1 12,2-1-7,2 0 5,-1-2-7,1 1 12,0-1-7,0 1 5,1-2-14,1 0 6,0 0-13,1 0 20,1 0-1,0 1-8,-1 0-13,1-2 14,1 0 0,-1 0 0,3 0 5,-3 1-19,2-1 14,-1 0-1,-1 1 7,1-2-2,1 2-20,1-2 8,-3 0 7,2-1 0,1-1 7,-1 0-22,1-1 9,-1-3 13,1 1-7,-3-2 13,3-1-22,-1-1 0,1-1 15,-3 0-8,3-1 0,-5-1-7,2 1 15,1-2-14,-1 0 13,3-2-7,-1 0 6,1-1-7,-3-1 7,0 0-14,3 1 8,1-1-14,-1-1 23,-3 1-16,3 0 22,-1 1-9,-1-1-1,-1 1-1,1 0-13,-3 0 1,0-1-12,1 1-3,-3 0 1,0 0 3,-2 0-1</inkml:trace>
  <inkml:trace contextRef="#ctx0" brushRef="#br0" timeOffset="23699.3556">19694 1266 1,'0'0'3,"0"0"-1,0 0 0,0 0 0,0 0 0,0 0 0,0 0-1,0-1 0,-2 0 0,2 1 0,0 0 0,0 0 0,0 0 1,0 0-1,0 0 0,0 0-1,0 0 1,0 0 0,4-1-1,0 1 1,4-1 0,7-2-1,4 0 0,1-2 0,5 1 0,0-1 0,6-1 0,2 1 1,2 0-1,2-2 0,5 0 0,-1 1 0,0-1 0,5 0 0,1 1 0,3-1 0,0 0 0,1 1 0,1-1 0,0 0 0,0 3 0,-3-2 1,3 1 0,-2 2-1,-5-1 0,3 0 0,-3 0 0,1 1 0,-5 0 1,0 2-1,1-1 0,-3-1 0,0 1 0,-1 1 0,-1-1 1,-2-1-1,-2 2 1,0-1-1,-2 0 0,0 0 0,-2-1 0,0 2 0,-2-3 7,-2 2-8,0 1 1,-3 0 0,3-3 6,-2 3-7,0 0-1,-3-2 1,1 2 0,0 1 0,-3-1 0,-3 1 0,-1-1 1,-1 0 0,-3 1 0,0 0 0,-3-1 0,1 1 0,-2-2-1,0 2 1,-2 0 6,-2 0-7,3 0 0,-3 0 0,-2 0 0,-2 0 7,2 0-1,-2-1-7,-1 1 0,1 0 0,0-1 0,0 1 0,0-1-1,0 0-1</inkml:trace>
  <inkml:trace contextRef="#ctx0" brushRef="#br0" timeOffset="24462.3992">21495 880 1,'0'0'3,"0"0"0,0 0 0,0 0-1,0 0-1,0 0 1,0 0-1,0 0 1,0 0-1,0 0 0,0 0 1,0 0-1,2 0-1,0 1 1,1 2 0,1-1-1,2 2 1,0 0-1,2 0 0,3 0 0,3 2 0,1-1 0,1 1 0,3-1 0,2 1 0,1 0 0,1 1 0,0-1 0,2 1 1,4 0-1,-3-1 0,1 1 0,-2-2 0,-2 2 1,-2-2-1,-3 0 1,-1-1-1,-5 0 0,1-1 1,-3 1-1,0-2 0,-4 0 0,1 3 1,-5-1-1,-2 1 1,-4 0-1,-1 1 0,-3 1 0,0-1 1,0 2-1,-3 0 1,1 0-1,0 0 0,-1 2 0,1-1 0,-3 2 0,3 0 0,-2-1 0,-1 3 0,1-1 0,2-1 0,-3 2 7,1-1-8,-1-2 0,1 0 0,4 1 7,-3-1-7,3-2 0,0 0 0,2-2 1,-1-1 6,1 1-7,2-1 12,0-3 0,0 3-2,2-3-8,-2 1 7,1-2-1,1 1-8,2-1 1,-2-1 6,2 1-1,-2 1 0,0-1-8,2-1-5,-2 0 1,2 0 7,-2 1-6,2 0 7,0 0-7,0-1 20,-2 2-8,-2 1-1,0 0 7,0 1-3,-1-2-13,1 0-6,2 1 0,-2-2 15,-2 2-7,2-1 7,0 0 5,2-1-20,0 0 7,-3 2 8,3-2-8,0-1 7,0 1-1,0-1-6,0 1-7,0-1 16,0 2-9,2 0 1,0-4 7,0 2 5,0 0-1,0 0-7,0 0-1,0 0-6,0 0 13,0 0-1,0 0-13,0 0 7,0 0 6,0 0 6,0 0-2,0 0-2,0 0-7,0 0 6,0 0-14,0 0-11,0 0 0,0 0 2,0 0 0</inkml:trace>
  <inkml:trace contextRef="#ctx0" brushRef="#br0" timeOffset="26487.515">22606 985 1,'0'-4'3,"0"1"-1,0-1 0,0 0 0,0-1 0,0-1 0,-4 2 0,2-1-1,0 0 0,-5 1 0,3-1 0,-2 3-1,0 1 0,0-1 0,-3 2 0,-1 2 0,0 0 0,-1 3 0,-1 0 0,0 1 0,-1 2 0,1 2 0,-3-1 2,1 1-2,-1 2 1,1 0 0,1 0-1,1 0 0,0 0 0,1-1 0,3 1-1,2 1 1,2 0 1,2-2-1,0 2 0,4-1 0,2-2 0,2 3 0,2-2 0,5 2 0,-1 0 0,3 0 0,1-2 0,3 1 0,-1 0 1,1-1-1,-3 2-1,1-2 1,-2 1 0,-3 0 0,0-2 0,-3 3 0,-3-1 0,-6 2 0,-2-1 1,-2 2-1,-7 0 0,1 0 0,-5-1 1,-1 0-1,1-1 0,-1-1 0,-1-1-2,1-2 1</inkml:trace>
  <inkml:trace contextRef="#ctx0" brushRef="#br0" timeOffset="26767.5311">22672 708 3,'0'-3'4,"-2"0"-1,2 1 0,0 1 0,0 0-1,0 0 0,0 1 1,0 0-1,0 3 0,2 4-1,2 2 13,-2 5-15,0 4 0,-2 3 0,0 3 7,2 5-1,1 2-7,-3 3 7,2 3-1,0 2 0,0 0 0,2 2 5,0-1-1,4-3-7,-1-1 6,5-2-7,-2-2 6,3 1-7,1-4-6,-1-4 0,1-3 1,3-2 0,-3-2-1,3-6 0</inkml:trace>
  <inkml:trace contextRef="#ctx0" brushRef="#br0" timeOffset="27535.575">23218 1090 2,'2'-9'3,"0"0"0,-2-1 0,2-1 0,-2 1-1,0-1 0,0 1 0,-2-1 0,-2 4-1,-2 0 0,-2 5 0,-1 2 0,-5 4 0,-3 5 0,-3 2 0,1 6-1,-2 1 0,1 3 0,-1 4 1,0 0 0,3 2-1,3-1 0,3-4 0,4 0 0,1-1 1,5-3-1,2-1 0,2-3 0,3-3 0,5-2 0,0-4 1,3-4-1,1-2 0,1-2 0,1-4 0,1-1 0,-1-4 0,-1-1 1,1-3-1,-1 0-1,1-3 1,-1 3 0,-3-1 0,-2 2 0,1 4 0,-3 0-1,-2 3 1,-2 3 0,-2 5 0,1 4 0,-6 4 0,3 4 0,-2 3 0,0 2 0,2 3 0,-2-1 1,4 0-1,0 1 0,5-1 1,1-3-1,4-2 0,5-1 0,-1-4 0,5-2 0,0-5 0,4-3 0,-1-3-1,3-6 1,0-4-1,0-4 0,0-3 1,0-4 0,0-1-1,-2-4 0,-3-2 0,1-4 1,-2-4 0,-3-2 0,-3-2-1,-1-1 0,1-5 1,-5 1 0,0 3 1,-1 0 0,-3 6 0,-2 4 0,2 4 0,-2 4 0,-2 5 0,-2 4 0,0 7 6,-2 5-7,-4 7 6,0 9-1,-2 5-1,-1 7 0,-1 6-1,2 3-7,-5 5 8,1 4-7,0 2 0,-1 2 1,5-1-1,0 0 1,4-2 0,4 0 1,2-4-1,4-2 1,2-2 6,2-2-7,5-3 0,1-4 1,3-3 0,2-5 7,-1-2-7,1-5 6,0-3-7,2-5 0,-3-2 0,1-4 1,2-2-1,-3-6 1,1-3 0,-4-2 0,-1-1 7,1-2-8,-5 2 1,3 0 6,-5 2-7,-2 1 1,0 5 6,-3 1-7,-3 4 1,-4 6 0,-3 3 0,3 4 12,-2 3-14,-2 3 14,0 2-8,0 0 0,4 2 5,-1 2-13,3-2 7,3 1-7,1 0 1,6-1-1,2-2 15,3-1-14,3-4 7,3 0-7,4-2-1,0-2 0,2-3 1,0-2 0,2-2 0</inkml:trace>
  <inkml:trace contextRef="#ctx0" brushRef="#br0" timeOffset="27719.5855">23855 815 2,'-2'-1'3,"0"1"0,0 0-1,0 0 0,2 0 0,2 0 0,2-2-1,0 0 0,7-1 0,1-2 0,5 1-1,1-2-1</inkml:trace>
  <inkml:trace contextRef="#ctx0" brushRef="#br0" timeOffset="27947.5986">22676 1057 3,'0'0'3,"-4"1"0,4-1-1,2-1 0,4-1 0,3-1-1,3-2 0,9-2 1,-1-2 1,7 1-2,0-1 0,4 1-1,0-3 0,0 2-1</inkml:trace>
  <inkml:trace contextRef="#ctx0" brushRef="#br0" timeOffset="28636.638">22682 1731 3,'3'-7'3,"1"0"0,0-1 0,0 0 0,-2 1 0,0-1-1,0 1 14,-4 1-3,0 2-8,-4-1 6,-2 4-8,-5 2 0,-1 4 5,-3 0-13,3 5 0,-5 0 7,0 2 0,3 2-6,-1 0 6,5 1 0,-3-1 6,5 0-13,4-3 7,0 1-7,2-2 7,4 1-7,2-4 14,2-2-2,4-3-7,4-2 7,3-4-14,1 0 1,3-2 13,2-2-7,-1-3 6,1-1-13,2 0 7,-2-1 7,-1 1-8,-1 3 1,-5 0 6,1 2-13,-3 0 13,-1 5-7,-3 2 0,0 3-6,-2 4 7,1 2 0,-1 2-6,-2-1 7,2 3 6,-2 0-14,4 1 8,3-3-7,-1 2 1,5-5 7,1-1-7,1-2 1,3-3 7,3-3-7,2-2 0,0-4 8,0-1-9,1-4 8,1-2 7,2-2-14,-4-3 6,0-2-6,-2-1-1,-3-3 15,-3-2-8,-3-2 0,-3-2 6,-5 1-14,-2 0 7,-2 0-6,-2 3 13,-2 1-1,-2 4 5,0 4 0,-2 3-15,-3 4 13,1 7-1,-2 4-8,-3 3 13,1 9-7,-3 3-8,3 3 6,-5 7 12,5 3 5,-2 2-22,-1 4 12,3 4-20,-1 3 20,1 2-2,2 6-7,1 4 6,1 3-8,-2 2 7,1 1 5,3-1-14,2 2 0,0-2-20,0-2-3,0-3 1,2-3 4,0-4 1,2-6 2,-3-4 1</inkml:trace>
  <inkml:trace contextRef="#ctx0" brushRef="#br0" timeOffset="28757.6449">23003 2286 3,'4'-7'3,"0"-1"0,5-4 0,1 1 0,4-3-1,1-3 0,4-2-1,3-3 1,5-3-2,2-2-2</inkml:trace>
  <inkml:trace contextRef="#ctx0" brushRef="#br0" timeOffset="29497.6872">23750 1381 1,'0'0'3,"0"0"0,0 2 1,-4 0 5,-1 3 0,1 0 5,-4 5 11,2 2-10,-5 4 18,-1 1-5,2 6-15,-5 2 10,3 3-2,-3 2 3,-1 5-22,1 1 13,1 2-15,1 3 13,1 2-2,0 0-8,3-1 0,-1-2 0,4-1 6,2-4-21,0-3 8,4-4 7,2-3 0,2-5-7,2-4 1,2-5 0,5-5 7,-1-5-1,5-7-7,-1-4-5,3-8 7,-1-2-12,3-5 8,0-4-7,-1-2 9,1-3-6,0-3-5,1-3 1,-3-2 15,2-1-6,-3 0 1,-1-1-6,-1 3-6,-1 3 22,-5 3-7,-1 4 0,-1 3 6,0 5 6,-2 3-8,1 4 6,-3 3 6,-2 8-15,-4 7 6,0 4-1,0 7-7,-7 8 13,1 3-1,-2 7-8,-3 2 6,3 3-6,-3 5 5,1 1-13,2 0 19,-3 2-1,3-2-8,2-3-1,2-1-12,-1-4 13,1-1-7,4-4 13,0-3 0,0-3-8,2-6 6,2-1-1,0-4-1,4-4-1,3-5-1,1-4-6,0-4-6,5-3 7,-1-5 6,1-2 0,1-1-7,3-2 0,-3 1-12,1 2 20,-3 1-7,1 2-6,-3 2 14,1 1-8,-3 5-12,0 1-6,-1 5 4,-3 3 8,-2 4 13,2 1-1,-4 2 0,2 0-7,-2 2 6,0 0-6,3 1-6,-1-2 13,0 0-7,0-1 7,0-2-7,2 1 0,3-3 7,-1-2-13,0-2-6,0-1 1,1-2 9,1-1 0,0-4-5,1 0 1,-3-2-7,2-2 9,1-2-11,-1 1 0,-2 1 10,1 1 7,-1 0-6,-2 2 1,0 2 0,-2 0 1,3 3 7,-1 2-1,0 1 0,0 1-6,0 0-6,3 2 14,-1 2-7,2 0-7,1-2 22,1 2-9,0-1-14,3-1 9,-1 0-7,1-1 0,-1-2 1,-1-1 0,-1 1-1</inkml:trace>
  <inkml:trace contextRef="#ctx0" brushRef="#br0" timeOffset="29686.698">23688 1638 1,'0'-1'4,"-2"-1"-1,4 1 0,-2-3 0,4 1-1,2-2 0,4-1 0,3-1 0,3 0-1,3 0-1,4-1-1,-1 2-1</inkml:trace>
  <inkml:trace contextRef="#ctx0" brushRef="#br0" timeOffset="30071.72">22902 2292 1,'4'-5'3,"4"-2"1,-2-1-1,3 0 0,-1 0 0,-2 0 7,2 0 4,-4 2-2,3 0 6,-3 1-3,0 2-8,-2-1 5,0 2-7,-2 2-1,-4 2 5,0 1-1,-4 5-1,-5 1-1,-1 3 1,1-1-8,-1 4-1,-1 2-5,3-1 1,-3 1 0,3 2 1,2 1 1,-1-2 6,5 2 6,4 0-7,0 0 6,0-1-13,4 0 7,2 0 0,2-4 6,1 0-1,-1 0 0,-2 0-8,0-2 7,-2-1-14,-2-2-4,-2 2 1,-4-2 1,-2 2-1,-3-1 3,-1 0 1,-3-2 0,1-1 0</inkml:trace>
  <inkml:trace contextRef="#ctx0" brushRef="#br0" timeOffset="30743.7585">23044 2364 2,'0'0'4,"2"2"-1,-2 2 0,0-1 0,0 2-1,0 1 0,0 0 1,3 1-2,-3-1 1,2 0-1,2 0 0,0 0 0,2 0 0,4-2 0,3-1-1,1-2 1,1-2-1,1-2 0,1 1 0,-3-1 0,5-2 0,-2-1 0,-5 0 0,2 0 0,-1 0 0,-1 2 0,-3-1 0,-3 2 0,-2 1 0,2 0 0,-6 2 0,-2 4 0,-2 2 0,-2 4 1,-1 3-1,1 4 1,-2 4 6,0 4-1,-3 1 5,1 5 0,-2 1-16,-1 3 9,-1 4-1,-3 0-1,1 2 13,-3 1-2,-2-3-1,1 2-9,-1-3 13,-4-1-2,0-1-1,3-3 10,-3-3-8,2-2 3,-2-5-8,2-2-2,3-4-7,-3-5 7,2-3 5,3-5-8,-1-3-7,0-2 0,5-3 0,0-5-6,3-2 1,3-5-18,4-3 2,4-3 3,0-3 3,6-1 1,4-2 2,5-1 2,-1 0 0,5-3 3,0 2 0,3 2 1,3-2 1,0 3 0,2 0 2,0 2 0,2 2 0,0-1 1,2 3 1,0 0 0,2 3 1,-2 0 0,0 3 0,2 2 2,-4 1-1,0 1 1,-4 2 0,-1 2 0,-3 1 0,-2 1 0,-1 3 0,-1 1 1,-5-1 0,1 4 0,-5 0 6,-2 3-1,-6 2-7,0 2 0,-6 3 7,-4 1-1,-3-1-7,-1 4 7,-1-2-1,-1 1-7,1 0 7,1-1-1,-1 1 1,3-1-1,-1 0-7,3-1 13,0-2-14,4 2 7,-1-3 6,1 1-13,2-2-1,0-1 2,2-1-1,0-1 1,0-1 0,0-1 1,0 0 0,-1-1-1,1-1 1,2 0 0</inkml:trace>
  <inkml:trace contextRef="#ctx0" brushRef="#br0" timeOffset="31520.8029">23650 2301 3,'5'-7'4,"-1"-1"-1,0-2 0,2-2 7,0 0 11,0 1-3,-1-1-1,-1 0-10,0 2 0,2 2-1,-4 1 12,0 1-9,2 0-7,-2 2 12,-2 4 5,0 4-3,-2 3-2,-4 5-14,-2 6 7,0 3-2,-7 5-6,3 2 0,-3 4 0,1 3 0,-1 1 13,1 0-21,1 0 14,3-3-1,0 0-6,1-4 6,5-1 0,0-4 5,4-2-13,2-3 6,4-4 6,1-2 0,3-4-21,2-1 15,1-6 7,3 1-2,-1-3-7,3-4-7,-3-2-6,3-2 15,-1-2-13,2-1 8,-3 0 0,1-2 1,-5-1-13,1 5 15,-3 2 6,-2-2-7,0 5 0,-3 0-13,-1 3 15,-2 6 0,0 1 0,-4 1 7,2 2-8,-4 1-8,2 0 2,2 1 14,-2 0-8,2-2 0,2-1-6,2-1 7,2-1 0,2-1-6,3-2 0,1-2 1,0-1-6,3-2 8,1-1-6,1-2-7,2-1 16,-1-1-1,1 0-6,-1-1 1,1-1 1,0-1 0,-5 5-7,-2-2 9,1 0 0,-5 2-6,0 1 7,1 3 0,-5-1 1,0 2 6,-4 3-7,0 2 6,0 1-13,-2 1 7,2-1-6,-2 1 1,2 0 7,2-3-7,0 1 14,4-2-14,-2 0 14,7-2-14,1 0 7,3-2-7,1-3 1,3 2 1,-1 0-1,3-3 2,0 3 1,-1-2 0,-1 3 6,2-1-6,-5 1-1,-1 0 1,-1 1 0,-1 0 7,-3 2-7,-4 0 13,0 2-1,-2 0-14,1 1-1,-3 0 9,0 0-1,0-1-7,0 1 13,-2-2-7,4-1-1,2 1 0,0-3 0,3 0 0,1-1 0,0-1-7,3 0 1,-1 0 1,1-1-1,-1 2 9,0-1-8,-1 2 8,-3 0-8,0 0 1,-1 1-1,-1 1 8,0 2-7,0-1 0,-4 2 0,2 0 8,-2-1-7,3 1-1,-3 0 0,2-3 0,0 1 0,-2-1 0,0-2-1</inkml:trace>
  <inkml:trace contextRef="#ctx0" brushRef="#br0" timeOffset="31715.8141">23667 2408 50,'0'0'18,"0"0"3,0-1-1,4 0-10,0 1-1,2-1-1,3-3-8,1 2-12,5-2 1,1 0 0,5 0 0</inkml:trace>
  <inkml:trace contextRef="#ctx0" brushRef="#br0" timeOffset="32075.8347">24798 2566 3,'0'0'4,"0"0"-1,0 0 0,-4 0-1,2 0 0,-2 1 0,-2 1 1,4 0 5,-5 1-7,1 2-1,2 0 0,-4 2 1,4 0 0,0 0 6,-1 0-8,3 0 13,0 1-7,2 1 6,2-1-2,0 1-7,0 0-1,5 0 6,-3-1-13,2 0 7,-2-1 0,0 0-7,-2 0 8,-4 0-7,-2 1 0,-6-2-1,-1 1 2,-5 0 0,-3-1 0,-6 0-1</inkml:trace>
  <inkml:trace contextRef="#ctx0" brushRef="#br0" timeOffset="33236.9011">9216 2137 1,'3'-11'2,"-3"-3"1,0 0-1,0-1 1,2-3 0,-2 2-1,0 0 0,-2-1 0,-1 3 0,-1 0-1,-2 2 0,0 1 0,0 1 0,-3 2-1,1 2 0,-4 1 0,-1 4 0,-1 2 1,1 4-1,-1 3 1,0 2 0,1 3-1,1 3 1,-1 2-1,3 3 0,2 0 0,1 1 0,1 0 1,4 0-1,2-1 0,2 0 0,2-3 0,5 1-1,1-2 1,2 1 0,-1-2 0,-1-1 1,3 0-1,-3-2-1,-2 2 1,-2-1 1,-4 1-1,0 1 0,-4 0-1,-4-1 0,0 0-1,-4-2 0</inkml:trace>
  <inkml:trace contextRef="#ctx0" brushRef="#br0" timeOffset="33493.9158">9421 1615 1,'0'0'3,"0"0"0,0 0-1,0 0 0,0 0 0,0 0 0,0 0-1,0 0 1,0 5-1,0 2 2,0 2-2,2 3 0,0 4 0,5 1 0,-1 3-1,2 3 1,0 3 0,3-2-1,1 4 1,-2 3-1,5 0 0,-3 2 0,5 0 1,-3 0-1,1 1 1,-1-2-1,1-2-2,-3 1 0</inkml:trace>
  <inkml:trace contextRef="#ctx0" brushRef="#br0" timeOffset="33677.9263">9591 2114 3,'0'-1'3,"0"-4"-1,4-1 0,0-3-1,4-1 0,3-3-1,1-4 0,1 0-1,3 0 1,3-3-1</inkml:trace>
  <inkml:trace contextRef="#ctx0" brushRef="#br0" timeOffset="34275.9605">9955 1702 2,'-13'6'2,"3"1"0,-4 5 0,-3 3 0,1 2 0,1 4-1,-2 4 0,3 1 0,0 3 0,-1 1 0,3-1 0,-1-1 0,5-1 0,0-2 1,1-4-1,3-3-1,4-1 1,2-3-1,0-4 0,7-4 0,-1-3 0,0-4 0,7-5 0,-3-4-1,3-3 2,-1-4-1,1-2 0,-1-1 0,1-1 0,-1 3-1,-2-1 1,1 4 0,-3 1 0,-2 1 0,1 4 0,-1 4 0,-2 4 0,-4 5 0,0 2 0,0 6 0,-2 1 0,0 3 0,0 1 0,3-1 0,-1 3 0,0-2 0,0-1 0,2-2 0,2-1 0,-2-3 1,2 0-1,1-4 0,1-3 0,2-3 0,1-5 0,-1-2 0,2-3 0,-1-3 0,1-2-1,0-2 1,-1-2 0,-1 2 1,0-2-1,1 4-1,-5 0 1,2 3 0,-1 2 0,-1 2 1,-2 2-1,0 5 0,0 3 0,0 5 0,-2 3 0,2 3 0,1 1 0,-3 0 0,4 0 1,0-1 0,2-2-1,1 0 0,-1-2 0,2-3 0,1-4 0,-1-2 0,2-2 0,1-7 0,-1-3 0,1-3 0,-1-1 0,2-3 0,-3 0 0,-1-3 0,0 0 0,-1-1 0,-3 0 0,-2-3 0,-2 1 0,-2-1 0,0-2 0,-2 2 0,0 2 0,2 3 0,-2 3 0,0 2 0,0 4 0,0 2 0,0 6 0,0 4 1,0 5-1,-1 5 1,3 4 0,0 3-1,0 4 0,0 4 0,3 1 0,1 5 0,2 0 0,0-1 0,4 0 0,3-2 0,1-1-1,3-5 0,-1-4-1</inkml:trace>
  <inkml:trace contextRef="#ctx0" brushRef="#br0" timeOffset="34398.9676">10739 1644 2,'-7'1'3,"1"-1"-1,-2 0-1,-2 0-1</inkml:trace>
  <inkml:trace contextRef="#ctx0" brushRef="#br0" timeOffset="34592.9787">9223 2205 1,'-4'1'4,"1"0"-1,1-1 0,0 0-1,2 0 1,2-2-2,3-4 1,3-3-1,6-8 1,5-1-1,4-4-1,4-3 0,2-3-3</inkml:trace>
  <inkml:trace contextRef="#ctx0" brushRef="#br0" timeOffset="36054.0622">20068 1833 2,'0'0'3,"0"0"-1,0 0 0,0 0 0,2-2 0,2-1 0,3-2-1,3-3 1,2-2-1,3-2 0,1-1 1,5-2-1,0-1 0,2-3-1,-1-1 0,1 0 1,-2-1 0,-1 1-1,-3-1 0,2 2 1,-7 2 0,0-1 0,-3 2-1,-5 1 1,-4 2-1,-2 3 0,-2 2 1,-7 3-1,-1 5 0,-3 3 0,-1 3 1,-3 5 0,1 2 12,-1 3 6,2 2-4,-1 5-14,3 1 0,1 4 0,4 1 6,1-1-7,1 1 0,6-1 12,2-4-6,2 2-16,2-3 3,4-3-1,3-4 2,1-5 0,1-6 0,1-2-1,3-4 1,-1-3 1,3-4 1,-1-1 0,-1-3 0,2-2 1,-5-1 1,3-1 0,-3-2 1,1 1 0,-3-2 1,0 1 0,-1-1 0,-1 3 0,0 1 1,-1 2-1,-1 1 1,-2 2 0,2 3 0,-3 0 6,-1 4-1,-2 5-7,0 1 7,0 3-8,0 3 7,0-1 0,0 4-1,-2 1-7,0-1 1,2 1 6,0 0-7,0-1 1,2-3 0,1 0 0,-1-2 0,0 0 7,2-2 7,4-4-17,-1-2 8,1-3 7,2-1-8,3-2 0,-1-3-7,1 0 7,-1-3 6,3 1-7,-5 1-7,3 0 14,-3 3-14,1 1 13,-5 1 0,2 3-14,0 3 14,-1 2-14,-3 4 1,0 1 13,2 2-1,-1 2-7,-1 2 1,-2-1 6,2 1-1,0 0 0,3-3-1,-1 0-14,0-2 2,5-1 1,-3-4 0,4-1 0,3-5 0,0-1-1</inkml:trace>
  <inkml:trace contextRef="#ctx0" brushRef="#br0" timeOffset="36553.0908">21278 1090 1,'2'-3'4,"-2"3"0,0 0-1,2 3 7,0 1-2,-4 4 12,2 4-2,-2 3 3,0 3-9,0 2 6,-2 4 3,2 1-8,0 1-8,0-1-1,0 2 0,2-1 12,2-2-9,-2-2 7,2-1-15,0-3 12,0-1-14,0-2 1,0-2 0,0-1 13,-2-3-2,0-2-7,0-1-7,-4-2 1,-4 1 7,-3-3 6,-3-2-14,-3 2 1,1-1 0,-5-1 13,0 1 0,1 1-15,-3 2 7,0 1-6,1 2 14,-1 3-8,0 1 6,2 3-13,3 1-1,-1 3 8,5 2-6,-1-2 1,5 1 0,2-1 7,3 0 6,5-2-20,0-2 1,7-2 2,-1-3 19,4-1-7,3-3 5,1-4-7,3-1 0,-1-1-7,3-4 13,-3-2-13,3-2 7,0 0 7,1-3-8,1 0-1,-5 0 0,1-2 7,-3 0 11,1-1-8,-3 1 6,1 1 9,-1 2-14,-4 1-2,1 2 11,-1 1-8,-4 1 4,2 2-2,1 3-8,-1 2 0,-2 3-1,-2 2-1,0 2 0,-2 1-1,2 1 0,0 0-1,0 3 0,0-2-6,2 2 0,3-1 1,-1-1-26,0 1 17,0-3-12,5 0-17,-1 0 5,2-3 3</inkml:trace>
  <inkml:trace contextRef="#ctx0" brushRef="#br0" timeOffset="37021.1175">21725 1580 11,'0'0'23,"0"0"10,0 0-18,0 0 18,0 0-5,0 0-2,0 0 3,0 0 1,0 0-9,0 0 3,0 0-2,0 0-16,0 0 19,0 0-23,0 0 6,0 0 6,0 0-15,0 0 7,0 0 12,0 0-15,0 0 6,0 0-1,0 0-14,0 0 20,0 0-7,0 0-8,0 0 6,0 0-14,0 0 8,0 0 7,0 0-15,0 0 9,0 0 7,0 0-2,0 0-7,0 0 7,0 0-1,0 0-7,0 0 1,0 0 6,0 0-13,0 0 14,0 0 5,0 0 5,0 0-14,0 0 13,0 0-8,0 0-1,0 0 12,0 0-9,0 0 13,0 0 4,0 0-4,0 0-22,0 0 7,0 0 5,0 0 0,0 0 4,0 0-8,0 0-1,0 0 6,0 0-2,0 0-1,0 0 5,0 0-15,0 0 14,0 0-22,0 0 15,0 0-1,0 0-7,0 0-7,0 0 2,0 0-12,0 0-11,0 0-15,0 0-7,0 0-8,0 0 7,-2 0 5</inkml:trace>
  <inkml:trace contextRef="#ctx0" brushRef="#br0" timeOffset="44027.5183">11469 1148 1,'-2'-3'3,"0"0"-1,0-1 0,-1 0 0,-1 1 0,0-1 0,-2-1 0,2 0-1,-2 0 0,-1 0 1,1 0-2,0 1 2,-2-1 0,-1 2-1,-1-3 0,0 2 0,-1 1-1,1 0 1,-2 1 0,-1 0-1,-1 1 1,-1 1-1,1 0 0,-1 1 1,1 0 0,-3 0-1,1 1 0,1 3 0,-1-1 0,1 0 0,1 1 0,-1 1 0,1-1 0,-1 4 1,3-2-1,-2 1 1,-1 1-2,3 2 1,-3-2 0,1 2 0,-1 0 0,3 2 1,-3 1-1,3-2 0,-3 2 0,3-1 0,-2 0 0,1 2 7,-1-1-1,1 1-8,1-1 1,-1 1 0,3-1 0,0 1 7,-1 0-1,1-1-7,2 1 0,0-1 0,-1 2 0,3-2 7,-2 1 0,2-1-8,1 1 1,-1-1 7,2 0-7,0 1 0,2-1 7,0 0-7,0-2 0,0 1 0,2 1 7,0-1-1,0 0 7,0 0-15,0-1 0,2 0 8,0 0-1,-2 0 6,4 0-14,-2 0 13,2-1-14,0 1 14,5 0-14,-3-1 7,2 1 7,0 1-8,5-2 7,-3 3-14,2-1 7,1 0 0,1 0 0,3-3-6,-1 2 20,1-2-8,4 2-1,-3-4 0,5-1 5,0-1-8,2-3 6,-1-2-7,5-1 6,2 0-13,0-2 7,0-3-6,3 1 6,-3-2 0,0 0 6,0-1-7,-2 0 0,0-1 14,-3-1-9,3-1-20,-4 1 21,-2 0-7,0-1-6,-1 1 7,-1 0 6,-2-2-13,-1 1 7,-1-1 6,-3 1 1,1-2-16,-1 0 15,-1 0-13,-1-2 1,-2 0 7,-1-2 6,1-2-7,-2 0 7,1-3-9,-3 0 1,-2-1 0,0-2 0,0 1 0,-2-1 8,-2 1-16,0-2 22,0 0-2,-2 0-2,-2 1-20,-2 0 8,0 2 13,0 3-20,-3 0 1,1 0 0,-2 3 9,-1 0 13,1 1-9,0 0-20,-3 2 9,-1 1 7,1 1 0,-3 1 7,1 1 0,-1 0-16,-1 2 9,1 0 6,-1 0 0,-2 2-1,3 0-1,-1 2-13,3 2 14,-1-2-21,3 2 16,2 1-13,-3 0 1,5 0 2,-2 3-1,1-2 2,-1 1 1,4 0 0,-2 1 1</inkml:trace>
  <inkml:trace contextRef="#ctx0" brushRef="#br0" timeOffset="44827.564">11897 1592 1,'0'0'2,"0"0"0,-4-2 0,2-1 0,0 1 0,0 0 0,-1 0 0,1 1 0,2 0-1,-2 0 1,0 0 0,2 1-1,0-1 0,0 1 0,0 0 0,0 0-1,2 0 0,0 1 1,0-1 0,3 0-1,3 0 0,0 0 1,2-1-1,3-1 0,5 1 1,1-1-1,4 0 0,2-2 0,-1 1 0,5 0 0,0 0 0,2-2 1,0 2-1,0-2 0,3 0 0,1 0 0,0 0 0,0-1 1,2 0 0,0-1 0,3 1-1,1 1 7,3-2-8,-3 0 7,0 1-7,3 0 0,-3 0 0,3 0 0,-3 1 7,0-2 5,3 1 0,-5-1-9,2 1-6,-1 0 7,-3 2-1,0-1 6,-2 0-1,-2 2-1,-2-1 0,0 1-14,-4 1 14,-2-2-1,-6 1-7,1 0 0,-5 2 1,-1 0-6,-1 0 13,-3 0-1,-4-1 1,1 1-2,-1 0-14,-4 1 8,-2 0 7,0 0-7,-2 0 0,2 0-6,-4 1 1,-1-1 0,1 0 1,0-1 0,0 1 0,0-1 1,0-1 0,0-1 0</inkml:trace>
  <inkml:trace contextRef="#ctx0" brushRef="#br0" timeOffset="45218.5864">13173 1123 2,'0'-1'3,"-2"0"0,2-1 0,-2 2-1,0 0 0,2-2 0,-2 2 0,2 0 1,0 0-2,0 0 0,0 0 0,0 3 0,2 1-1,4 1 0,-2 0 1,4 2 0,1-1 0,1-1-1,2 2 0,1 0 0,3-1 0,1 0 0,1 1 0,1 0 1,2-1-1,2-2 1,-1 3-1,-1-2 0,0 1 0,1 0 0,-1-2 0,-2 2 0,-1-1 0,-3 1 0,-1-2 0,-3 2 0,-1 1 0,-4 2 0,0 1 0,-4 1 1,-4 1 6,-2 1-7,-4 2 6,-2 0-7,-5 0 0,1 2 0,-3 0 7,-2-1-7,3-1 0,-1 0 0,-1 0 0,1-1 6,1 0-7,1-1 0,-1 0-1,1-2 0,3 0 1,1-2-1</inkml:trace>
  <inkml:trace contextRef="#ctx0" brushRef="#br0" timeOffset="46271.6466">13092 950 1,'-4'-6'2,"-4"-2"-1,0 1 0,-3 0 0,1-1 0,-2 0 0,-3 0 0,-2 1-1,3 1 0,-7-1 0,1 1 1,-3 0 0,0 2 0,-4-1 0,-2 1-1,0 2 0,0 0 0,-4 2 0,2 0 0,-4 0 0,2 1 0,-2 0 0,0 3 0,-3 0-1,1 1 1,0 1 0,0 1 0,0 1 0,-3 0 1,3 1-1,2 2 0,0-1 0,0 1 0,-1 0 0,3 2 0,0 0 0,2 0 0,4 0 0,0 0 0,1 1 0,3 0 0,0 0-1,0-1 1,3 1 0,1 1-1,0 0 1,1-1 0,-1 0 0,3 1 0,-1-1 0,3 1 0,-1-1 0,1 1 0,1-1 0,-1 0 0,1 0 0,1-1 0,2 1 0,-3 0 0</inkml:trace>
  <inkml:trace contextRef="#ctx0" brushRef="#br0" timeOffset="46809.6774">12786 1853 1,'33'-8'1,"4"-1"0,1-1-1,1-1 1,0-1 0,1 2-1,1-3 1,0 0 0,1 1 0,-1-1 0,0-2 0,-1 0-1,1-2 1,-4 1-1,3 0 1,-5-3-1,0 1 1,0-1-1,-2-2 0,-2 0 1,-2-1-1,0 0 1,-2-1-1,-2-1 0,0 0 0,-5 0 0,-1-2 0,-3 3 0,-3-3 0,-3 1 0,-1 0 0,-5 2 0,-2-2 0,-4 3 0,-5 0 0,-1-1 0,-2 0 0,-3 1 0,-3 0 0,-7 0 0,2-1 0,-5 1 0,-1 1 0,-2 2 0,2 0 1,-4 2 0,0-1 0,0 2-1,2 1 1,-2 1 0,4 1-1,0 0 0,0 2 0,2 0 0,3 2 0,-1 0 0,2 2 0,0 0 0,3 0 0,1 2-1</inkml:trace>
  <inkml:trace contextRef="#ctx0" brushRef="#br0" timeOffset="47629.7243">14623 688 1,'-4'-5'2,"2"0"0,-1 1 0,1 0-1,-2 0 1,0 0-1,-2-1 0,0 4 0,-3 0 1,1 2-1,-4 1 0,-3 3 0,-3-1 0,-3 3 0,-2 3 1,-6 0-1,-6 3 0,0 2 0,-4 3 0,-1 0-1,-1 4 1,2-1 0,-3 4-1,3 0 1,4 2 0,0 1-1,2 2 1,4 1-1,0 3 0,6 2 0,0 0 1,7 3-1,3-2 0,3 2 1,6 0-1,2-2 0,2 0 0,6 0 1,2-2-1,7-1 0,-1-3 0,3 0 0,5-5 0,7-1 0,5-4 0,3-3 0,2-3 0,7-3 0,-1-1 0,1-6 0,3-2 0,1-3 0,-3-4 0,5-2 0,-2-3 0,-3-3 0,3-3 7,0-3-1,-3-2-7,-3-4 0,-3-4 0,-2-3 0,-4-4 0,-2-1 0,-4-3 0,-4-3 0,-2-1 0,-2-1 1,-7-2 0,-1 1 0,-7 1 0,-2-1 0,-4 2 6,-2 3-1,-4 4-6,-5 0 6,-3 2-7,-3 2 0,-3 3 1,-7 3-1,0 4 7,-4 1-7,0 4 1,-2 0 0,0 3-1,-1 2 0,6 1 0,-1 5-1,2 0 0,4 4 0</inkml:trace>
  <inkml:trace contextRef="#ctx0" brushRef="#br0" timeOffset="48308.7631">14954 1157 1,'-2'0'3,"0"0"-1,2 0 0,-3 0 0,3 0-1,0 0 1,0 0-1,0 0 1,5 0-1,-1 1 0,4-1 0,2-1 0,3 1-1,3-1 2,3 0-1,2-2 0,3 0 0,5-1 0,4 1-1,3-2 1,5-1-1,2 1 1,7-2 0,2 1-1,4-1 0,1-1 1,3 0-1,3-1 1,-4 1 0,4 0-1,1 0 0,0-1 1,-2 1-1,2 1 0,-4 1 0,-2-2 1,-4 2-1,-3 0 7,-1 0-8,-7 0 1,-3 2-1,-5-1 7,-4 2-8,-2 0 8,-6 1-8,-1 0 1,-5-1 6,-1 1-7,-1 1 1,-3 0 6,-1-2-7,-3 2 0,2 1 1,-4-1-1,1 0 1,-3 1-1,2-1 0,-2-1 0,0 1 1,0 1-1,-2-1 0,1-1 0,-1 1-1</inkml:trace>
  <inkml:trace contextRef="#ctx0" brushRef="#br0" timeOffset="48673.784">16525 763 1,'0'0'3,"0"0"0,-2 0 0,0-1-1,-2 1 0,2 0 0,0-2 1,0 4 0,0-2-2,0 1 0,2-1 0,-2 1 0,2 1 0,0 1 0,2 0 0,0 2-1,4 1 1,0-1 0,3 2 0,1 0 0,2 1-1,1 1 1,3-1-1,1 0 0,1 0 0,1 0 0,0 0 7,-1 2-8,-1-1 1,1 0-1,-1 2 1,-3-1 0,-1 1 0,-1-1 0,1 1 0,-5 0 6,0 1-7,-4-1 0,-2 3 7,-4 0-7,-4 1 0,-2 2-1,-7 1 7,-3 2 0,-3-1-1,-4 3-7,1 0 0,-5-1 0,0 1 0,-2 0 0,0 0 0,0 0-1,2-1 1</inkml:trace>
  <inkml:trace contextRef="#ctx0" brushRef="#br0" timeOffset="49407.826">17415 428 2,'-4'-6'3,"0"1"-1,-3 0 1,-3 0 0,-2 0 0,-5 3-2,-2 0 1,-1 3 1,-5 1-1,-4 4-1,-2 2 1,-2 5 6,-2 4-1,-3 7-8,1 4 0,2 5 0,0 6 1,2 1 12,2 6-7,2 0-7,4 3 0,4 2 6,5-1 0,5 0-1,7-1 1,6-2 5,5-2-14,9-4 1,7-2-1,8-5 1,6-4 1,4-2 0,7-7 1,4-5-1,4-4 1,2-4 1,-1-6 0,1-6-1,-2-5 1,0-4 0,-4-4 1,-3-4-1,-1-2 1,-7-5 0,-3-3 0,-5-3-1,-6-4 1,-7-2 0,-3-4-1,-7-1 1,-6-1 0,-4 0 0,-6-1 0,-8 3 0,-3 3 6,-6 3-7,-2 3 0,-4 5 0,-4 2 0,-2 5 1,0 2 0,-4 6-1,-3 3 0,1 4 0,-2 3 0,3 4-1</inkml:trace>
  <inkml:trace contextRef="#ctx0" brushRef="#br0" timeOffset="50163.8693">14894 1435 1,'-2'0'3,"0"2"0,-1-2 0,1 1-1,0-1 1,0 0-1,2 2 0,-2-2 1,0 2-1,2-1 0,0 3-1,-2 1 0,2 1 6,-4 3 6,0 2-8,2 3-1,0 0-6,-2 2 13,-1 3-15,-1 0 8,2 2 5,-2 3-1,0-1-1,1 2-1,-1 1 7,0 1-3,2 1 5,-2 1-8,2 0-7,-1 0 0,1 0 13,2-1-2,2 0-8,-2-1-6,4-1 12,-2-1-1,2-3-1,2 0-7,5-3-6,-1-2 13,2-1 0,3-1 5,1-2-8,5-4 0,2-2-1,1-1 0,5-2-1,0-4 6,4 0-13,0-4 7,2 2-7,2-3-5,1 2 1,-1-2 7,0-1 0,2 0 1,-2 1 6,0-1-1,-2 0-6,-4 1 0,0 1 0,-6 0 0,-2 1 1,-3 0 6,-3 0-13,-5 1-6,1-1 2,-5 1-4,-2 0 0,2-2 2,-2 1 1,0-1 1,-2 2 1</inkml:trace>
  <inkml:trace contextRef="#ctx0" brushRef="#br0" timeOffset="50529.8902">15539 1813 1,'-2'0'3,"-2"0"1,2 1-1,-2 0 0,1-1-1,-1 1 0,2-1 0,0 1 1,2 1-1,0 0 6,-2-1-7,4 3-1,-2-2 0,4 0 7,5 2-8,-3-1 13,6 0-8,1 0 7,3 1-16,1-1 15,3-1-8,1 2 12,2-1-20,0 2 1,-1 0 6,1-2-6,0 3 13,-2 0-1,1-2-13,-3 2 7,-3-1 6,-1 1-1,-3 1-7,1 2 0,-5 1 7,-2 1 6,0 2-2,-4-1-2,-4 1-13,0 1 7,-4 1 0,0-1-1,-2 1 0,-3 0-6,5-1 0,-2 0-6,0-1 0,-1 1 3,3-2 0,2-2 1,0 2 1,0-2-1,2 1 1,2-1 1,0 0 0,2-1 0</inkml:trace>
  <inkml:trace contextRef="#ctx0" brushRef="#br0" timeOffset="51439.9422">16745 1592 2,'-2'-5'3,"0"1"0,-1-1 0,1-1 0,-4 1 0,2 0-2,0-1 0,0 0 8,-2 0-8,-1-1 6,1 1-1,-2 2 6,-4-1-8,-1 2 7,-1 1-9,-5 1-6,0 1 13,-1 1-1,-5 3-1,0 1 5,-2 0 6,-2 5-3,-2 0-8,2 3 0,-2 1-2,2 2 6,0 0-2,0 4 5,5 2-14,-1 2 0,2 0 14,2 3-9,1 1-7,5 2 6,3 1 12,1 2-14,3-2 7,4 3-2,2-3-1,2 0-1,6-2 6,0-1-14,7-3 0,3-2 7,5-1-13,2-2 14,6-3-13,2-2 7,2-3 0,6-2 6,0-3-13,7-1 7,1-4 1,3-2 0,0-4-7,-1 0 7,1-4-7,0-4-4,-1-1 1,-5-2 14,-1-2-7,-2-3 0,-1-3-5,-5-2 13,0-2-1,-4 1-6,-4-5-6,-4 1 13,-3 0-7,-3-1 1,-5-1 6,-3 1-7,-5 1 7,-4 2-1,-4 0-7,-3 2 7,-5 2 6,-4 2-8,-5 1-6,-6 2 6,0 4-6,-2 1 13,0 4-8,-2 0-12,2 3 7,0 3-5,0-1-13,0 3 4,2-1 2,3 3 0,-1 2 2,2 0 1,2 1 0</inkml:trace>
  <inkml:trace contextRef="#ctx0" brushRef="#br0" timeOffset="52465.0009">17100 1800 1,'2'0'2,"1"0"0,3-1-1,0 0 1,0 1-1,2 0 1,3 0-1,-1 1 0,5 0 0,1 1 0,3-1 0,-1 1 0,5 0 0,2-1-1,0 1 0,2 1 1,2 0 0,0 0-1,2-1 0,4-1 0,0 1 0,2 1 0,0-2 0,3-1 0,-3 2 0,2-2 0,0-2 0,-1 2 2,1-1-1,-4-2 0,2 0 0,-1-1 0,-3 1-1,0-2 0,0-1 0,2 1 0,-4-1 1,2-1 0,0 0-1,-4-1 0,4-2 0,-2 1 1,0 0-1,-2-3 0,2-1 0,-2 1 1,-2-2-1,-2 0 1,0 0-1,0-1 0,-5-2 0,-1 3 0,-1-1 0,-1 3 0,-5-2 0,1-2 1,-1 4 0,-1-2-1,-5 2 0,0 0 0,0 0 0,0 0 1,-1 0-2,-1 1 1,0 0 1,-2 1-1,2-1 0,-2 2 0,0-1 0,0 0 0,0 1 0,2 0 0,-2-1 0,1 1 0,1 0-1,0 2 1,0-1 1,2 1-1,0 1 0,1-2 0,1 2 0,2 0 0,3-2 0,1 2 0,3 0 0,1-1-1,1 0 1,6 2 0,-1-2 0,5 1 1,5 0-1,-1 1 0,4 0 0,0 0 0,2 0 0,3 2 0,-3 0 0,2 0 0,-1-1 0,-1 2 0,-2 0 0,0 1 0,-1 1 0,-1 0 0,-2 1 0,0 0 0,2-1 0,0 1 0,-2 1 0,0 2 0,-2-2 0,0 2 0,3-1 0,-3 1 0,-2 0 0,-3 0 0,-1 1 0,-2-2 0,-2-1 0,-3 1 0,-1-1-1,-3 0 1,-1-1 0,-3 1 0,0-1 0,-1-1-1,-3 0-1,0 1 0,-2-2 0</inkml:trace>
  <inkml:trace contextRef="#ctx0" brushRef="#br0" timeOffset="53465.0581">19247 1010 3,'0'-1'4,"-2"0"-1,0 0 0,-2 1 0,2-1-1,0 1-1,2 0 2,-2 0-1,0 0-1,2 0 0,0 1 0,0 0 0,-2 3 0,2-1 6,2 2-7,0-1 0,0 3 0,2 0 0,4 0 0,5 1 0,-1 1 0,5 0 0,-1-1 0,3 1 0,1 1 0,1 0 6,0-1-7,-3 2 13,3 1-8,0-1 7,-3 0-8,3 0-1,-4 1-6,-1 1 13,-3-1 5,1 1-14,-4 0 6,-1 0 6,-1 0-16,-2-1 9,-4 1 5,-2 1-8,-2 0 6,-4 1-7,0-1 6,-7 1-1,3-1 1,-5 0-2,1-1-7,0 0-7,-1-3-5,1 1 1,-1-2 2,3-1 0,-1-1 1,3 0 1</inkml:trace>
  <inkml:trace contextRef="#ctx0" brushRef="#br0" timeOffset="54544.1198">17721 564 1,'4'0'2,"2"-1"-1,3 1 1,1 0-1,2 0 0,1 1 0,5-1 0,1 2 1,0 1-1,5-2 0,1 1 0,2 2 0,2-1 0,0 1 0,4-1-1,0 2 0,2 1 1,3 0 0,-1 3-1,4-1 2,3 0-1,-3 1 0,2 1-1,3-1 0,-1 1 0,1 1 0,1-1 0,-1 1 1,1-1 0,-1 1-1,-1-2 1,-3 0 0,-1-1 0,1-1 0,-3-1 0,-2 0 0,0-1-1,-2-2 1,-1 1-1,-5-2 0,-3 1 0,-1 0 0,-2-1 0,-4 0 1,-3 0-1,-1-1 0,-3 0 0,-2 0 0,1 0 0,-5 0 0,2-1 0,-2 2 0,-1-2 0,-1 0 0,0 0 0,2 0-1,-4 0 1,2 0-2,0 0 1,-2-2 0,0 0-1,1 1 0</inkml:trace>
  <inkml:trace contextRef="#ctx0" brushRef="#br0" timeOffset="54861.1379">19131 526 1,'-2'0'3,"2"0"0,0 0 0,-2 1-1,0 0 0,-2 0 0,2 0 0,0 0 0,0 3 1,2 1-2,0 0 0,2 3-1,0 2 1,0-1-1,2 2 0,2 0 1,1 3-1,1 1 1,2-1 0,3 1 0,-1 0-1,0 2 0,3-1 1,-3 3-1,5-2 1,-3-1-1,1-1 7,-3 2-1,1-2-7,-3-1 13,-2 0 5,1 0-15,-5-3 18,-4 2-15,-4 0 13,-5 0-15,-3-1 12,-7 2-15,-1-1 7,-5 2-7,-2-1 7,-2 1-2,0 2-21,-2 0 2,2 1 1</inkml:trace>
  <inkml:trace contextRef="#ctx0" brushRef="#br0" timeOffset="60135.4396">12683 1621 2,'0'-5'3,"0"1"-1,0-2 1,-2 0-1,0 0 0,0-1 0,-1 0 0,3 1 0,0 1 7,-2-1-8,2 0 0,-2 0 0,0 0 6,0 2-7,2-1 6,0 3-1,0-1-7,-2 1 1,2 0 0,0 1 0,0 1 6,0 0 0,0 3-1,0 3 0,0 3 0,2 4-9,-2 2 2,2 3 7,2 1-7,1 3 14,-1 4-3,0 1-13,2 3 13,0 3-14,3 0 8,-1 3 6,0 0-8,0 0-6,1 2 13,1-2-7,0 0 6,1-4 0,-1 0 12,0-1-15,-1-2 12,1-2-8,-2-2-1,0 0-7,1-1 7,-1 0-15,-2-2 8,0-1 1,1-1 7,-3 0-15,2-2 14,-2-1-13,0 2 7,0-3 0,1 0 13,-3-2-15,2 0 13,-2-1-8,0-1-6,0-3 0,0 0-6,0-2-6,-2 0 2,2-2 2,0-2-1,0 1 1</inkml:trace>
  <inkml:trace contextRef="#ctx0" brushRef="#br0" timeOffset="60872.4818">12635 2801 3,'2'-6'3,"0"-1"0,0-1 0,3-1-1,-1 0 0,0-1 0,0 1 0,0 1 0,0 1-1,-4 0 0,2 2 0,0 1 0,0 0 0,-2 3 0,-2 1 0,-4 3-1,-2 2 0,0 4 0,-7 3 0,-1 2 1,-3 2 0,0 2-1,1 1 0,-1 0 0,3 0 0,-1-1 0,5 0 0,-1-1 0,3-1 0,2 0 0,3-4 0,3 2 0,2-2 0,2-2 0,3 0 0,1-3 0,4-3 0,0-1 0,3-1 0,-1-3 0,3-1 0,-1-1 0,1-1 0,-1 0 0,-1-1 1,-1 0-1,-2 0-1,-1 0 2,-3 1-1,0-1 0,0 0 1,-2 1 0,-2 0-1,1 1-1,-1-2 1,0 2-1,0 0 0,-2 1 1,2 0-1,-2-2 0,0 3-1,2-1 0</inkml:trace>
  <inkml:trace contextRef="#ctx0" brushRef="#br0" timeOffset="61391.5114">12540 2978 2,'-2'3'2,"2"0"-1,2 0 1,0 0 0,0-1 0,2 0-1,0-2 0,3-2 0,1 0 0,2-4-1,5-1 1,-3-3 0,5 0 0,-1-4-1,3 0 1,-1-2-1,1-3 1,2 1 1,-5-3-2,3 1 1,-3-1 0,-1 1-1,-3 0 1,-1 1 0,-3 0-1,-4 2 1,-2-1-1,-2 3 0,-4 2 0,-2 3 1,-2 3-1,-5 2 1,1 5 0,-7 2-1,-2 4 1,1 5-1,-3 3 0,0 3 1,3 3-1,-3 2 0,2 4 0,0 0 1,3 3 0,-1 0 6,5 3-7,1-1 6,3 1-8,4-1 1,2 0 0,4-3 0,2-1 0,2-2 1,2-3 6,7-4-7,-1-1 0,4-5 0,3-2-1,4-6 0,0-1 0,1-5 0,1-2-1,2-4 0</inkml:trace>
  <inkml:trace contextRef="#ctx0" brushRef="#br0" timeOffset="62767.5901">12970 2856 2,'0'-4'3,"-2"0"1,2-1-1,-2 2 7,2 0-8,0 0 6,0 2-7,0-2-1,0 3 7,0 0-1,0 1-7,0 3 0,2 4 0,-2 1 7,2 2-7,0 0 0,0 2 6,0 0 6,1 2-1,1-1-2,0-1-1,0 1-14,0-3 8,0 1 0,2-3 0,-1 1-7,3-2 7,0-4-6,0 1 7,1-4 6,3-2-14,-2-2 14,3-3-14,1-2 13,-1-2-7,-1-1 0,3-4 6,-3-3-13,0 0 1,1-2 13,-1-3-1,-1 0 0,-1 1-1,0 1-14,-1 3 22,-3 0-16,0 2 8,-2 4-9,0 2 2,0 2-6,0 0 13,-1 4-13,-1 3 7,-2 3 7,2 3-1,-2 2 0,2 2-1,0 2-1,0-1-14,2 2 3,2 0 13,-2-3 0,3 0-13,1 0 7,2-2 6,1-1-13,3-2 1,3-3 1,1-2 7,1-2 6,-1-1-13,3-3 13,-2-1-1,-1-3-1,1 1-13,-3-2 14,1-1-1,0-1-7,-7-2 8,2 1-2,-3 0-1,-3-1-13,-4 0 15,2 1-1,-4 3-7,0-1 0,-2 2 7,-4 5-14,-1 4 8,-1 4 7,-2 4-13,2 4 13,-5 1-7,3 3 7,0 2-13,1 1 1,1 2 7,2 1 0,2 0-7,-1-1 8,3-2 6,2-1-14,0-1 14,5-2-14,3 0 1,2-4 14,1-2-14,1-2 13,4-3-1,1-1-13,0-3 14,-1-3-1,3 0-1,-1-5-7,-1 2-6,-1-3 7,1-2 7,0-3-7,-3-1 6,0 1-7,-3 1 0,1-3 1,-1 3 6,-3 1 0,-2 3-15,2 0 2,-1 2 14,-3 1-7,0 3 6,0 3 0,-4 3-13,0 4 13,0 2-7,0 2 7,0 3-14,0-1 8,0 3 0,0 0 0,0 0 0,2-1 7,0 0-7,2-3 0,2 1-7,1-2 14,1-2-7,0 0 0,2-5-6,1 0 14,-3-2-14,2-3 14,3-2-1,-3-1-1,3-2-7,-3-2 7,2-1-7,1 0 0,-5-1 0,2 3 7,1 0-13,-5 0 13,2 2-13,-2 2 14,-1 1-7,1 2 0,0 3 6,0 2 0,-2 2-1,0 2-1,3 1-6,-3 3 6,0-2-13,2 0 15,0 1-15,1-2 2,1-1 14,2-1-7,-2-3 0,5-1 6,-1-2 0,1-3 0,1-3-1,3-1-14,-3-2 15,1-3-15,1-2 9,1-2 6,-5-4-7,3 0 8,-3-1-9,0-2 1,-1-4-6,-1 1 13,0-3-13,1-3 8,-1 0 6,-2-1-13,1 2 13,-1 2-13,-2 3 7,0 2-6,1 4 13,-3 1-14,0 4 14,0 4-14,-2 2 8,-2 7-1,-2 4-6,2 7 13,-4 1 0,0 6-1,-3 4 6,3 3-2,-2 4-1,2 2-14,0 3 13,0 0 5,2 1-7,2-2-1,2 0-14,0-2 15,2-1-1,0-2-14,2-2 7,3-2-12,-1-2 2,0-2 2,2-3-1,3-4 2,-3-2 1,3-4 0,-1-2 1,2-3 0,1-3 1,-3-1 1,1-2 0,1-1 1,-1-1 1,-1-3 0,0 1 1,1-2 0,-3-2 1,1 2 0,-3-1 1,2 0 0,-4 1 0,3 0 0,-3 0 1,-2 1 6,0 1-1,0-1-7,-2 5 13,0-3-1,-2 4 11,2-1-16,-2 0-7,0 2 20,0 0-16,0 1 6,-4 3 5,0 3 0,0 4-15,-2 1 12,0-1-1,2 1-20,-3 2 1,3 1 20,0-1-14,0 3 0,2 1 13,-2 1-7,4-1 6,0 1 6,2-1-9,2 1-13,2-1 19,0 0-8,3 0 6,1-1-7,0 0 6,1-2-8,-1 1 1,0-3 5,-1 2-7,-1-2 6,-2 0 0,0 1-7,-4-1 0,-4 3 6,-2-1-13,-6 2-13,-3 0-2,-1-1 8,-5 0-4,-1 1 2,-1-2 1,-2-1 2,-2 1 2,1-2-1</inkml:trace>
  <inkml:trace contextRef="#ctx0" brushRef="#br0" timeOffset="62991.603">14147 2564 2,'0'-1'4,"2"-2"6,-2 0 0,0-2-2,2 1-8,2-2 7,0-2 5,5 1-14,1-1 13,2-3-1,5 1-14,0-1-1,1 2 1,3-2 1,0 2 0,-1 1-1,-1 2 0,-1 2 0</inkml:trace>
  <inkml:trace contextRef="#ctx0" brushRef="#br0" timeOffset="63523.6334">13016 3350 1,'0'-1'3,"-2"0"0,2 0 0,2-1 0,0 0-1,2-3 0,4 0 0,3-1-1,5-5 1,3 1-1,8-3 0,6-1 0,6-1-1,11-1 1,5-2-1,8 1 1,7-2-1,2-1 1,7 1-1,4-2 0,3 1 1,5-1-1,2 0 0,1 1 1,-1 2-1,-2-1 0,-2-1 1,-5 2-1,-3 0 0,-7 3 0,-3 0 0,-7 0 0,-8 2 0,-7 2-1,-5 0-1,-9 1 0</inkml:trace>
  <inkml:trace contextRef="#ctx0" brushRef="#br0" timeOffset="64354.6809">13374 3251 3,'-31'11'2,"0"0"0,-3 2 1,3-2-1,5-2 0,1 0 0,2-2 0,6-1 0,3 0 0,4-3-1,5-2 0,5-1 0,7-1 0,5-2 0,9-5 0,10-3-1,6-3 0,6-1 0,11-1 1,4-2-1,4-1 0,6-1 0,3-1 0,5-1 0,7 1 0,2 0 0,0-1 0,1 1 0,1-1 0,-2 1 1,0 1 0,-4 1-1,-5 2 0,-8 1 0,-4 1 0,-8 1 0,-6 2 0,-7 3-1,-10 1 0,-8 3 0,-10 3-1,-11 3 0,-10 1 1,-9 4 0,-12 2-1,-8 4 1,-12 3 0,-11 1 1,-9 3 0,-3 3 0,-2 0 0,-5 3 1,-1 0 0,1 2 1,1-2-1,3 0-1,3-1 0,6 0 0,4-3 0,6-1 0,6-1 1,5-4 0,8-1-1,4-4 1,8-2-1,7-3 0,9-4 0,9-1 0,7-4 0,7-5 0,9-1 0,6-4 0,8-2 0,5 0 0,3-2 0,5-1 0,8 0 0,0-1 0,4 0 0,-2 0 0,0 3 0,-2 1 0,-4 1 0,-6 2 0,-5 1 0,-6 3 0,-7 2 0,-8 2-1,-7 4 0,-11 2 0,-8 3 0,-6 2-1,-11 2 2,-8 3-1,-6 2 1,-8 3 0,-5 3 0,-3 0 1,-3 1 1,-4-1-1,4 2 0,1-2 0,1-2-1,5 2 1,3-4-1,7-1 1,4-4 0,6 0 0,7-5-1,3-1 0,9-2 0,8-4 0,6-4 1,7-2-1,7-4 0,9-1 0,9-2 0,5-2 0,9-1 0,4-1 0,2 0 1,0-1-1,2 3 0,-4-1 0,-4 2-1,-5 2 0,-3 1 0,-9 2 1,-6 3-2,-8 3 1,-11 1 0,-6 3 0,-8 5 0,-8-1 1,-7 3-2,-9 2 2,-8 4 0,-5 2 0,-6 1 2,-5 1-1,0 3-1,-1-2 1,-1 2 0,2-1 0,5-1-1,3-1 1,5-2-1,4-1 1,6-3 0,5 0 0,5-3 0,7-4-1,8-2 0,8-4 0,4-3 0,11-2 0,8-5 0,8-2 0,11-3 0,3 0 0,7-1 0,6 1 0,0-2 0,3 0 0,1 0 0,-4 3-2,-4-1 0</inkml:trace>
  <inkml:trace contextRef="#ctx0" brushRef="#br0" timeOffset="77998.4613">11779 1600 1,'0'0'2,"0"0"0,0 0 0,0 0 0,0 0 0,0 0-1,0 0 1,0 0-1,2-1 0,0 0 0,2 0 0,2-2 0,3 1 0,-3 0 1,4-1-1,-1 2-1,-1 0 0,2 0 1,0 0-1,1-1 1,3 1-1,-1 0 1,-1-1 0,5 1 0,-3-1 0,1 0-1,1 1 1,1 0 0,-1-2-1,1 1 1,-1 1-1,1-1 1,-1-1-1,1 1 1,2 1-1,-3-2 0,1 2 0,-1 0 7,-1 0-8,1 0 1,1-1-1,-3 2 1,3-2 0,-3 2-1,3-1 1,-3 1 0,1 0 0,-1 0 0,3-1 0,-3 1 6,1 0-7,-3-1 0,3 0 7,-1 0 5,1-1-14,-3 2 14,3-1-2,-1 0-14,0-1 13,-1 1-1,1-1-13,1 0 13,-3 1-13,3 0 19,-3 1-14,1-1-6,-1-1 1,0 1 20,1 1-8,-3-1-1,3 1-7,-3-1 0,2 1 0,-1 0 7,-3 0 0,2 0-15,1 0 15,-3 0 0,2-1-8,1 0 1,-1-1 7,2 2-8,1-1 14,-3 0-22,0 0 22,-1 1-2,3-1 5,-2 1-20,1-1 13,-1 1-13,-2-2 13,3 2-1,-1-1 6,-2 0-21,3 1 8,1-1 6,-2-1-1,3-1 6,1 2-1,1-1-14,1 0-5,1-2 13,1-1-6,1 2 6,0-2 6,1 1-13,-1 0 0,0-1 13,-1 2-1,-1-1-13,1 0 6,-1 0 0,-1 1 6,1 1-7,-3-1-12,1 0 20,-3 0-7,-1 2-7,-3-1 14,0 1 0,-2 0-8,1-1 6,-3 1-13,0 0 7,0 1-8,-2-1 2,0 0 1,0 1-6,-2-1-6,0-1 3,-2 2 1,0 0-1,-2 0 2</inkml:trace>
  <inkml:trace contextRef="#ctx0" brushRef="#br0" timeOffset="78343.481">11998 1741 2,'-8'1'2,"2"1"1,-3-1 0,3 1-1,0-1 1,2 0-1,2 0 0,0-1-1,0 1 2,0 0-2,4-1 0,4 0 0,0-2 0,9 1 0,3-3 0,5-1 0,6-1 0,4-4 6,6 0-8,5-3 1,3-1 0,7-1 0,2-2-1,6-1 1,2-2 0,4 0 0,5-1 0,-3 0 0,0-1 0,1 1 6,-3 1-7,-4 0 0,-2 1 7,-2 1-7,-6 3 0,-5 2 0,-5 3 7,-7-1-8,-2 3 7,-8 1-7,-2 0 7,-6 5-7,-3 0 0,-6 2 0,-3 2 0,-5 0 0,-2 1-1,-6 2 1,-3 0-1,-1 1 1,-5 1 0,1 1-1</inkml:trace>
  <inkml:trace contextRef="#ctx0" brushRef="#br0" timeOffset="79281.5347">11858 1543 1,'0'0'3,"0"0"-1,0 0 0,-3 0-1,3 0 1,0 0 0,0 0-1,0 0 1,0 0-1,0 0-1,0 0 1,0 0-1,0 0 1,0 0 0,0 0 1,0-2-2,3-1 0,-1 1 0,0 0 1,-2-1 0,2 1-1,-2 1 0,2 0 0,-2 0 0,0-1 0,2 1 0,-2 0 0,2 1 0,-2-1 0,0 1 1,2 0-1,2 0 0,-4-1 1,4 1-1,-2 0 0,0-1 0,1 1 0,-1 0 0,0 0 0,0-2 0,2 2 0,-2 0 1,2 0 0,-2 0 0,2 0-1,-2 0 0,0-1 0,0 1 0,1-1 0,-3 0 0,2 1 0,0 0 0,0 0 0,-2 0 0,2 0 0,0 0 0,-2 0 0,2 0 0,0 0 0,-2 0 0,2 0 0,0 0 0,0 0 0,0 0 0,0 0 0,2-1 0,1 0 0,-1 1 0,0-2 0,2 1 0,2 0 0,1 0 0,-1 0 0,2-2 0,-1 1 0,3-1 0,0 0 0,1 0 0,1-1 0,1 1 0,-3-1 0,5 1 0,-3 1 0,1-3 0,-3 1 0,5 2 0,-3-3 0,1 1 0,-1 0 0,0 0 0,1-1 0,-3 2 0,3-2 0,-3 0 0,3 2 0,-3-2 0,3-1 0,-3 2 0,3-1 0,-3 0 0,0 1 0,1 0 0,-1 1 0,-2-1-1,3 1 1,-3 0 0,1 1 0,-3 1 1,0-1-1,0 0 0,3 1 0,-3 0-1,0 0 0,1 1 1,-1 0-1,0-2 0,0 0 1,1 2-1,-3-1 0,2-1 0,0 1-2</inkml:trace>
  <inkml:trace contextRef="#ctx0" brushRef="#br0" timeOffset="79525.5486">12360 1386 3,'-6'1'2,"0"0"0,-3 1 0,1 0-1,2-1 0,0 0 0,0 0 0,-3 1 0,5-1 0,-2 0 0,2-1 0,0 1-1,2-1 1,-3 2-1,-1-1 0,2 2 0,0-1-1,-2-1 0,2 2 1,-3-1-1,1 1 1</inkml:trace>
  <inkml:trace contextRef="#ctx0" brushRef="#br0" timeOffset="80239.5895">11992 1466 1,'0'0'3,"-2"0"-1,0 0 0,0-2 0,-2 0-1,0 0 1,-1 1-1,1 0 0,0 0 0,2 1 0,0-1 0,2 0 0,-2 1 0,2-2-1,-2 1 2,2 1-1,0 0-1,-2-2 1,4 2-1,-2 0 0,2 0 0,4-1 0,-2 0 1,2-2-1,3 2 1,-1-1-1,4-2 1,1 1 0,3 1-1,-1-3 1,3 1-1,-1 0 1,2-2 0,1 1-1,-1 1 0,2-1 0,1 2 0,-1-1 0,0-1 0,1 2 0,1 1 0,-2-3 0,2 1 0,-3 1 0,1-2 0,0 2 0,1-2 0,1 0 0,0 0 0,0 0 0,-1 2 0,1-3 0,0 1 0,4 0 0,-2 0 0,2 0 0,-1-1 0,3 1 0,-2 0 0,0 0 0,-2-1 0,0 3 0,0-2 0,-3 2 0,-1 0 0,0 1 0,-1 0 0,-1 0 0,0 0 0,-3 1 0,1 1 0,-1-1 0,-3 1 0,1 0 0,-1 0 0,1 0 0,-2 0 0,1-1 0,1 1 0,-1 0 0,-1 1 0,-2 0 0,3-1 0,-1 1 0,1 0 0,-1-1 0,3 1 0,-3 2 0,0-3 0,3 0 0,-3 1 0,3-1 0,-1 1 0,1-1 0,-1 0 0,3 0 0,-1-2 0,-1 1 1,3-1-1,1 2 0,0-1 0,-1 0 1,-1-1-1,1 1 1,-1-1-1,2 1 0,-3 0 0,-1 0 0,-1 1 0,-2 1 0,1-1 0,-1 1 0,-1-1 0,-3 3 0,2-3 0,-1 0 0,-3 0 0,0 0 0,-2 1 0,2-1 0,-2 0 0,1-1 0,-3 1 0,2 0 0,-2 1 0,0-1 0,0 0 0,0 0 0,0 0 0,0-1 0,-2 1 0,2 0 0,-2-2 0,0 1 0,0 1 0,2-1 0,-2 1 7,0 0-7,0 0 6,-2 1-7,2-1-1,0 0 0,0 1 0,-2 2-1,0 0-1</inkml:trace>
  <inkml:trace contextRef="#ctx0" brushRef="#br0" timeOffset="81705.6733">14887 1033 3,'0'0'2,"0"0"0,0 0 0,0 0 0,0 0-1,0 0 0,0 0 0,0 0 0,0 0 0,0 0 0,0 0 0,0 0 0,0 0-1,0 0 0,3 1 0,-1 0 0,2 0 0,2 0 1,0-1 1,0 1-2,3-1 0,1 0 0,2 0 1,1-1 0,1 0-1,1 0 0,-1-1 1,1 0-1,1-1 0,1 1 1,-1-1-1,1 0 0,1 0 0,-1 1 0,2 0 0,-3-2 0,3 2 0,-3 1 0,1-2 0,2 1 0,-3 0 0,1 1 0,-1 0 0,1-1 0,-1 1 0,1 0 0,-1 0 1,1 0-1,-1 0 0,1-1 0,2 1 0,-3 0 0,3-1 0,1-1 0,-1 2 0,2-1 1,1-2-1,-1 1-1,0 1 1,2-2-1,-3 2 1,1-1 0,0 1 0,-3-1 0,1 1 0,-3 0 0,3 1 0,-2 0 0,-3 0 0,1-2 1,-1 2-1,-2 0 0,3 1 0,-3-1-1,1 0 1,-1 0 0,1 1 0,-1-2 0,0 1 0,1 0 0,-1 0 0,1 0 0,-1 0 0,0-1 1,1 1-1,-3 0 0,3 0 0,-1 1 0,-2-2 0,3 2 0,-1-2-1,3 2 1,-3-1 0,2 1 0,-1 0 0,1-1 0,-1 1 0,-1-1 0,3 0 1,-1 0 0,1-2-1,1 2 1,-1-1-1,1-1-1,-1 2 1,1-1 0,-1 1 0,-1-2 0,-4 1 0,3 2 0,-3-1 0,-1 0 0,1 0 0,-2 1-1,0 0 1,-1 0 0,-1 0 0,0 0 0,0 0 0,0 1 0,-1 0 0,3-1 0,0 1 0,-2-1 0,5 0 0,-1 0-1,0-1 1,3 0 0,-1 0 0,1 1 0,-1-1 0,0 1 0,1-2 0,-3 1 0,-2 0 0,1 0 0,-1 1 0,0 0 0,-2-1 0,1 1 0,1-1 0,-2 1 0,2-2 0,-1 1 1,-1 1-1,0-1 0,2 1 0,-4 0 0,3 0 0,-3 0 0,-2 0-1,2 0 0,-4 2 0,0 1-1</inkml:trace>
  <inkml:trace contextRef="#ctx0" brushRef="#br0" timeOffset="84111.811">14939 1371 2,'0'0'2,"0"0"0,0 0 0,0 0-1,0 0 1,0 0-1,0 1 0,0 1-1,-2 2 1,0-1 0,-2 1 0,2 1-1,-2-2 1,0 2 0,1-1-1,-3 2 1,0 0-1,0 0 1,2 1-1,0 0 0,-1 0 2,-1 0-1,0 1 0,0-1-1,2 1 0,0-1 0,-1 1 1,1 1 0,0-1-1,2 2 0,-2-1 0,0 0 0,2 0 0,0 0 0,0-1 0,0 1 0,-1 1 0,1-2 0,0 1 0,0-1 0,2 0 0,-2 0 0,2 1 1,-4 0 0,2-1-1,-2 0 1,2 0-1,0 2 0,-2-2 0,-1 0 0,3 0 0,0-1 0,-2 1 0,2 0 1,-2-1-1,2 1 0,0-1 0,0 2 0,0-3 0,2 3 0,-2-1 0,0-1 0,2 1 0,0 1 0,0-1 0,0 0 0,0 1 0,0-1 0,0 0 0,-2 0 0,2-1 0,0 0 0,0 0 0,0 0 0,0 0 1,-3 0-1,3-1 0,-2 1 0,2-3 0,0 1 0,0 0 0,0-1 0,0 2 0,0 1 0,-2-1 0,2 0 0,-2 0 0,2-1 0,-2 2 0,2-1 0,0 0 0,-2 1 0,2-1 0,0 0 0,-2-1 0,2 2 0,0-1 0,2-1 0,-2 1 0,0-2 0,0 2 0,2-1 0,-2-1 0,0 0 0,0 1 0,0-1 0,0 1 0,0 1 0,-2-2 0,4 0 0,-2 0 0,2 1 0,-2 0 0,-2-1 0,4 1 0,-2 0 0,0-2 0,0 1 0,2-1 0,-2 2 0,2-3 0,0 2 0,-2 0 0,3 0 0,-3-1 0,0 1 0,2-2 0,-2 0 0,0 2 0,2-1 0,0 0 0,-2-1 0,0 0 0,0 1 0,0-1 0,0-1 0,0-1 0,2 1 0,-2 0 0,2-1 0,0 2 0,-2-1 0,0-1 0,0 0 0,0 1 0,2-1 0,0 0 0,0 1 0,-2-1 0,2 0 0,0 1 0,2-1 0,1 0 0,-3 0 0,0 1 0,0-1 0,0 0 0,0 0 0,2 0 0,-2 0 0,0-1 0,2 0 0,-2 0 0,0 1 0,3-1 0,-3 0 0,0-1 0,0 2 0,0-1 0,0 0 0,2 0 0,-2 0 0,0 0 0,0-1 0,0 2 0,0-1 0,-2 0 0,2 1 0,-2-1 0,3 1 0,-1 0 0,0 0 0,2-1 0,0 1 0,0 0 0,-2-1 0,2 0 0,2-1 0,-1 1 0,1 1 0,0-1 0,0 0 0,2-1 0,-1-1 0,-1 0 0,2 0 0,0 1 0,-1 0 0,-1-1 0,0 2 0,-2-1 0,0 1 0,3-2 0,-3 1 0,0 0 0,2 1 0,-2-1 0,2 1 0,-2 0 0,1 1 0,1-1 0,-2-1 0,2 0 0,-2 2 0,3 0 0,-1 0 0,0-1 0,2-1 0,0 1 0,1 0 0,-1 0 0,0-1 0,1 1 0,-1-1 0,0 0 0,2 0 0,-1 1 0,-1-1 0,-2 1 0,2-2 0,-1 1 0,1 0 0,-2-1 0,2 2 0,-1 1 0,-1-2 0,0 1 0,0 0 0,-2-1 0,3 1 0,-1 1 0,0-1 0,0 1 0,0-1 0,1-1 0,-1 0 0,-2 1 0,2 1 0,0-1 0,1 1 0,-3-1 0,0 0 0,2 1 0,-2 0 0,-2-1 0,2 1 0,1 0 0,-1 0 0,-2-2 0,2 2 0,-2-1 0,2 0 0,0 1 0,0 0 0,0 0 0,1-1 0,-1 1 0,0-1 0,-2 0 0,2 1 0,-2 1 0,0-1 0,0 0 0,0-1 0,0 1 0,0 0 0,1-1 0,-1 1 0,0-2 0,0 2 0,0-1 0,0 1 0,0 0 0,0-1 0,2 1 0,-2 1 0,2-1 0,1-1 0,-3 1 0,2 0 0,-2 0 0,2-1 0,-2 1 0,2-1 0,-2 1 0,2 0 0,-2-1 0,3 1 0,-3 0 0,2 0 0,0 0 0,-2 0 0,2-2 0,0 2 0,-2 0 0,2-1 0,1 1 0,-1 0 0,0-1 0,-2 1 0,2 0 0,0 0 0,0 0 0,0 0 0,1 0 0,-3 0 0,2 0 0,-2 0 0,0-1 0,0 1 0,0 1 0,0-1 0,0 0 0,2 0 0,-2-1 0,0 1 0,-2 0 0,3 0 0,-1 1 0,-2-1 0,0 1 0,0-1 0,2-1 0,-2 1 0,0 0 0,0 0 0,0 1 0,2-1 0,0 0 0,-4 0 0,2 1 0,0-1 0,2 0 0,-2 0 0,0 0 0,0 0 0,2 0 0,-2 0 0,2 0 0,0 0 0,0-1 0,2 1 0,-4 1 0,2-1 0,0-1 0,-2 1 0,2 1 0,-2-1 0,0 0 0,0 0 0,0 0 0,2 0 0,-4 2 0,2-2 0,0 0 0,0-2 0,0 2 0,0 0 0,0 0 0,0 0 0,0 0 0,0 0 0,0 0 0,0 0 0,0 0-1,0 0 1,0 0 0,0 0-1,0 0 1,0 0-1,0 0 0,0 0-1,0 0 0</inkml:trace>
  <inkml:trace contextRef="#ctx0" brushRef="#br0" timeOffset="85302.8791">15460 2112 2,'0'0'3,"0"0"0,0 0 0,0 0-1,0 0 0,0 0 0,0 0 0,0 1 1,0 3-1,0 2 0,0 1-1,0 5 0,-2-1 6,4 3-7,-4 2 13,2 0-2,-2 2-14,0 3 1,2 1 13,0 2-8,-2 1 6,0 1-14,0 2 7,0 0 6,2 1-1,0 0 5,0 0 0,2-2-2,-2-2-8,2 0 0,0-2-7,2-1 1,0-2 7,3-2 6,-1 0-2,2-2-7,2-1-6,3-1 7,1-2 0,3-1 6,3-2-13,1-2 13,6-2-7,2 0 13,2-2-2,4-1-2,2-1-1,3-2-1,1-1 7,3 0-3,-1-1-1,5-1-8,-1 2 0,-1-2 0,-1 2-1,-4 0 0,1-1 0,-3 2 7,-4 0-8,0 1 6,-6-1-7,-2 1 1,-4 0-7,-4 1 0,-1-1 8,-3 0 1,-3 0 5,1 0-20,-5-1 8,0 1 7,-2 0 0,-4 0 0,2 0-13,-1 0-12,-1-1 2,-2 0 3,2 1 0,-2-2 3</inkml:trace>
  <inkml:trace contextRef="#ctx0" brushRef="#br0" timeOffset="85832.9094">16550 2695 2,'0'6'3,"2"0"-1,-2 0 0,2 1 0,3-1 0,-3-2 0,4 1-1,0-2 1,4 0-1,1-2 0,-1-2 1,5-3-1,1-2 0,3-1-1,1-4 1,3-1 0,0-2-1,4-2 0,-2 0 0,-1-4 0,-1 1 0,2-2 0,-4 0 0,-3-1 0,-1 0 1,-3 1-1,-1 0 1,-5 3-1,-2 0 1,-4 2 0,-2 3 0,-4 2-1,-2 2 0,0 4 7,-5 1-7,-1 4 6,-3 3 6,1 1-8,-3 5 7,1 2 4,-1 3-2,1 3-8,-1 3 7,3 1-9,-1 2 12,3 2-2,4-2-14,-3 1 14,5 1-9,2-3-1,2 0 6,2-1-1,2-1-7,4-2 0,0 0 7,3-3-8,1-2-7,2-2 8,1-1-7,1-2-12,1-1 1,-3-2 3,3-1 1,-1-1 0,1 0 2,-1-2 1,-2-2 0</inkml:trace>
  <inkml:trace contextRef="#ctx0" brushRef="#br0" timeOffset="86113.9255">17287 2413 4,'0'-1'3,"-2"-1"7,-1 1-8,1 1 1,0 0 18,0 1-3,0 3-21,-2 2 14,0 2 10,0 4 5,-5 1-23,1 5 12,2 2 5,-4 2-3,-1 0-8,1 3-14,-2 1 13,1 0 6,-1-2-2,1 0-20,-1 1 7,2-2 0,-1 0-13,-1-1 8,2-1-11,-1-2 0,1-3 3,0 1 1,-1-3 0,5-2 2,-2-2 1,2-2 1</inkml:trace>
  <inkml:trace contextRef="#ctx0" brushRef="#br0" timeOffset="86310.9367">17040 2459 1,'0'0'3,"0"3"0,-2 1 0,0 2 0,2 0-1,-2 3 8,0 3-8,2 1-1,2-1 13,-2 2-2,4 1-8,1 3 0,1-2-7,4 0 7,-2 2 6,5-2-15,-3 0 0,5 1 1,-3-2 0,0-2 1,3-2-1,-3 1 0,3-3 0</inkml:trace>
  <inkml:trace contextRef="#ctx0" brushRef="#br0" timeOffset="86578.9521">17543 2445 2,'-2'-1'4,"0"-1"-1,2 1 7,-2 1-7,-2 0 11,-3 0-1,3 1-8,-2 1-1,0 3 13,0 1-9,-3 3 5,1 4-14,0 2 6,-2 0 7,-1 2-15,3 2 7,0 1 6,-1 1-20,3-2 13,0 1 0,2 1 6,2-2-14,0-1 1,4 1-6,0-3 0,0-2 1,4-1 2,2-1 0,1-3 1,1-1-1,2-2 2,1-3 0,-1 0 0,1-3 1</inkml:trace>
  <inkml:trace contextRef="#ctx0" brushRef="#br0" timeOffset="88180.0437">17673 2645 1,'-2'0'3,"2"0"-1,0 0 0,0 0 0,0 0 0,0 0-1,0 2 0,0 1 1,2-1-1,2 1 0,3-1 0,1-2 0,0 0-1,3-1 0,1-3 2,2 0-1,1-3-1,1-3 0,1 1 0,0-3 0,-1 0 0,1-2 0,-1-1 0,1-2 0,-3 2 0,-3 0 1,-1-1 0,-4 1 0,0 0 0,-4 2 0,0 0 0,-4 3 0,0 1 0,-2 4-1,-2 2 1,-2 3 0,-5 4 6,1 3-1,-1 3-7,1 4 0,0 2 6,-1 2 0,3 2 6,0 2-2,1 0-14,3 0 1,2-1 7,2 1 6,2-1-14,2-3 13,4 0-13,2-3 0,5-2 1,-1-3-1,3-2 1,1-3 1,5-3 0,0-2 0,-1-1 0,1-3 1,2-3 0,-3-2 1,-1-1-1,2-2 1,-3-2-1,-1-1 1,-1-2 0,-1-1 0,-1 1 1,-1-2 1,-3 2-1,-2 2 1,1 1-1,-3 1 7,-2 1-7,0 4 0,0-1 0,-2 3 6,-2 2-7,0 1 12,-2 4-7,0 4-7,-2 3 7,-2 5 6,0 3-2,-3 3-13,1 3 7,-2 1 6,2 5-8,-3 1 0,1 3 7,2 1-7,-3 2 0,-1 2 6,4 3-13,-3 1 13,-1-2-7,1 1-6,3-2 13,0 0-1,0-4-6,1-1 6,1-4 0,2-4 5,-2-4-1,2-3 5,0-3-1,2-1-2,-1-5 5,1-4-15,2-4-6,0-7 13,0-2-7,0-4-1,5-5-6,-1-4 1,2-3-6,2-4 2,-2-4 0,5-3-4,-1-3 1,2-2 2,5 0-1,-3-2 3,3-2 1,2 0 1,1 0 7,-1 4-6,2 1 0,-1 2 1,-1 5-1,2 3 2,-1 1 7,1 3-8,0 5 1,-3 4 7,-1 2-1,-1 5 7,-1 4-8,-1 4-7,-3 5 20,-3 4-2,-4 5-8,-4 3-7,-2 4 14,-4 2-2,-5 3-8,-1 1 6,-2 3-20,-1 0 2,1 1 14,-3-2-14,0 0 15,3-1-15,2-3 15,1-2-13,1-2 1,4-4 13,2-2-7,2-3-6,2-4 1,6-5 0,2-3 0,6-4 1,3-3-1,4-4 2,1-4 1,5-2-1,2-6 0,2-1 1,2-5 1,0-5 0,1-4 0,-1 0 0,0-4 0,-2 1 1,0 0 0,-2 0 1,0 3 0,-2 0 0,-5 3 1,-3 4 12,0 3-14,-3 4 13,-3 4 12,-3 3-10,0 2-8,-4 5 6,1 4 4,-5 6-2,-2 4 12,-2 5-4,-3 4-8,1 5 3,-2 6-1,-4 3-3,2 3 5,-1 5-15,-1 0 7,0 2-8,3 0 12,-1-1-14,2 0 12,4-3-7,0-2 6,2-2-2,2-2-1,0-3-1,2-2-1,2-2-1,3-4-7,-1-4 7,2 0 0,3-4 5,-3-4-14,4-3 7,1-1 0,-1-2-1,1-3-6,-1-2 6,1 0-12,-3-2 7,3 2 7,-5 1-7,0 1 7,-3 1-14,-1 0 15,0 1 5,-2 3-7,-2-1-13,2 1 13,-2 3 0,-2 0 6,2 2-20,-2 2 20,2 0-13,-2 1 0,3-2-6,-1 1-6,0 0-3,2-1 21,0-2-14,0-1-16,4 2 16,-1-3 0,3 0-10,-2-1 8,3-1 9,-1-1-5,-2-1 1,2 1 1,1-1 7,-1-1-13,0 1 9,-1-2-6,3-2 8,-1 2 6,-3 0 6,2 1-7,0-1 6,1 1 0,-3-2-2,2 2 5,-1 2-7,1 0-13,-2 2 7,3 0 7,-3 1-1,0 2-7,-2 1 7,3-1 6,-1 1-14,-2 1 0,0 0 13,1 0-7,-3 1 7,2 0-2,-2 1-13,0-2-1,2 0 16,-1 0-22,-1-1 9,2 0 13,-2-2-8,2 1 7,0-1-1,1-2-1,1 0-14,0 0 14,0-1-1,3-3-7,-3 1 7,2 0-1,1 0-7,-3-1 7,0 2 0,3 1-13,-3 0 13,0 1 0,-2 0-1,1 0-6,-1 1 0,-2 0 7,-2 1-20,2 1 2,0 0 15,-2 0-1,0-1 0,0 0-19,3-1 22,-3 1 6,0-1-20,2 0 14,-2-1-7,2-1 13,-2 1 0,2 0-8,0 0-14,1 0 22,-1 1-15,2-1 1,0 1 7,0 1-6,0 0 6,-1 0-6,1 1 7,0 1-1,-2-2 0,2 2 0,-1-1 7,1 1-8,0-2 6,-2 1-7,2 0 6,0-2-7,1 0-6,-1 0-13,-2-2 3,2 1 3,-2-1 0,3 0-4,-1-2 1,0 1 3,-2 1 1,0-1 0,-2-3 3,0 0 0,-2 1 1</inkml:trace>
  <inkml:trace contextRef="#ctx0" brushRef="#br0" timeOffset="88399.0562">18709 2463 3,'-2'0'4,"0"0"0,0-1-1,-2-1 0,4 1-1,0-1 1,0 1-1,0-2-1,2 2 0,2-2 0,0 1-1,5-1 0,-1 0-1,2 0 0,1 3-1</inkml:trace>
  <inkml:trace contextRef="#ctx0" brushRef="#br0" timeOffset="88989.0899">19400 2735 2,'0'0'3,"0"0"-1,0 0 0,0 0 1,0 0-1,0 0 0,0 0 0,0 0 0,0 0 1,0 0-1,0 0-1,0 0 0,0 0 0,2 1 0,2-1-1,-1 4-1,1-3 1,-2-1-1,2 2-1,0-1 0</inkml:trace>
  <inkml:trace contextRef="#ctx0" brushRef="#br0" timeOffset="94871.4264">15007 887 2,'0'-3'2,"-2"-1"0,2 0 0,0 0 0,0 1-1,-2-2 0,2 0 1,0 2-1,-2-1 0,2 1 0,0-2 0,0-1-1,-2 2 1,0-3 0,-2 1 1,2-1-2,-2 0 1,2-1-1,-2 1 1,1-2-1,-1-1 0,2 0 1,-4-2 0,2 1 0,-2-1 0,2-1-1,-1 1 0,3 0 1,0-1-1,-2-1 0,2 1 0,0-2 0,-2 0 1,2 0-1,0 0 0,0 2 0,0-1 0,0 0 0,2 1 0,0 2 0,0-1 1,2 0-1,0 1 0,0 0 0,0 1 0,0 0 0,2 0 0,0 1 0,-2 1 0,2-1 0,-2 2 0,3 0 0,-3 2 0,2-1 0,0 0 0,-2 0 0,0 2 0,0-1 0,2 1 0,-2 0 0,2-1 0,-1 0 0,1 1 0,0-1 0,-2 1 0,2-1 0,2 0 0,-2 1 0,3-2 0,-1 1 0,0-1 0,2-1 0,-2 0 0,-1 2 0,1-2 0,0 0 0,2 1 0,-2 0 0,1 0 0,-1 0 0,-2 2 0,2-1 0,-2 2 0,3-1 0,-3 1 0,2-1 0,0 3 0,-2 0 0,5 0 0,-3 1 0,2 1 0,0-1 0,3 1 0,-1 1 0,2 1 0,1-1 0,-1 0 0,3 2 0,-1-2 0,3-1 0,1 1 0,1 1 0,2-2 0,-1 0 0,1 0 0,2 0 0,2 1 0,-1-1 0,3-1 0,0 1 0,0-1 0,0 0 0,0 0 0,2 1 0,-2-1 0,-1-1 0,3 1 0,-2 0 0,0 0 0,0 1 0,0-1 0,0 1 0,0-1 0,-2 1 0,1 1 0,-1-1 0,0 0 0,0 1 0,0-1 0,0 1 0,-1-1 0,1 0 0,0 0 0,0 0 0,0 0 0,-3 1 0,1-1 0,2-1 0,-4 2 0,1-2 0,-1 1 0,-4 0 0,-1-1 0,-1 2 0,1-1 0,-3-1 0,-1 0 0,0 0 0,1 0 0,-1 0 0,1 0 0,1-3 0,1 2 0,-3 0 0,2 0 0,-1 0 0,3 0 0,-1-1 0,1 0 0,1 1 0,0 0 0,-1 0 0,1-1 0,-1 0 0,-1 0 0,-1 1 0,-1 1 0,-3-2 0,0 1 0,-4 1 0,3 0 0,-3-1 0,0 1 0,-4 0 0,2 0 0,-2-1 0,0 1 0,-2-1 0,3 1 0,-3-1 0,-3-1 0,3 2 0,0-1 0,0 0 0,0 1-1,0-1-1,0 0 0</inkml:trace>
  <inkml:trace contextRef="#ctx0" brushRef="#br0" timeOffset="96507.52">15005 652 1,'4'-3'2,"3"-2"-1,-3 2 1,0-2-1,2-1 0,0 2 0,3-1 0,-3 0 0,2 1 0,-2-2 0,3 1-1,-3-1 1,2 2 0,0 0-1,-1 0 1,1 0 0,0 1-1,0-2 0,3 1 1,-3 1 0,4-2-1,-1 2 0,-1-3 1,2 1-1,-1 2 0,3 1 0,-1-3 0,-1 1 0,3 1 0,-1-1 0,3 0 0,-3-1 0,5 0 2,-3 2-2,1-1 0,1 1 0,1 0 0,0 0 0,-1 1 1,1 0-1,-1 0 0,1 1 1,0 0-1,-3 0 0,3 1 0,-1 0 0,-1 0 0,2 0 0,-1 1 0,1-1 0,-3 2 0,3 0 0,0-2 0,-3 0 0,3 0 0,-1-2 0,1 2-1,-2-1 2,1 1-1,-1-1 0,1 0 0,-1 0 0,2-2 0,-1 1 0,-1 0 0,1 1 0,1-2 0,0 2 0,1 0 0,-1 0 1,-1 0-1,-1 1 0,2-2 0,-1 1 1,-1 1-1,1-1 0,-1 1 0,2 0 0,-1-1 0,1 1 0,-1 0 0,1-2 0,-2 0 0,-1 2 0,1 0 0,-1-1 0,1 1 0,-1 0 0,-1-1 0,-1 1 0,1 0 0,-3 0 0,0-1 0,1 0 0,-3 1 0,1-1 0,-3 1 0,2 0 0,1 0 0,-1 0 0,-2-2 0,2 2 0,1 0 0,1 0 0,-1 0 0,1 0 0,0-1 0,1 1 0,-1-1 0,1 1 0,1-1 0,1 0 0,-3 1 0,2-1 0,1 0 0,-3-1 0,1 2 0,-1-2 0,-1 2 0,-1-1 0,0 1 0,-2-1 0,1 1 0,1-1 0,-4-1 0,3 1 0,-1 1 0,-2-1 0,0 1 0,0-1 1,1 0 0,-1 1 0,-2-1-1,0 1 0,0 0 0,2-2 0,-1 2 0,-1 0 0,0 0 0,0 0 0,-2-1 0,0 1 0,2 0-1,-2-1 1,2 0 0,-1 1 0,-3 0 0,4 0 0,-2-1 1,0 1-1,4 0 0,0 0 0,-2 0 0,5-1 1,-3 1-1,2-2 1,0 1-1,-1 0 0,-1 1 0,-2-1 0,0 1 0,0-1 0,-2 1 0,2-1 0,-4 1 0,0-2-1,2 2 1,-6 0 0,2 0 0,-2 0 0,-2 2-1,0-1 0,-3 0-1,1 0 1</inkml:trace>
  <inkml:trace contextRef="#ctx0" brushRef="#br0" timeOffset="97345.5679">16577 195 1,'-2'-1'2,"2"-1"1,-2 0-1,2-1 0,-2 1 0,2 1-1,-2-3 0,0 3 0,2-1 0,-2 2 1,2-1-1,0 1 0,0 0 1,-2-2-1,2 2 0,-2-2 0,2 2 0,-2 0 0,2-1 0,-3-1-1,3 0 0,0 1 1,0 0-1,0 0 0,0-1 1,0 0 0,0 2 0,0 0-1,0-1 0,0 1 0,3 0 0,-1 1 0,0 1 0,2 0 0,2-1 0,-2 1 0,0 2 0,3-1 0,-1 1 0,2 1 0,0-1 0,1 1 0,-1 1 0,4-1 0,-1 1 0,-1 0 1,2 1-1,1 0 0,1 0 0,1 0 0,-1-1 0,1 0 0,-1-1 1,1 1-1,-3-1 0,2 1 0,-1-2 0,1 1 0,-1-1 0,-1-1 0,-1 1-1,-1-2 1,0 1 0,-2 1 0,1-2 0,-1 2 1,0-3-1,1 1 0,-5 0-1,0 0 1,2-1 0,-2 0 0,2 0 0,-1 0 0,-1 0 1,0 2-1,-2-1-1,0-1 1,2 0 0,-2 1 0,0 0 0,-2 0 0,2 1 0,-2-1 1,0 0-1,0 2 0,-2-2 0,-2 1 0,2 2 0,0-1 0,0 0 0,-4 0 0,2 0 0,-1 0 0,-1 1 7,0-2-8,0 2 1,0-1-1,-3 1 7,1 1-1,-2 0-7,1-2 7,-1 2-1,0 0-7,-1 0 1,-1 1 0,2-1 0,-3 0 7,1 1-7,1 3 0,-1-3 7,2 1-1,-3 0-7,3 0 7,-2 0 0,1 0-8,-1 2 8,1-2-7,1 0 0,0-1 0,2 0 0,-1 0 8,1-1-8,2-2 1,2 1 7,-3-1-1,3-1-1,0 2 7,0-2-8,2-2 6,0 2-7,2-2 12,-2 0-20,0 0 13,2 0-13,-2 0 13,2-1-1,0 0-13,-2-1 1,2 1 0,0 0 0,0-2-1,2 0 2</inkml:trace>
  <inkml:trace contextRef="#ctx0" brushRef="#br0" timeOffset="97725.5896">17351 0 2,'-4'0'2,"-1"0"0,-1 0 0,2 0-1,-2 0 0</inkml:trace>
  <inkml:trace contextRef="#ctx0" brushRef="#br0" timeOffset="98314.6233">17282 0 20,'-16'0'0,"-3"0"0,5 0 2,-5 0-2,3 0 1,-1 0-1,1 0 1,-1 5-1,0 0 1,3 1-1,-3 1 1,1 1-1,1-1 1,-1 2-1,3 0 0,1 0 1,0-1-1,1 2 1,1 1-1,0 0 1,-1-1-1,3 1 1,0-1-1,2 1 1,-3 0-1,3 1 1,2-2-1,0 3 0,0-1 0,-1-1 0,3 1 0,0 0 1,0-2-1,2 2 0,0-2 0,2 2 0,0-2-1,0-1 1,3 2 1,1-2-1,2 1 0,0-1 0,3-1 0,-1 0 0,5 0 0,-1 0 0,0-2 0,3 0 0,2-1 0,-1-1 0,3 1 0,-2-3 0,1 2 0,3-3 0,-2 0 0,-1 0-1,1 0 1,2 1 1,-5-2-1,1-2 0,0 2 0,-1-1 0,-1 0 0,-1-1 0,1 1 0,-3-2 0,1 2 0,-1-2 0,-1 0 0,-1 0 0,1-1 0,-1 0 0,0-2 0,-1 1 0,-1-1 0,0 1 0,1-2 0,-1 0 0,-2-1 0,1-1 7,3 1-8,-2-1 1,-1-2 0,1 2 0,-2 0-1,1 0 0,-1-1 1,0 2 0,-2-1-1,-2 1 1,1 0 0,-1-1 0,0 2 0,-2 0 0,0 0-1,0 2 1,-4-1 0,2 0 0,-2-1 0,-2 1 0,0 0 0,-1 1 0,-1-2 0,0 1-1,0 0 1,-2-1 0,-1 1 0,1-1 0,0 0 0,0 0 0,-1 0 0,-1-1 0,2 1 0,-3 0 0,3 0 0,-2 3 0,1-2 0,-1 1 0,0 0-1,-3 0 1,3 1 0,-2 0 0,1 0 0,1 3 0,-3-3-1,3 3 2,2-1-2,-2 2 1,-1 2-1,3-1 0,0 1 0,-3 0-1</inkml:trace>
  <inkml:trace contextRef="#ctx0" brushRef="#br0" timeOffset="101875.827">18083 80 2,'-2'-4'2,"0"-1"0,0-1 0,-3 3 0,3-2 0,0 1 0,2 1-1,-2 0 0,0 0 0,0 1 0,0 2 0,0 1 0,2 1 1,0 1-2,0 1 1,-2 2 0,2 2-1,0 2 1,0 0 0,2 3-1,-2 0 0,2 1 0,0 2 0,0 0 0,2 2 1,0 0 0,3 2-1,-3 0 1,2-1-1,0 1 0,0 2 0,3 0 0,-1 2 1,0-1-1,-2 3 0,3-1 0,1 2 1,-2 1-1,1-1 0,1 0 0,0 1 0,-3-1 0,1-1 0,0-2 0,0 2 0,1-3 0,-3 0 0,0-2 0,2 0 0,-4-1 0,3-2 0,-3 0 0,0-1 0,0-2 0,0 1 0,0-3 0,0-1 0,-1 0 0,-1-2 0,0 1 0,0-3 0,-2-1 0,2 0 0,-2 0 0,-2 0 0,0-1 0,-2-1 0,-5 1 0,3 0 0,-2 0 0,-1 0 0,-1-1 0,0 1 0,2 0 0,-3 0 0,1-2 0,-3 1 0,3 0 0,0 1 0,-1-2 0,-1 2 0,2 1 0,-3 0 0,1 0 0,-3 1 0,1 1 0,-3 2 0,1 1 0,-3-1 0,-1 2 0,-1 0 0,-2 1 0,0 0 0,-4 1 0,-2 0 0,1 0 0,-3-1 0,-1 1 0,1-2 0,-2 0 0,2-2 0,0 1 0,0-3 0,2 2 0,0-3-1,3 1 1,-1-1 1,0-1-1,-2-1 0,2 1 0,2-2 0,-2-1 0,0 1 0,0-2 0,3 1 0,-3-1 0,0 0 0,-2-1 0,0-1 0,0 0 0,-2 1 0,4-1 0,-2 0 0,2-2 0,0 0 0,5-1 0,1 1 0,0 0 0,1-2 0,1-1 0,4 1 0,1-3 0,-1 0 0,3-1 0,2-1 0,-1 1 0,3-2 0,0-1 0,2 0 0,-1-3 0,3 1 0,-2-2 0,4 2 0,-2-1 0,0-1 0,0 0 0,-1 1 0,3-1 0,-2 0 0,0-1 0,0 1 0,0-1 0,2-1 0,-2-2 0,0 0 0,1-1 0,-1-1 0,-2 1 0,2-3 0,0-1 0,-2 1 0,1-1 0,-1-2 0,2-1 0,-2 0 0,0 1 0,0-2 0,-1 0 0,1-1 0,0 2 0,0-1 0,0 0 0,1 0 0,-1 1 0,0-1 0,2-1 0,0 0 0,2 1-1,-3 1 1,1-1 1,2 0-1,-2 2 0,2-2 0,0 1 0,0 1 0,0 0 0,2 2 0,-2 0 0,0 1 0,2 1 0,-2 0 0,0 1 0,-3 3 0,3-2 0,0 3 0</inkml:trace>
  <inkml:trace contextRef="#ctx0" brushRef="#br0" timeOffset="103120.8982">17932 1623 3,'0'0'3,"0"0"-1,0 0 0,0 0 0,0 0-1,0 0 0,0 0-1,0 0 1,0 0-1,0 0 0</inkml:trace>
  <inkml:trace contextRef="#ctx0" brushRef="#br0" timeOffset="104592.9824">18354 620 2,'-4'1'2,"-3"1"-1,3-2 0,0 0 0,-2 1 0,0-1-1,0 3 1,1-1-1,-1-1 1,2 0-1,0 2 1,0-1 0,0-2 0,2 0-1,0 1 1,-1 0 0,1 1 0,0-1 0,-2-1 0,2 1-1,0 0 0,2-1 0,0 1 1,-2-1 0,0 0 1,2 0-2,-2 1 1,0 1 0,0-1-1,-2 0 0,1 1 1,1-1 0,-2-1-1,2 1 0,0 2 0,-2-2 0,0 2 0,0 0 0,0-1 0,-1 0 0,1 1 0,0-1 0,2-1 0,-2 0 0,2-1 0,0 3 0,0-4 0,2 1 0,0 0 0,0 0 1,0 0-1,0 0 1,0 0 0,0 0-1,0 0 0,0 0 0,0-2 1,4 0-1,-2-1 0,4-1 1,2 1-1,-1-1 0,3 2 0,0-3 0,1-1 0,3 2 0,1-3 0,3 0 0,1 0 1,4 0 0,1-1-1,3 1 0,0 0 0,0 0 0,2-1 0,2 1 0,0-2 0,2 1 1,0 0-1,0 0 0,0 0 0,3 0 0,-3 1 0,4 0 0,0 0 0,0-1-1,1 2 1,-1-1 0,0 0 0,0 1 1,-2 1-1,3 1 0,-1-1 0,-2 2 0,0 0 0,0-1 0,1 0 0,-3 2 0,0 1 0,-2 0 0,-2-1 0,0 2 0,-2 2 0,-3-2 0,1 0 0,-2 1 0,-2 0 0,-3 1 0,1-2 0,-5 1 0,3 1 0,-3-1 0,1-1 0,-1 0 0,-1 0 0,3 0 0,-1 0 0,3-1 0,1-1 0,-2 1 0,3 1 7,1-1-8,0-1 0,-1-1 1,-1 2 0,2 0-1,-3 0 1,-1 0 0,-1-2 0,1 2 0,-3 0 0,1 1 0,-1-1 0,-3 0 0,-1 0-1,2 1 1,-1-2-1,1 1 1,0 1 0,1-1 0,-1 1 0,3-2 0,1 1 0,1-1 6,1 1-7,3 0 0,-2 0 0,1 0 1,1 0-1,0-1 0,-1 1 1,1 0 0,0 0 6,-3 1-7,1 0 0,-2-1 7,-3 1-1,-1-1-1,-3 1-6,2 0 13,-1 0 4,-3-1-20,-2 1 13,0 0-1,-2-2-7,-2 2 6,3 0-7,-3-1-6,2 1 13,-2-1 0,0 1-1,0 0 0,-2 0-15,2 0 9,0 0 6,2-1 0,0 1-1,1 0-7,1 0-1,0 0 9,0 0-8,2 0 7,-1 0-1,-1-1-6,0 1 13,2-1-8,-1-1 0,1 1-7,0 1-5,-2 0 7,3-1 13,-3-1-1,2 1-14,0-1-5,-1 1 20,-3 1-14,2-1 7,0 0-7,-4 1 13,2-2 5,-2 2-8,2-2-7,-4 2 8,3-1-16,-1 0 2,-2 1 21,2-1-3,0 1-14,-2 0 1,0 0 6,0 0-13,0 1 8,0-1-14,0 0 3,0 0 0,-2 0 0,-2 0 2,-3 2 0</inkml:trace>
  <inkml:trace contextRef="#ctx0" brushRef="#br0" timeOffset="106229.076">20331 445 2,'0'-2'2,"0"1"0,0 0 0,0 0 0,0-1-1,0 2 0,-2 0 0,2 3-1,-2-1 1,-2 4 0,-5 3-1,1 2 1,-2 1 0,-1 6 0,1-1 0,-2 3 0,1 3 1,-1 2-2,2-1 0,-1 2 1,3-1 0,0 1-1,2-2 1,1 0-1,3-1 0,0-2 0,4-1 1,0-3-1,3 0 0,-1-3 0,4-2 0,0-2 0,3-3 0,-1-2 0,2-1 0,-1-3 0,3-4 0,1-1 0,-1-2 0,1-3 0,1-2 0,1 0 0,-1-3 0,1-2 0,1-2 0,1-3 0,0-1 0,-1-1 0,1-1 0,1 0 0,-1 2 0,0-1 0,-3 3 0,1 0 0,-1 4 0,-1 1 1,-1 1-1,-1 3 0,-5 3 0,2 1 0,-1 5 0,-3 1 0,-2 3 1,-2 1-1,0 6 0,-2 1 0,-4 2 1,2 0-1,-4 2-1,-3 0 1,1 1 0,0-1 0,-5 2 0,3-4 0,-2 2 0,-1-2 0,-1-2 0,3 2 0,-1-3 0,0-1-1,-1-1 0,3-2 0,2-1 0,-1-2-1</inkml:trace>
  <inkml:trace contextRef="#ctx0" brushRef="#br0" timeOffset="106565.0952">20726 417 2,'2'5'2,"2"0"0,0-1 0,0 2 0,-1 1-1,1-1 0,-2 1 0,0-1 0,0 0 0,0 1 0,2-3 0,-2 2 0,0-2-1,0-2 1,2 0-1,-2-1 1,3-1-1,-1 0 0,2-1 0,0-1 0,2-3 2,1 1-2,1-2 0,0-1 1,1 0-1,-1 2 0,-2-1 0,3 3 1,-3 1-1,0 0 0,3 4 0,-5 0 0,0 2 0,-2 2 0,0 0 0,-2 3 0,2 1 0,-1 0 0,-1 1 0,-2-2 0,0-1 0,0 1-1,0 0 1,2-2 0,0-2 0,0 1 0,0-4-1,0-2-1,0-1 1,4-1 0,-4-3 0</inkml:trace>
  <inkml:trace contextRef="#ctx0" brushRef="#br0" timeOffset="107049.1229">21102 343 1,'-2'0'3,"0"2"-1,-2 3 0,-2 2 0,2 0 0,-2 2 0,-1 2 0,1 0-1,-2 0 1,4-1-1,-2 1 1,1 0-2,1 1 1,0-2 0,2 1-1,2-2 0,0-1 1,2 1 0,2-4-1,-2 2 0,2-2 0,3-3 0,1 1 0,0-2 0,3-4 0,-1 1-1,4-1 1,1-2 0,-1 0 0,1 0 0,-3-2 0,1 0 0,-3-2 0,0 1 0,-1 0 0,1 0-1,-4 0 1,0 2-1,-2 0 1,1 0 0,-1 3 0,-2-1 0,0 4 0,0 0 0,-4 4 0,-2-2 0,2 4 1,0 1-1,0 0 0,-3 1 0,3-1 0,2 1 0,-2-1 0,2 1 0,2-2 1,0 1 0,0-2-1,5-1 0,-3-1 0,2-2 0,2-1 0,1-1 0,1-2 0,2 0 0,-1-2-1,3 0 1,-4-1 0,1 0 0,-1-1 0,-2 1-1,1-1 1,1 1-1,-4 2 1,0-1 0,-1 0 1,-1 3-1,0 0 0,-2 2 0,0 0-1,0 3 1,-2 2 0,0 0 0,0 1 0,0 1 0,0 0-1,0 0-1,0-2 1,2 1 0</inkml:trace>
  <inkml:trace contextRef="#ctx0" brushRef="#br0" timeOffset="107576.153">21479 403 1,'0'0'2,"0"0"0,0 3 0,4 0 0,-4 1 0,2 0 0,2 1-1,-2 0 0,0-1-1,0 1 1,0 0 0,0-1 0,1 0 0,-1 0-1,0-1 0,2-1 1,-2 0-1,0 0 0,2-1 0,0-2 0,2-2 0,1 0 0,-1-2 0,2-1 2,2 1-2,-1-1 1,3-1 0,-2-1-1,1 2 0,-1-1 0,1 1-1,-1-1 1,0 2 0,-2 1 0,1 0 0,-3 2 0,0 2 0,-2 2 0,0 1 0,-2 1 0,1 2 0,-1 0 0,2 0 0,-2-1 0,-2 0 0,0 1 0,2 0 0,0-3 0,0 1 0,-2-1 0,2 1-1,0-2 1,-2 0 0,0 0 0,2-1-2,-2-1 2,2 0 0,0 1 0,3-2 0,-3-2 0,2 1 0,-2 1 0,0 0 0,0 1 0,0-1 0,0-1 0,-2 2 0,0 2 0,0-1 0,2 0 0,-2 0 0,0 1 0,2 0 0,-2-2 0,0 0 0,0 1 0,0-1 0,0-1 0,2-1 0,0 0 0,2 0 0,-1-2 0,1 0 0,0-2 0,0-1 0,2-1 0,0-1 0,3 0 0,-3 1 0,2 0-1,-2 0 0,3 1 1,-3 0-1,0 1 0</inkml:trace>
  <inkml:trace contextRef="#ctx0" brushRef="#br0" timeOffset="108087.1823">21967 333 1,'4'-4'1,"-2"-1"0,2 2 0,-2-1 0,0 0 0,0 0 0,-2 2 0,0-2-1,0 3 1,0 0 0,0 2 0,-2-1-1,0 3 0,0 1 1,-2 1 0,0 2-1,2 0 0,-2 0 1,2 0-1,0 1 0,2-1 0,0 0 0,0-1 0,2-2 1,-2 0-1,4 1 0,0-2 0,0-1 0,2-2 0,3-1 0,-1 0 0,2-2 0,-2-2 0,3-1 0,-1 0 0,0-1 0,1 1 0,-1 1 0,-2-3 0,1 1 0,-1 1 0,0 1 0,-2 0 0,-1 2 0,-1 1 0,-2 2 1,2 1 0,-4 2 0,0 3-1,-2 3 1,-2 4 0,0 2-1,-3 4 2,1 0-2,0 0 0,2 2 0,0 1 0,0-1 0,4-4 1,0-2 0,2-3-1,-2 0 0,4-3 0,0-4-1,2-3 1,4-3 0,-1-3 0,1-3-1,2-3 1,1-1-2,-1-2 2,1-3 0,1-2 0,-1-2-1,1-2-1,1-1 1,-3-4 0,2-2 1,1-1-1,-1-1 0,-1-1 1,1 0-1</inkml:trace>
  <inkml:trace contextRef="#ctx0" brushRef="#br0" timeOffset="108202.1889">22343 149 19,'7'-18'1,"-3"9"1,-2 3-1,-2 5 0,0 5 0,-2 3 0,0 3 0,0 5-1,-5 1 1,3 4 0,0 1-1,0 1 1,2 0 0,0 2-1,0-3 0,2-1 0,0 0 0,2-2 0,0-1 0,2-1-1,0-2 0,0-2-1,2-3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21T04:44:02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 5302 1,'-2'-5'2,"-3"0"0,3-1 0,-2 0 0,2 0 0,-2 1-1,0-1 0,0 0 0,2 1 0,-2 2 0,-1-1 0,1 1 0,0 1 0,-2 0 0,2 1-1,-2 1 0,-3 0 0,1 1 0,-2 3 0,-1 1 0,-1 0 0,0 1 2,-3 3-1,-1 1-1,1 1 0,-2 1 0,-1 2 0,1-1 0,-1 1 0,-1 0 0,-2 0 0,1 0 0,1 1 1,-2 0-1,1 0 0,-1 0 0,2 1 0,-1-1 0,3 1-1,1-3 1,-1 3 0,1 0 0,1-1 0,1 0 1,-1 0-1,1 0 0,1 2 0,1-1 1,-1 1-1,1 0 0,-2 1 0,1 1 0,1 1 0,-1 1 0,1-1 0,-3 4 0,1-1 0,0-1 1,1 2-1,-1 2 0,-1-2 0,3 2 0,-1-2 0,1 1 0,0-1 0,1 0 0,1-2 0,-1 0 0,1-2 0,2-1 0,2 0 0,-3 0 0,5-1 0,0 0 0,2-1 0,0 2 0,0-3 0,2 2 0,0 1 0,-2 0 0,2-1 0,-2 2 0,2 2 0,-2-1 0,0 0 0,-2 1 0,1 1 0,1 1 0,0-1 0,0-1 0,0-1 0,0 2 0,2 0 0,-2 0 0,2 0 1,0-1-1,0 0 0,0 0 0,0 1 0,0-1 0,0 0 1,2 2 0,-2-1-2,2-1 2,0 1-1,0-1 0,0 3 0,0-2 0,1 2 0,1 0 0,-2 0 0,0 0 0,2 0 0,-2 0 0,2 2 0,2 0 0,-2-1 0,3 2 0,-1 0 0,0 0 0,2 0 0,1 0 0,-1 0 0,-2 0-1,2 0 1,3-3 1,-3 1-1,2 1 0,-1-3 0,1 0 0,0 1 0,1 0 0,-1-1 0,0-1 0,3-1 0,-3 0 0,2-2 0,1 1 0,-1 0 0,1-2 0,-1 1 0,3-1 0,-1-1 0,-2 2 0,3 0 0,-3 0 0,3-1 0,-1 0 0,-1 0 0,1-1 0,1 1 0,-3 1 0,0-2 1,3 1-1,-3-2 0,5 1 0,-3-1 0,1-1 1,-1 2-1,3-3 0,-1 1 0,-1-1 0,1-1 0,1 0 0,-3 1 0,3-2 0,-2 1 0,1-2 0,1 1 0,-3-1 0,1 0 0,1 1 0,-1-2 0,-1 1 0,1-1 0,-1-1 0,-2 0 0,1 1 0,-1-1 0,-1 1 0,-1-1 0,2 0 0,-1-1 0,-1-1 0,0 0 0,1 0 0,-1-1 0,0 0 0,1 1 0,-1-2 0,-2 0 0,1 1 1,-1-1-1,0 1 0,0 0 0,1-1 0,-3-1 1,0 1-1,0-1 0,1 0 1,-3-3-1,0 1 0,-2 1 0,2-1 7,-2 0-7,2-2 0,-2 0 6,0 0-7,0-1 0,-2 1 6,2 1 0,-2-2-7,0 1 6,0 0 0,-2-1-7,2-1 0,-2 1-1,2 0 0,0 0 0,-2 0 0,2 1 0</inkml:trace>
  <inkml:trace contextRef="#ctx0" brushRef="#br0" timeOffset="4694.2685">4664 7473 1,'-2'0'3,"0"1"-1,2-1 0,-2 3 0,2-2 0,0 0 0,0 0 0,0 0-1,0 1 0,2-1 0,0 0 0,0 2-1,3 1 0,-1-2 0,0 3 2,4-2-1,0 2 0,3 0 0,1-1-1,-2 1 1,5 0-1,-1-1 1,3 1 0,2 0 0,5-2 0,1 1-1,0-2 0,2 1 1,2-2-1,2-1 0,2 0 0,0 0 0,2-1 0,0-1 0,3 0 0,-3-3 0,0 2 0,0-2 0,2 1 0,-2 1 0,1-1 0,-3 1 0,0-1 0,0 1 0,0 1 0,-2-1 0,0 0 0,-2 0 0,-2 1 0,2 0 0,-4-2 0,-1 2 0,1-1 0,-2-1 0,2 1 0,-2-2 0,1 0 0,-1-1 0,0 2 0,0-2 0,-1 1 0,1 1 0,-2-1 0,2-1 0,-3 0 0,1 2 0,0-1 0,-1 2 0,-1-1 0,2 1 0,-3-2 0,1 3 0,-1-2 0,1 0 0,-2 0 0,1 1 0,1-2 0,-1 0 0,1-1 0,2 1 0,-1-1-1,-1-1 1,2 1-1,-3-1 0,3 0 0,-2-1 1,-1 1 0,-1-1-1,-1 0 1,-3 0-1,1-1 1,-1 2 0,-3-1-1,0-1 0,-1-2 0,-1 3 1,0-1 0,-2 1 0,1-3-2,-3 1 2,0 0 0,2-1-1,-2-1 0,2 0 0,3-1 0,-3-2 0,2 0 1,0-2-1,-1 1 1,-1-1-1,0-2 1,0 0-1,-2 2 1,0-3-1,1 0 1,-3 1-1,0-1 1,0 0 0,0 2 0,-2-2 0,0 0 0,-2 0 0,2 0 0,-2 0 0,0 0 0,-2 0 1,-1 0-1,1-1 0,-2 0 1,2-1 0,-2 0-1,0 0 0,-3 0 1,-1 0-1,2-1 0,-3 2 0,-1 0 0,-1 0 0,-1 2 0,-3 1 0,1 1 0,-3 0 0,-3 2 0,-1 0 0,-2 2 0,0 0 0,-2 3 0,0 0 0,-2 1 0,-2 2 0,0-1 0,2 2 0,-2 1 0,-2 1 0,2-1 0,0 0 1,-2 3-1,2-1 0,0 0 0,0 1 0,-4 1 0,2 1 0,0-1 0,0 2 0,0-1 0,-3 1 0,1 1 0,0 0 0,2-1 0,2 2 0,-2-1 0,0 1 0,2 0 0,2 1 0,-2-2 0,2 0 0,2 2 0,2-2 0,-2-1 0,5 2 0,-1-1 0,0 0 0,2 0-1,1 0 1,-1 0 0,4 1 1,-3 0-1,-1 1 0,0 0 0,3 0 0,-1 0 0,-4 1 0,3 2 0,-1 1 0,0 0 0,1 2 0,-1-2 0,0 1 0,3 1 0,-1 1 0,0-1 0,1 1 0,-1-1 0,3 1 0,1-2 0,1 2 0,-1-1 0,-1 0 0,3 2 0,-1 1 0,1-2 0,-1 2 0,-1 0 0,3 0 0,-2 0 0,1 1 0,1 0 0,-3 0 0,3-1 0,-3 3 0,3-1 0,-2 0 0,1-1 0,1 1 0,-1-1 0,1 0 0,2 1 0,-1-1 0,3 0 0,0 0 0,-1-1 0,3 1 0,0-3 0,2 2 0,0-1 0,0 0 0,-1-1 0,3 0 0,-2 0 0,4-1 0,-2 1 0,2-1 0,0 1 0,0-2 0,0 2 0,0-2 0,0 1 0,2 1 0,-2-2 0,2 2 0,0-2 0,0 0 0,1 0 0,1 1 0,0 0 0,0 1 0,0 0 0,0 2 0,2-1 0,-1-2 0,1 3 0,-2 1 0,2-1 0,0 1 1,0-2-1,1 2 0,1 0 1,-2-1-1,0 1 0,3 0 1,-3-1-1,2 0 0,-2-3 0,3 1 0,-1-1 0,-2 1 0,2-2 0,3-1 0,-1 1 0,0-2 1,1 1 0,1-1-1,1-1 0,-1 0 0,0 0 0,3 0 0,-1-3 0,3 3 0,-3-1 0,1-2 0,-1 2 0,1-1 0,1 1 0,-1-2 0,-3 1 0,3 1 0,-1-2 0,-1 1 0,-1-1 0,0 1 0,-1-1 0,-1 1 0,0-2 0,-1 0 2,1 2-2,-2-2 1,-2 0-1,1 1 0,-1-1 0,0 0 0,0-1 0,1 1 0,-3 0 0,0 0 0,2-1 1,-2 1-1,0-1 0,0 0 0,1 0 0,-1 0 0,0 2 0,-2-2 0,2 0 0,0 1 1,-2-1-1,0 1 1,2 0-1,-2-1 0,1 0 0,-1 0 0,0 1 0,0-1 0,0-1 0,-2 1 0,2 0 0,-2-1 0,0 0 0,2 1 1,-2-1-1,2 0 0,-2 0 0,2 0 1,-2 0 0,0 1-1,0-1 0,0 0 0,0 0 1,0 0-1,0 0 1,0 0-1,0 0 0,2 0 0,-2 0 0,0 0 0,2 0 0,-2 0 0,2 0 0,-2-1 0,0 1 0,0 0 0,0 0 0,2 0 0,-2 0 0,0 0 0,0 0 0,0 0 0,0 0 0,2 0 0,-4 0 0,2 0 1,0 0-1,0 0 0,0 0 0,0 0 0,0 0 1,0 0-1,0 0 0,0 0 0,0 0 0,0 0 1,0 0-2,0 0 1,0 0 0,0 0 1,0 0-1,0 0-1,0 0 1,0 0 0,0 0 0,0 0 1,0 0-1,0 0 0,0 0 0,0 0 0,0 0 0,0 0 7,0 0-8,0 0 7,0 0-7,0 0 0,0 0 6,0 0-6,0 0-1,0 0 1,0 0 0,0 0 0,0 0 0,0 0 0,0 0 1,0 0 6,0 0-1,0 0-7,0 0 7,0 0-1,0 0 7,0 0-2,0 0-8,0 0 6,0 0-13,0 0 13,0 0-1,0 0-7,0 0 7,0 0-7,0 0 0,0 0 13,0 0-15,0 0 8,0 0-8,0 0 7,0 0-14,0 0 16,0 0-9,0 0 1,0 0 7,0 0-1,0 0-1,0 0-6,0 0 0,0 0 0,0 0 8,0 0-15,0 0 15,0 0-13,0 0 13,0 0 0,0 0-1,0 0-7,0 0 7,0 0 6,0 0-8,0 0-6,0 0 13,0 0-2,0 0 0,0 0-8,0 0 1,0 0 7,0 0-15,0 0 14,-2 0-7,2 0 7,0 0-1,0 1-7,-2 2 0,-2-2 13,2 0-8,0-1 0,0 1-1,2 0-12,-2-1 13,0 0-12,2 2 13,-2-2-13,2 0 14,-2 0-14,2 1 15,-2-1-15,2 0 16,0 0-8,-3 0 6,3 1-1,0-1 0,-2 0-1,2 0-6,-2 0 13,0 0-14,2 1 7,-2-1-7,0 0 7,0 1-13,-2-1-6,2 1 2,-4-1 1,2 0 0</inkml:trace>
  <inkml:trace contextRef="#ctx0" brushRef="#br0" timeOffset="8664.4956">5163 7706 1,'-4'-3'2,"2"1"0,-3 0-1,-1 0 1,2-1-1,-2 1 1,0 1-1,0-2 0,-1 1 1,1 1-1,-4 1 0,2-1 0,-1 0 0,1-1 0,-2 2-1,-1 0 0,1 0 2,-2 0-2,1 0 1,-1 2 0,-3 0 0,1 0 0,-1-1 0,-1 3 0,-1-2-1,1 2 0,-1-1 1,1 2-1,-3-1 0,2 1 1,-1 0-1,1 1 0,1 2 1,-1-2-1,1 2 0,-1 0 0,1 1 0,1 0 0,-1 2 0,1-1 0,1 2 0,-3 2 0,3-1 0,-1 1 0,-1 1 0,1 1 0,-1 2 1,1-1 0,1 2-1,-1 0 0,1 0 1,1 0-1,1-1 0,-1 1 0,1-1 0,0 2 0,1 0-1,3 0 1,-2-1 0,1 1 0,1 0 0,0 0 0,0-1 1,-1 1-1,3 1 7,-2 1-8,2-1 0,-1 0 1,1 2 0,0-2 0,0 1 0,0 1 6,1-1-1,1 0 0,0 2-1,0 1 0,2-2 0,-2 0 5,2-1-14,0 0 13,2 0-1,0 0-7,2-1 0,-2 0-6,2 0 0,0 0 14,2-1-7,0 1 6,0-1-1,2-1-7,1 2 14,-1 0-9,2 0-1,-2-1 6,3 1-7,1-3 6,-2 2-14,1 0 20,1-1-8,0 0-7,3 0 7,-3-2-8,2 3 13,1-1-14,-1-1 13,1-1-1,1-2-7,-2 0 6,3-1-14,-1 0 1,3-1 13,-3-1 0,3 0 4,0 0-20,1-2 20,-1-1-2,1-2-7,1-1 6,0 1-8,1-1-6,3 1 7,-2-4 7,1 1-8,3-1-1,2-1 0,-2-2 0,2 1 7,-2 1-7,2-1 6,-1-1-13,1 0 0,-2 0 14,0 1-1,0-1-20,0 0 1,-1-1 9,-3 1 0,2-3 13,0-3-1,-3 1 0,1 1-2,-2-1 0,1 0-14,-1 0 1,2-2 8,-3-2-1,1 0 7,-1-1-21,1-2 22,0 0-21,-1 1 2,-1-3 14,1 1-13,-1-1 2,-1 0 7,-1-1 6,1 0-7,-1 0 1,2-2 6,-3 2 6,0-1-21,1 0 8,-1-2 6,-1 1-6,-1 1 6,-3-2 6,1 2-8,-2 0 0,-2-2 0,1 2-7,-1-2 7,0 0 0,0-1 7,0 0-8,1-2 6,-3 0-1,0-3-7,0 0-12,0-2 7,0 2 7,-2-4 0,2 2 0,-1 1-6,-1-1 7,-2 2 7,0-2-22,0 1 9,-2 1 0,-1 1 7,1-1-7,-2 2 7,0 0 6,-2 0-7,0 1 7,-5 0-2,5 0-1,-2-1-14,0 1 8,-1 0 6,1 0-13,0 1 7,-3 0-6,3 2 13,0-2-7,2 0-14,-5 0 15,3 3 7,0 0-15,0 1 15,-3-1-8,3 2 0,-2 0-6,-3 2 0,3 0 8,-3 0-7,1 1 1,0 0 6,1 1 6,-1 1-7,-1 0 7,1 0-8,0 1 0,-1 0 0,3 1 6,0-1-7,-3 2 1,3 0 0,-1 2 6,1-1-7,0 0 0,-1 1 6,1 0 0,2 0-7,-3 0 0,3 2-12,-2-1 14,2 1-6,-1-2 7,1 2 0,0-1 0,-1 2-1,1-2 7,0 1-7,0 0 0,-1 0 0,1 1-14,0-1 3,0 1 20,1-1-20,-1-1 20,2 2-20,-2-1 8,1 1 6,1-1-6,0 0-6,2 0 7,-2-1-6,-1 2 14,1 0-13,-2-1 13,4 1 5,-4 1-1,1-2 6,1 2-23,0 0 2,-2 0 21,-1-1-3,3 2-8,-2 1-1,0 0 6,-1-1 0,1 1-2,0 0-8,0-1-6,-1 1 1,3-1 13,-2 2-1,2-1-1,-1-1-7,3 0-6,-2 1 1,0-1 13,0 0-1,2 0-19,-1 0 8,1 1 6,2-1 0,0 1 0,0 0 0,-2 1 0,2-1-6,0 0 6,0-1 7,0 1-1,-2-1-8,-1 1 1,3 0 6,-2 1-1,2-1-1,0-1 0,-2 0-1,2 0-12,0 1 7,-2 1 6,2-2-6,-1 0 6,3 0-7,0 1 1,-2-1 6,0 0 0,2 2 0,-2-2-1,2 0 6,-2 0-8,0 0-12,0 0 14,2 0-1,0 0 0,0 0-14,-2 0 3,2 0 1,0 0 7,0 0 0,0 0 0,0 0 7,0 0-7,0 0 0,0 0 6,0 0 0,0 0-1,0 0-1,0 0 1,0 0-1,0 0-1,0 0 0,0 0 0,0 0 0,0 0-1,0 0-20,0 0 16,0 0 1,0 0 0,0 0 6,0 0 0,0 0 0,0 0-1,0 0-20,0 0 15,0 0 1,0 0 6,0 0-1,0 0 0,0 0-7,0 0 7,0 0-13,0 0 13,0 0 0,0 0 0,0 0-8,0 0-11,0 0 14,0 0 0,0 0 6,0 0-13,0 0 20,0 0-14,0 0-6,0 0 14,0 0-1,0 0-1,0 0-7,0 0 1,0 0 6,0 0-6,0 0 0,0 0 14,0 0-3,0 0-13,0 0 13,0 0-8,0 0-6,0 0 13,0 0-7,0 0-7,0 0 14,0 0-8,0 0-6,0 0 13,0 0-7,0 0-6,0 0 13,0 0-7,0 0 0,0 0 6,0 0-13,0 0 13,0 0 0,0 0-7,0 0-13,0 0 21,0 0-7,0 0-7,0 0 14,0 0-7,0 0-13,0 0 21,0 0-1,0 0-8,0 0 13,0 0-14,0 0-12,0 0 20,0 0-7,0 0-6,0 0 14,0 0-14,0 0-19,0 0 4,0 0-10,0 0 3,0 0 3,0 0 1</inkml:trace>
  <inkml:trace contextRef="#ctx0" brushRef="#br0" timeOffset="10409.5954">3496 6369 2,'0'0'2,"0"0"0,0 0 0,0 0-1,0 0 1,0 0 0,0 0 0,2 0-1,0 2 0,2 0 0,2 1-1,-2-1 1,1 0 0,1 1 1,0-2-1,0 2-1,0-2 0,3 3 1,-1-3-1,0 0 0,3 2 0,-1-3 1,2 1 0,1-1-1,-1 0 0,3 0 0,-1 0 0,3-1 0,-3-2 0,3 2 0,-3 0 0,3 1 0,-3-1 0,3 0 0,-1-1 0,-1 0 0,1 0 1,-1 1 0,1 1-1,-1 0 0,-1 0 1,-1 0-1,-1 1 0,0 0-1,1 0 2,-1 0-1,-1 0 0,-1 1-1,2-1 2,-1 0-1,1 0 0,-2 0 0,1 0 0,-1 1 0,5-2 0,-3 1 1,0 0-1,1-1 0,-1 1 0,1-1 0,1 1 0,-1-1 0,-1 1 0,2 0 0,-1-1 0,-1 3 0,-1-3 1,1 0-1,-2 0 0,3 0 0,-3 1 0,3-1 0,-3 0 0,0 0 0,1 0 0,-1 0 0,-2 0 0,3 0 0,-3-1 0,-2 0 0,2 1 0,-2 0 0,-1-2 0,1 2 0,-2 0 0,0 0 0,0 0 0,-2 2 0,2-2 0,-1 0 0,-3 0 0,0 0 0,2 0 0,-2-2 0,0 2 0,0 0 0,0 0-1,-2 0 1,2 0-1,-3 0-1,1 0 0</inkml:trace>
  <inkml:trace contextRef="#ctx0" brushRef="#br0" timeOffset="12219.699">3597 7590 3,'0'0'2,"0"0"0,0 0 0,0 0 0,0 0 0,0 0-1,0 0 1,0 0-1,0 0 0,0 0 0,0 0 0,0 0 1,0 0-1,0 0 0,0 0 0,0 0 0,0 2 0,0-1 0,2 1-1,0 1 0,-2-1 1,4 0-1,-1 2 0,1-2 0,0 2 0,2-1 0,0 1 0,-2-2 1,3 1-1,1 0 0,-2 0 0,2 0 0,1-1 0,-3-1 0,4 0 1,-2 2-1,3-1 0,-1 0 0,0-1 0,1-1 0,-1 2 0,0-2 0,1 1 0,-1-1 0,0 1 0,1 0 0,-1 0 0,3-1 0,-3 1 0,2 0 0,1-1 0,-1 0 0,1 2 0,-1-2 0,2 0 0,1 0 0,-3 0 0,5 0 0,-3-2 0,1 1 0,-1 1 0,-1 0 0,-1-1 0,3 1 0,-5 0 0,0 1 0,1-1 0,-1 0 0,-2 0 0,0 3 0,-1-3 0,-1 0 0,0 0 0,0 1 0,1 0 0,-3-1 0,2 1 0,0 0 0,-2-1 0,2 0 0,1 0 0,-1 1 1,-2-1-1,2 2 0,0-2 0,-2 0 0,1 0 0,1 0 0,0 0 0,0-2-1,-2 2 1,3-1 0,-1 1 0,-2-1 0,-2 0 0,2 1 0,2-1 0,-2 0 0,-1 1 0,1-2 0,0 2 0,-2-1 1,4 1-1,-2 0 0,-2 0 0,2 0 0,1-1 0,-1 1 1,0 0 0,-2 0-1,2-1 0,-2 1 0,2-1 0,-2 1 0,-2 0 0,2 0 0,-2-1 0,0 2 0,2-1-1,-2 0 2,0 0-1,0 0 0,3 1 0,-3-1 0,0 0 0,2 0 0,-2 0-1,2 0 2,-2 0-1,0 0 7,0 0-7,0 0 0,2 0 6,-2 0-1,0-1-7,0 0 0,0 1 1,0-1 6,0 2-1,0-1-6,0 0 6,0 0 0,0 0-7,0 0 0,0 0 7,0 0-1,0 0-6,0 0 0,0 0 1,0 0 0,0 0 6,0 0 0,0 0-7,0 0 0,0 0 1,0 0 0,0 0 0,0 0 7,0 0-7,0 0 6,0 0-7,0 0 1,0 0 0,0 0 0,0 0 7,0 0 6,0 0-14,0 0 20,0 0-16,0 0 7,0 0-14,0 0 0,0 0 14,0 0-7,0 0-7,0 0 14,0 0-8,0 0 7,0 0-14,0 0 20,0 0-14,0 0-7,0 0 1,0 0 8,0 0-7,0 0 14,0 0-8,0 0-6,0 0 1,0 0 19,0 0-14,0 0 0,0 0 0,0 0 6,0 0 0,0 0-14,0 0 14,0 0-7,0 0-7,0 0 8,0 0 0,0 0 6,0 0-7,0 0-6,0 0 13,0 0-7,0 0 1,0 0-7,0 0 14,0 0-7,0 0-7,0 0 1,0 0 7,0 0-6,0 0 13,0 0-7,0 0 6,0 0-1,0 0-7,0 0 6,0 0 0,0 0 0,0 0-1,0 0-7,0 0 13,0 0-8,0 0 6,0 0-1,0 0-19,0 0 20,0 0-1,0 0-1,0 0 0,0 0-8,0 0 7,0 0-1,0 0-7,0 0-13,0 0 16,0 0 6,0 0 0,0 0-21,0 0 21,0 0 1,0 0-2,0 0-1,0 0-7,0 0 1,0 0 6,0 0-20,0 0 23,0 0-2,0 0-14,0 0 15,0 0-1,0 0-7,0 0-14,0 0 2,0 0 1,0 0-1</inkml:trace>
  <inkml:trace contextRef="#ctx0" brushRef="#br0" timeOffset="14482.8284">6801 6134 1,'0'0'3,"0"0"-1,0 0 0,0 0-1,0 0 1,-2 0-1,2 0 1,0 0 0,-2 0-1,2-1 0,0 1-1,-2-2 1,0 2 0,2-1 1,-3 0-1,1-1 0,0-1-1,0 2 0,0-2 1,0 2-1,0-3 1,0 2-1,0-3 0,0 2 1,0-2-1,0-1 0,0 2 0,0-1 1,0-2-1,-1 0 0,1 0 0,0-1 0,-2-1 0,2 0 0,0 1 0,0-2 0,0 0 0,0 0 0,0 1 0,0-1 0,0-2 0,0 0 0,-3 2 1,3-1-1,0-1 0,0 3 0,0 0 0,0 1 0,0 0 0,0 1 0,0 0-1,0 1 1,2 1 0,-2-1 0,2 2 1,-2-1-1,2 2 0,0-2 0,0 1 0,0 1 0,0-1 0,2 0 0,-2 0 0,2 2 0,-2 0-1,2-1 2,0 1-1,0 1 0,0-2-1,0 1 1,2 0 1,0 1-1,1-1 0,-1 0 0,0 0 0,2 0 0,0 0 0,0 2 0,1-1-1,1 1 1,-2 0 0,2 0 0,1 1 0,-1-1 0,2 0 1,1-1-1,-3 1 0,2 1 0,1-1 0,-1 2 0,2-2 0,3 1 0,-1 0 0,1-1 0,-1 1-1,1 0 1,1 0 1,1-1-1,-1-1 0,1 1 0,2 0 0,-1 0 0,1-1 0,-1 0 0,3 0 0,-2-2 0,1 2 1,1-1-1,0 0 0,1-2 0,1 2 0,-2-2 0,2 1 0,-1-1 0,-1 1 0,0-1 1,-1 1-1,1-1 0,-2 2 0,-1-2 0,1 2 0,0 0 0,-3 1 0,3-2 0,-5 1 0,5 0 0,-5-1 0,3 1 0,-3 1 0,3 0 0,-3 0 0,1-2 0,-1 2 0,1 1 0,1 0 0,-1-1 0,-1 0 0,1 0 0,-1-1 0,1 1 0,-3 1 0,-2 0 0,3 0 0,-3-2 0,3 2 0,-5-1 0,0 1 0,0 0 0,1-1 0,-3-1 0,2 1 0,0 0 0,1-1 0,1-1 0,-2 1 0,1 1 0,1-1 0,-2-1 0,3 0 0,-1 1 0,-2-1 0,3 1 0,-3 1 0,0-2 0,-2 2 0,0 0 0,1 1 0,-1-1 0,-2 1 0,0-1 0,0 0 0,0 1 0,-1 0 0,1 1 0,-2 0 1,0-1-1,0 2 0,-2 1 0,2-2 1,0 2-1,-2 1 0,2-1 1,-2 2-1,2-1 0,-2 1 0,0 0-1,2 1 1,-2 1 0,0-2 1,0 2-1,-2 1 0,2-1 0,0 2 0,0-1 0,0-1-1,-2 1 1,2 1 0,0 2 1,0-2-2,0 1 1,0 0 0,-2-1 0,2 3 0,0-2 0,-2 1 1,2-1-1,-2 0 0,2 2 0,-2-1 0,2-1 0,-2 2 0,2-2 0,-2 3 0,0-1 0,0 0 0,2 0 0,-3 1 7,1 0-7,0-1 0,0 1-1,2 1 0,-2 0 1,0 1 0,2-1-1,-2 1 1,0 2 0,2-2 0,0 1 0,0 0 0,0 0 0,0 0 0,2 0 12,0 0-1,0-1-14,-2 0 14,2-1-15,-2 0 13,2 0-13,0-1 13,-2-1-8,2-1 6,1-1-7,-3-1 6,2 0 0,0-1-14,-2-1 8,0 3 0,2-2 6,-2 0-7,2 1 0,-2-1 6,0-1 0,0 1 0,2 1-1,-2-2 5,0 1-13,2 0 13,-2 0-20,2-1 14,-2 0-1,2 1 13,0 0-15,-2 0 7,2 2 0,0-3-16,-2 1 2,2-1 14,0-1-14,0 1 1,1 0 14,-3-1-1,2 1 0,0 0-8,-2 0 6,2-1-14,0 0 22,0 1-3,0 0-7,0 1-7,0 0 1,0 0 12,-2-1 6,2 0-15,0-1 0,0 0-6,0 0 13,0 0 0,-2-1-1,3 1 5,-3-1-20,2 0 20,-2-1-14,0 1-12,2-3 14,-2 2-13,2-2 15,-2 0-6,0 1-6,0 0 20,0-1-1,0 1 0,0-2-8,2 0 6,-2 0-1,0 0-7,0 1-6,0-1 14,0-1-1,0 1-13,-2 0 7,2-1-13,0 0 9,-2 1-12,2-1 0,-2 0 3,0 0 1,-1 0 1,-1-1 1,2-1 1,-2 1 1,2-1 1</inkml:trace>
  <inkml:trace contextRef="#ctx0" brushRef="#br0" timeOffset="15291.8747">7885 6506 1,'0'0'3,"0"-3"-1,-3 2 1,1 0-1,0 1 0,0 0 0,2 0 0,-2 0-1,4 0 0,-2 0 0,0 0 1,0 0 0,0 4-1,0 1 0,2 0-1,2 1 1,-1 1 0,-1 2 0,2 3-1,0-2 0,0 2 0,2 0 0,0 0 0,-1 0 0,1 2 1,-2-1 0,2-2-1,0 0 1,1 0 0,-1 1 0,-2-3-1,2 0 0,-2-1 0,2 0 0,-1-1 0,1-3 0,-4 2 0,2-1 7,0-2-8,0 2 7,-2-1-7,0-2-1,3-1 1,-1 1 0,0-2 1,-2 0 0,2 1 0,2-2-1,-2 1 1,-2-2 0,3 1 12,-1-1-1,2-1-1,-2 1-2,0-2-7,0 0-6,0 0 13,1 1-1,-1-2-1,0-1-14,0 0 20,0 1-6,0-1-9,0-1 8,1 0-15,1 0 15,0-5 0,2 1-9,0-1 2,1 0 7,-1 2-15,0-2 9,1 2 6,1-1-13,-4 2 1,2 0 7,1-1 13,-3 1-1,0 0-2,-2 0-8,0-1 6,0 1-1,1 2-1,-3 1 7,0-1-3,0 1-7,0 2-7,0-1-6,0-1 8,0 4-7,-2-2 22,0 1-9,2 1-1,-2-1 6,0 0-13,2 0 6,-2 1 0,0 1 6,0-1 6,0 1-9,0-1-6,0 2 6,0 0-1,0-1-6,0 1 0,0 0 6,2-1-13,-2 0 8,0 1 12,0 0-7,0-1-7,0 1 7,0 0-13,0 0 7,2 0 13,-4-1-14,2 1 6,0 0-6,0 0 6,0 0 6,0 0-7,0 0 0,0 0-1,0 0 0,0 0-6,0 0 14,0 0-8,0 0 12,0 0-8,0 0-13,0 0 7,0 0-6,0 0 7,0 0-7,0 0 8,0 0-6,0 0 14,0 0-8,0 0-8,0 0-17,0 0 2,0 0 3,0-2 0,-2 2 3</inkml:trace>
  <inkml:trace contextRef="#ctx0" brushRef="#br0" timeOffset="17149.981">7022 7663 1,'0'0'2,"0"0"0,0 0-1,0 0 1,0 1-1,2 0 0,0-1 0,2 1 0,-2 0 0,5 2 0,-5-2 0,2-1 0,2 1-1,2 0 1,-1 0 0,-1 1 0,2-1 0,2-1-1,1 1 0,-3-1 0,4 0 0,1 0 0,-1 0 0,3-1 0,1 0 2,1-1-2,1 1 0,1-1 0,2 1 1,-1-2-1,-1 2 1,2 0-1,-1-1 0,1 1 0,0-1 0,1 1 1,-3-1-1,2 1 0,-1 1 0,-1 0 0,2 0 0,-3 0 0,-1 0 1,4 0-1,-3 0 0,1 0 0,-1 0 0,-1 0 0,2 1 0,1-1 0,-1 0 0,-1 0 0,1-1 0,0 1 0,-1 0 0,-1 0 0,-1-1 0,1 1 0,-3-2 0,1 1 0,-1 0 0,1 1 0,-5-1 0,1 1 0,-1 0 0,-2 1 0,0-1 0,1 0 0,-3 0 1,0 0-1,0 0 0,1 0 0,-1 1 0,2-1 0,-2 0 0,2 1-1,1 1 2,1-2-1,0 0 0,3 0 0,-3-2 1,1 2 0,-1-1 0,0 1-1,1-1 0,-3 1 0,0 0 0,0 0 0,-1 0 0,-1 0 0,-2 0 0,0 0 0,0 1 0,-2 0 0,-2 1 0,0-1 0,-2 1 0,0 0-1,-2 0 0,0-2 0,-2 1-1</inkml:trace>
  <inkml:trace contextRef="#ctx0" brushRef="#br0" timeOffset="17572.0051">7928 7599 3,'0'0'2,"0"0"1,0 0 0,0 0-1,0 0 0,0 0 0,0 0-1,0 0 0,-2 1 0,2 0 1,0 0-1,0 0-1,0 1 1,2-1 0,-2 1-1,4 0 0,-2 1 0,2 0-1,0 0 1,3 0 0,-1 1 0,-2 0 0,2 0 0,0 0 1,1 0-1,-1 1 0,0-1 0,0 1 0,0-2 0,1 2 0,-1-2 0,-2 1 0,0-1 1,0 1-1,0 1 0,1-2 0,-3 1 0,0-1 0,-2 3 0,-2 0 0,0-1 0,-1 2 0,-3 0 0,2 2 1,-4-1-1,2 0 0,-3 1 0,1 0 0,0 1 0,0-1 0,1 0 0,-1-1 0,2 2 0,-2-2-1,1-1-1,3 0 0</inkml:trace>
  <inkml:trace contextRef="#ctx0" brushRef="#br0" timeOffset="20658.1816">11016 7144 1,'-2'-3'2,"2"-1"-1,0 0 1,-2-2-1,2 0 0,-2 0 1,2 1-1,-2 0 0,2-1 0,-3 0 0,3 0 0,0 2 0,0-3 0,0 0-1,-2 0 1,2 1 0,0-1 0,0-1-1,-2 0 2,2-1-2,-2 0 0,2 0 0,0-2 0,-2 1 0,0-2 0,2 1 0,-2-1 0,0-1 1,0 0-1,2-1 0,-2 1 0,0-1 0,0-2 1,2 2-1,-2 1 0,0-1 0,0 1 0,2 0 0,-3 1 0,3 1 0,0 0 1,-2 2 0,2 1-1,0 2 0,0 0 0,-2 0 0,2 2 0,0-1 0,0 0 0,0 2 0,0 1 0,2-2 0,0 2 0,-2 2 0,3-1 0,1 1 0,-2 0 0,2 0 0,0 0 0,0 1 0,2-1 0,1 1 0,1-1 0,0 0 0,0 0 1,3 0 0,1 0-1,1-1 0,1 0 1,0-3-2,3 2 2,0-2-1,3 1 0,1-1-1,0 1 2,3-2-1,-1 2 0,4-1 0,0 1 0,2-2 0,-2 2 0,2-1 0,2 2 0,0-1 0,-2 0 0,2 1 0,-2-1 0,2 2 0,0 0 0,-2 1 0,2 0 0,-2 0 0,-2-1 0,4 0 0,-2 2 0,0-1 0,-1-1 0,3 1 0,-2 0 0,0-1 0,0 1 0,-2-2 0,0 0 0,-2 1 0,0-1-1,0-1 2,-3 1-1,-1 0 0,0 0 0,-1 0 0,-3 0 0,-1-1 0,1 1 0,-3 0-1,1 2 1,-3-1 0,1-2 0,-1 2 0,-1 1 0,1 0 0,-2-1 0,1 1 0,1 0 0,-2 0 0,3 0 0,-1 0 0,1 0 0,1 0 0,3 0 0,-3 0 0,3 1 0,-1-1 0,3 1 0,-3-1 0,-1 1 0,-1-2 1,1 1-1,-1 1 0,-1-1 0,-3 0 0,-2 0 0,3 0 0,-5 0 0,2 0-1,-4 0 1,0 2 0,1-4 0,-3 4 1,2-2-1,-2 0 0,0 0 0,0 1 0,0-1 0,0 2 0,-2-1-1,0 0 2,2 3-1,0-1 0,-2 2 0,0 0 0,2-1 0,-2 1 0,0 1 0,0 0 0,0-1 0,0 2 1,0 2-1,0-1 0,0 1 0,-2 1 0,2 0 1,0 0-1,-2 2 0,0 0 0,2 0 0,-2 2 0,0 1 0,0 3 1,0-2-1,0 3 0,0 0 0,-2 0 1,-1 1 0,3-2-1,0 2 0,0 0 0,0 1 0,2-1 0,-2 1 0,2 0 0,-2-2 0,2 1 7,0 1-1,0-1-1,2 0-1,-2-2-7,2 1 7,-2-2 7,2-1-2,0 1-14,0-1 7,0-2-7,0 1 14,-2-2-1,3-1-14,-1-1 7,0 0-7,-2-2 8,2-2 6,-2 0-14,0 0 7,0-3 0,0 1 6,0 0-13,0-2 13,0 0-13,2-1 7,-4-2 0,2 0-7,0-1 0,-2 0 1,2-2-1,-4 0 0,1-1 1,1 1 0,0-3 0</inkml:trace>
  <inkml:trace contextRef="#ctx0" brushRef="#br0" timeOffset="21031.203">12519 7103 2,'0'2'3,"0"0"-1,0 1 0,2 2 0,1 2 0,-1 0 0,0 2-1,2 2 1,0 0-1,0 2 2,2 1-2,-2 0 0,5 1 0,-3 0 0,2 1 0,-2-3-1,3 1 1,-1-1 0,-2 0 0,2-3 0,1 1-1,-3-1 0,2-1 1,-2-2 6,3-1-7,-3-1 6,2 0-7,-2-3 6,0-1 0,1-1-7,-1-1 6,0-2-6,-2-2 6,2-1-7,1-1 7,-3-1 0,0-1 0,-2-1-9,0 0 2,0 1 7,0-2 0,0 3 5,-2 0-14,2 1 7,0-1 0,0-1 0,-2 0-7,0 2 0,0 0 0,0-1 1,0 2-1,0-1 1,3 2 0,-3-1 0</inkml:trace>
  <inkml:trace contextRef="#ctx0" brushRef="#br0" timeOffset="22642.2951">15438 8050 1,'-11'-16'1,"1"-1"0,-5 1 0,1-2 0,-3-1 0,-3-1 0,-1 3 0,-2 2 0,1-2 0,-3 1-1,0 2 1,-2 1 0,0 3-1,2-2 1,1 3-1,-3 1 0,2 1 0,0 1 0,0 0-1,0 2 0</inkml:trace>
  <inkml:trace contextRef="#ctx0" brushRef="#br0" timeOffset="24597.4069">15547 7660 1,'0'-3'2,"-2"-2"0,2 1-1,-2 0 1,2 0-1,-2-3 1,2 0-1,-2 0 0,0 0 0,2-3 0,-2 2 0,0-2-1,2 2 1,-2-3 0,2 1 0,-2-2-1,0 0 1,2-2-1,-3 0 0,1 1 0,0-3 2,0 1-1,0 0 0,0 0-1,0-1 0,0 0 0,0 0 0,0 1 0,0-1 0,0-1 0,0 1 0,0 1 0,0-1 0,2 3 0,-5 0-1,5 1 1,-2 1 1,2 1-2,-2-1 2,2 3-1,-2 2 0,2-2-1,0 1 1,0 3 0,0-1 1,2 0-1,0 1 0,0-1 0,5 0-1,-1 2 2,2 0-1,0 0 0,3 1 0,1-2 0,3 3 0,-1 1 0,3-1 0,-1 0 0,3 1-1,1 0 1,1 0 1,2-1-1,0 1 0,1 0 1,3-2-1,0 0 0,0 0 0,2-2 0,0 2 0,2-2 0,2 2 0,0-1 0,0 0 0,2 0 0,1-1 0,-1 2 0,2 0 0,-2 0 0,0 1 0,0 0 0,-4 1 0,1 0 0,-1 0 0,-3 1 0,1 0 0,0 1 0,-4 0 0,0 0 0,0 1 0,-2-1 0,-1 1-1,1-1 1,-2 1 0,-3-1 0,1 1 0,0-2 0,-1 1 0,-3 1 0,-1-2 0,1 1 0,-3-1 0,3 0 0,-5 1 0,0-2 0,-1 1 0,1-1 0,-2 2 0,0-2 0,1 0 0,-1 0 0,2 0 0,-1 0 0,-1 0 0,0 0 0,0 0 0,1 0 0,-1-1 0,0 0 0,0 1 0,1 0 0,-1 0 0,-4 0 0,2 0 1,1 1-1,-3-1 1,0 0-1,-2 1 0,2 0 0,-2 0 0,0-1 1,0 2 0,-2-1-1,2 1 0,0 1 0,-2 0 0,0 0 1,2 1-1,-2 0 1,0 1 0,0 0-1,3 1 0,-3-1 1,2 2-1,0 0 0,0 1 1,0-1-1,-2 2 1,2-1-1,-2 1 0,2 1 0,-2 1 0,0-1 7,2 2 5,-2 2-8,0 0-6,0 2 6,0 2 7,0-1-2,0 3-14,2 0 13,-2 2-7,2 0 6,-2 2-1,2 1-13,0-2 13,2 4-1,-2-2 7,1 2-9,-3 0 0,2 1 0,-2-2-7,0 3 13,2-1-1,-2 0-1,2-1-1,-2 0-7,0 0-12,2-1 1,0 0 8,0-2 13,0 1 5,2-1-8,-2-2 0,2 0-7,-2-2 6,3 0 6,-1 0-14,0-3 13,0-1-20,0-1 13,-2 1 0,4-4-7,-4 1 1,3-1 6,-3-2-6,0-2 6,0 0 0,0-1 0,0 0-7,2-1 7,-2 0-1,0-1 0,-2-1-13,0 1 2,2-1 7,-2-1 7,0 0-13,2 0 6,-2 0-5,2 0 1,-2-1 19,2 1-14,1 0 7,-1-1 5,-2-1-14,2 2 7,0-2-13,-2 0 7,2 0 13,0 1-14,-2 0 0,2 0 7,0 0-13,-2 1 7,0-1-7,2 0 16,0 2 4,0 0-14,-2 0 1,2-1 13,0 1-8,-2 0 0,2-1-7,0 0-6,1 1 20,-3-2-7,2 0-1,-2 1 0,2-2 6,-2 1-1,0-1-13,0 1 7,0-1 0,0 0-1,2-1-6,-4 1-12,2-1 1,0-1 3,0 1 1,0 0 2,0-2-1,0-1 2,-2 0 0</inkml:trace>
  <inkml:trace contextRef="#ctx0" brushRef="#br0" timeOffset="25328.4487">16786 8105 1,'0'0'3,"0"0"0,0 0-1,2 0 0,-2 0 1,0 1-2,0 0 1,4 1 0,0 1 1,1 1-1,1 2 0,0 2-1,2 2 0,0-1 0,1 1 0,-1 1 0,2 2 0,-1-2-1,1 2 0,0 0 7,1 0-7,1-1-1,-2 0 1,1 0 0,-1-2 0,3 1 0,-3-2 0,-2 0 0,2-1 0,1-1 0,-3-1 0,2-1 0,-3-1 0,1 0 0,-2-2 0,0 1 6,-2-1-7,3-1 7,-3-1-7,0-2 12,0 1-14,0-2 14,0 2-16,0-2 9,1-2-8,-3 0 8,2-1-9,-2-1 9,2 0 5,-2 0-13,2-2 6,0 1 6,0-2-13,1-1 13,-1-1-14,0 2 7,0-3 7,2 3-8,-2-2 0,1 2-6,-1 0 7,0 1-7,0 0 1,-2 1 14,0-1-14,0 1 13,-2 1-7,2 0 0,0 2-7,0-1 14,-2 0-14,0 1 13,2 1-13,-2-2 1,0 1 13,2 1-14,-2-1 14,0 0-14,0 2 13,3-2-13,-3 0 0,0 2 1,0-1 7,0 1 6,0 2-1,2-2-13,-2 1 13,0-1-13,0 2 13,0-1-1,0 0 7,0 1-9,0 0-1,0-2 6,0 1-1,0 1-1,0-1-1,0 0 1,0 2-2,0-1-1,-2 0 0,2 0 5,0 0-7,0 1 6,0-1-20,0 1 21,0-2-20,0 2 7,0 0 1,0-1 6,0 1-19,0 0 21,0 0-1,0 0-6,0 0 6,0 0 0,0 0-21,0 0 3,0 0 1,0 0 1,0 0 0,0-1 1</inkml:trace>
  <inkml:trace contextRef="#ctx0" brushRef="#br0" timeOffset="28127.6088">20120 8512 2,'0'-5'2,"-2"0"0,0 2 0,0-3-1,2-1 1,-2 0-1,-2-1 1,2-1-1,-1-1 1,-1 1-1,2-1 0,0-1 0,-2-1 1,2 2-1,-2-3 0,2 0 0,0-1 0,0-1-1,0 0 0,-1-1 0,3 0 0,0-1 0,0 1 0,0 0 0,0 1 0,3 0 0,-3-1 0,2 3 0,0 0 0,0 1 0,0 0 0,0 3 0,0 0 0,0 1 1,0 0-1,2 1 0,0 0 0,1 1 1,1 1-1,2 1 1,2 0-1,1 1 0,3-1 0,1 2 0,1 1 0,3-2 0,1 1 0,3 1 0,2-2 0,2 2 0,4-1 0,2 0 0,2-1 0,2 0 0,3-1 0,-3 2 0,4-3 0,-1 2 0,-1-1 0,0 2 0,3-1 0,-3 0 0,0 1 0,-2 0 0,-1 0 0,1 0 0,-2 1 0,-2 1 0,-4-1 0,0 1 0,-2 0 0,-4 0 0,-1 0 1,-3 0-1,0 1-1,-3-1 1,-1 1 0,-3 0 0,0 0 0,1 1 0,-3-2 0,-2 1 0,1-1 0,-1 0 0,0 0 0,0 0 0,1 0 0,-3 1 0,0-1 0,-2 1 0,3 0 0,-3 0 1,2 1-1,-2-1 1,0 0-1,-2 0 0,0 1 0,0 2 0,2 1 0,-1-1 0,-1 2 0,0 0 0,-2 2 0,2 0 0,0 1 1,-2 2-1,2 0 0,-2 1 0,0 2 0,0 2 1,0 1-1,2 1 1,-2 0-1,0 1 0,0 1 0,2 0 0,-2 2 0,0-1 0,2 1 0,-2 2 0,2 1 0,0-1 0,0 1 0,0-2 0,0 3 7,3-2 5,-3 2-8,2-2-6,0 0 0,0 1 14,2-1-3,-2 0-1,1-2-7,-1 0 6,0 0-1,0 1 7,0-2-3,-2 0-14,2 0 13,-2-1-13,2-2 6,1 1 0,-1-2-6,-2 1 6,-2-3 6,4-1-7,-2-1 6,0-2-13,0 0 7,-2-2 6,0-1-7,2-2 6,-2 0-13,0 0 7,0-2-12,0 0 1,0-3 0,-2-2 2,0 0 1,-2-4 0,0 0 1,0-2 0,-3-2-1</inkml:trace>
  <inkml:trace contextRef="#ctx0" brushRef="#br0" timeOffset="28462.628">21220 8686 2,'0'6'3,"0"2"-1,2 1 0,0 2 0,3-1 0,-1 3 0,0 0-1,2-2 1,2 3 0,1-2 0,1 2-1,0-1 0,1 0 0,1-2-1,-2 1 1,1-2 0,1 0 0,-2-3-1,3 1 1,-1-4 0,1 1 0,-3-2 0,2-3-1,-1 0 1,1-1 0,-2-2-1,1-2 0,-1-2 0,-2-1 0,-1-4 0,1 2 0,-2-2 0,-2 1 0,0-2 0,1 0 7,-3 2-1,0 1-8,0 0 0,-2 0 1,0 2 7,0 1-1,0 2-7,0-1 0,0 1 0,0 0 0,0 1-1,2-1 0</inkml:trace>
  <inkml:trace contextRef="#ctx0" brushRef="#br0" timeOffset="37491.1444">1295 5808 1,'0'0'1,"0"0"0,0-1 0,0 0 1,2 0 0,-2-1-1,0 2 1,0-2-2,0 1 1,0 0 0,0 0 0,0 1 0,2-1-1,-2 1 0,0 0 1,-2 0 0,2 0-1,0 0 1,0 0-1,0 0 0,0 0 1,0 0 0,0 0-1,0 2 2,-2-1-2,2 2 0,-2 0 0,2 0 0,-2 1 0,0-1 0,-2 1 0,2 3 1,2-1 0,-2 1-1,2 1 0,-2 0 0,2 0 1,-2 0 0,2 1-1,-2 1 1,0 1-1,-1 1 1,1 0-1,2-1 0,-2 2 0,0 1 0,2 0 0,-2 1 0,2 0 0,-2 1 1,2 2-2,-2-2 1,2 3 0,-2-2 0,0 2 0,0-2 0,0 3 0,0 0 0,-4 0 0,1-1 0,1 1 0,0 0 0,0 0 0,0 1 0,0-2 1,0 2-2,-1 0 2,1 0-1,0 1 0,2 0 0,-2 0 0,2 0 0,2 2 0,-2-2 0,2 0 0,0 1 0,0-1 0,2 0 0,-2-1 0,0 0 1,0 0-1,0-1 0,2 0 0,-2 1 0,0-3 0,2 1 0,-2-1 0,0 1 0,0 0 1,2-3-1,-2 1 0,0 0 0,2-2 0,-2 0 0,2 0 0,-2 0 0,2 0 0,0-1 0,3 1 0,-3-2 0,0 0 0,0 0 0,0-1 0,0 0 0,0 0 0,-2 0 0,2 0 0,0 1 0,-2 1 0,2 1 0,0 0 0,0-1 0,0 1 0,0 1 0,0 2 0,1-2 0,-1 0 0,0 2 0,0-1 0,2 1 0,-2-1 0,2 1 0,-2-1 1,0 2 0,0-2-1,2 1 0,-2 0 0,1 0 0,-3 0 0,2 1 0,0-1 1,0 0-1,2-1-1,0 1 1,0-2 0,0 0 0,0-1-1,3 2 1,1-3 1,0 1-1,-2-1 1,3 1-1,1-1 0,0-3 0,1 3-1,-1 0 1,2-1 1,1 0-1,-1 0 0,-1 0 0,1-1 0,0 1 0,-1 0 0,3 0 0,-1 1 0,1-2 0,1 2 0,-1-1 0,1 0-1,1 0 2,3 0-1,-1-1 0,1 0 0,0-2 0,3 0 0,-1-1-1,2-1 1,2-1 0,1-2 1,1-1-2,0 1 2,4 0-1,0-3 0,2 2 0,-2-1 0,5-2 0,-3 2 0,2-1 0,0 0 0,0-1-1,2 1 1,-4 1 0,3 2 1,-1-3-1,-2 0-1,2 1 1,-2 0 0,2 1 1,0-1-1,1 1 0,-1 0 0,2-1 0,0 0 0,0 1 0,3-1 0,1-1-1,-2 1 1,3 0 0,-3-1 1,0 2-1,3-1 0,-3 0 0,0 0 0,1 0 0,-3 0 0,2 1 0,0 0 0,1 0 0,-1-2 0,0 3 0,1-2 0,-1 0 0,2 1 0,1 1 0,-1-2 0,-2 2 0,3-2 0,-3 1 0,0 1 0,0-2 0,1 1 0,-1-2 0,0 0 0,1 2 0,-1-1 0,0-2 0,3 2 0,-3-1 0,0-1 0,5 1 0,-3 0 0,0-1 0,3 0-1,-5-1 1,2 2 1,1-1-1,-1 1 0,1 0 0,-3 0 0,2 1-1,1-2 1,-1 1 0,-2-1 0,1 0 0,3 2 0,0-2 0,-1 0 0,-1 0 1,3-1-1,-3 1-1,2 1 1,-1-2 0,-1 1 1,0-1-1,1 0 0,-1 0 0,-2 0 0,1 0 0,1 0 0,-2 1-1,1-1 1,-1 0 1,2 1-1,-1 0 0,-1-1 0,0 0 0,1 0 0,-1 1 0,0-1 0,-2 2-1,3-2 1,-3 1 0,0 0 0,0-1 1,1 1-1,-1 0 0,-2-1 0,0 1 0,0-1 0,3 2 0,-3-1 0,0 0 0,2 0 0,-2 0 0,0 1 0,1 0 0,-1 0 0,0 0 0,0-1 0,0 3 0,-2-2 0,2 1-1,-1-2 1,-1 2 0,2-2 0,-2 2 0,0-1 1,-2-1-1,0 3 0,0-2 0,0 2 0,0-2 0,2 0 0,0 2 0,2-1 0,-1-1-1,-3 2 1,2-1 0,-2 1 0,0-1 0,0 2 0,-2 0 0,2-1 0,0 1 0,-2 0 1,2-1-1,-2 1 0,0 0 0,0-1 0,-1 3-1,-1-1 2,0 0-1,0 0 0,0 1 0,0 0 0,-2-2 0,0 2 0,-1 0 0,-1 2 0,0-1 0,-2-1 0,1 0 0,1 0 0,-2 0 0,-1 0 0,1 0 0,0 0 0,-3 0 0,3-2 0,0 3 0,-3 1 0,3-2 0,-2 1-1,-1 0 1,3 1 0,-4-1 1,1 0-1,1 1 0,-1 0 0,-1 0-1,-1-1 1,3 2 0,-2-2 0,-1 1 0,1-1 1,-1 0-1,-1-1-1,1 0 1,1 1 0,1 1 0,-1-1 1,0-1-1,1 0 0,-1 0 0,-1 1 0,3-1 0,-1 0 0,3 1-1,-2-1 1,-1 0 0,1 0 0,2 1 0,-1-1 0,-3 0 0,1 0 0,3 0 0,-2-1 0,-1 1 1,1-2-1,2 2 0,-1-1 0,-1 0 0,2 0 0,-1 0 0,-1-2-1,2 2 2,-1-1-1,1 1 0,-2-2 0,1 2 0,1-1 0,0 1 0,-1-1 0,1 1-1,0-1 1,1 1 0,-1-2 0,2 1 0,0 1 0,-1-2 0,1 2 1,0-1-1,0 0 0,1-1 0,-3 1 0,4 0 0,0-1 0,0 1 0,-1-1 0,1 0 0,2 1 0,-2-1 0,2 1 0,0 0 0,0 0-1,0 1 1,-1 0 1,-1 0-1,2 1-1,0-1 1,0-1 0,2 2 0,0-1 0,-2 1 0,0 0 0,2-1 0,2 1 0,-3-2 0,4 0 0,-1 1 0,2-1 0,0 0 0,2-1 0,-2 1 0,2-1 0,-2 0 0,2 1 0,1-3 0,-1 1 0,-2 0 1,4 1-1,-2 0 0,0-1-1,0 1 1,1-2 0,1 2 0,0-3 0,4 2 0,-1 0 0,-1-1 0,2 0 0,1-1 0,-3-1 0,5 3 1,-5-1-1,2 0 0,-2 0 0,3-1 0,-3 0 0,0 0 0,3 1 0,-3 0 0,0-1 0,1 0 0,-1 0 0,2 0 0,1 0 0,-1 1 0,0-1 0,1 0 0,1 1-1,-1 1 1,-1-2 0,-2 1 0,1 0 0,1 2 1,-4-1-1,2 1 0,-1 0 0,1 1 0,0 1 0,-2-1 0,3-2 0,1 2 0,-2-1 0,3 1 0,-3 0 0,2-2 0,-1 0 0,-1 1 0,2 1 0,-3-2 0,1 0 0,-2 1 0,2 0 0,1-1 0,-3 2 0,2-2-1,-2 1 1,5-2 0,-3 1 0,0 0 0,3 1 0,-1-1 1,-2-1-1,1 1 0,1 0 0,-2-1 0,1 1 0,-1-1-1,0 0 2,1 1-1,-1-1 0,-2 0-1,2 0 1,-1 0 0,1-1 1,-2 1-1,5 1 0,-3-1 0,2 0-1,-4 0 2,3-1-1,-1 1 0,-2 0 0,0 1 0,1-1 0,-1 1 0,0 0-1,0 0 2,-1 1-1,1-1 0,-2 1 0,0-2 0,2 2-1,1-2 2,1 0-1,-2 2 0,2-1 0,3 1 0,-3-1 0,0 1 0,3 0-1,-3 0 1,2 0 0,1 1 0,-3-1 0,0 0 0,1 2 0,-1-1 0,-2-1 0,2 1 1,1 0-1,-1-1 0,0 1 0,-1 1 0,-1 0 0,2-1 0,-4 1 0,2 0 0,-1 1-1,-1 0 1,0-1 0,0 1 1,-2-1-1,-2 2-1,0-1 1,-2 2 0,0-1 0,0 1 1,-2 0-1,0 0 0,2 0-1,-4 1 1,2-1 0,-1 0 0,-1 0 0,2 2 0,-2-1 0,0 1 0,0 0 0,-1 0 1,-1-1-1,0 1 0,0 0 0,-3 0 0,3 1-1,-2-1 1,-3 0 0,1 1 0,-2 0 0,1-1 0,-1 0 0,-1 1 0,1 1 0,-1-1-1,-1 1 1,-1-1 0,1 1 0,-3-1 0,1 1 1,-1 0-1,0 1 0,1-1 0,-1 1 1,-1-3-1,1 2 0,-2 0 0,3 0-1,-3-2 1,2 2 0,1-2 0,-1 0 0,1 1 1,-3-1-2,2 0 1,3-1 1,-5 1-2,1-1 2,1 1-1,0-1 0,-1 1 0,1-1 0,1 1 0,-1-1 0,2 1 0,1-2 0,-3 2 7,7-1-7,-3 0-1,1 1 0,4-1 0,-1-1 1,3 2-1,2-1 1,0 0 0,2 0-1,0 1 1,2-2 0,-3 0 0,5 2 0,0-2 0,0 1 0,0 0 0,1 0 0,1 0 0,0 0 0,2-1 0,0 1 0,2 0 0,0-1 6,3 0-7,-1 0 0,0-1 0,3 1 0,1-1 7,1 2-7,1-2 0,-1 0 0,1-1 1,1-1-1,-1 1 1,1 1 0,1 0 6,1-1-1,-1 0 0,5 0-1,0 3-7,-3-1 0,5 0 1,0 0 0,0 0 7,-1 1-1,3 0 0,0 0-8,0 0 1,2 0 1,2 1 0,2-3 0,0 1 7,0 1-7,0-1 0,2 0 0,0-1 7,-2 1-7,0-1 0,0 0 0,2 1 1,3-2 0,-3 1 6,2-1 0,-2 3-8,0-2 1,2 0 0,-4 1 1,0 0-1,0 2 1,1-2 0,-1 2 6,0-1-6,0 2-1,0-2 1,0 0 0,2 1 0,-4 0 7,2-1-8,-2 1 1,-2-1 6,0 0 0,2 1-7,-2-1 6,2 2-7,-3-2 7,1 1-7,0 1 1,-2-2 0,0 1 0,0 0 0,-2 1 1,-1-2-1,1 1 1,0-1 6,0 2 0,-3-2-7,3 0 6,0 0 0,0 0-1,-1 0-7,3-2 1,-2 0 0,0-1 1,-2 1 13,3 0-7,-1 0-1,-2 1-1,0-4 0,1 1-7,-1 1 0,2-1 2,0-1 0,-1-1 7,-1 1 0,2-2-9,-2 2 8,-3-3-6,1 2 14,-1-1-15,1 1-1,-2-2 2,1 1 7,-3-2-8,3 1 15,-1 0-15,2 0 7,-1-1-1,1-1 0,0 0-6,-3 2 6,3-2 0,-3 0 0,1 0 6,-1-1-14,1 0 1,-2 1 7,1-3-7,1 1 7,-1 0-6,1-3-1,-1 0 9,3 1-1,-4-1-7,3-1 7,-1-1 0,-1-1-7,1 1-1,1 0 2,-1 0 7,0-1 0,-3 1-1,1-2-7,-3 1 7,3-2-7,-5 0-1,0 1 8,-1-2-7,-3 1 8,-2-2 0,-2 0 5,0 1-7,-2-2-1,0 0 6,0 0-7,0 1 0,-2-2-6,-2 0 1,0 0 0,0 0 14,0-1-2,-5 0-13,3-1 7,-2 0-6,-2 0 13,1-2-1,-1 2-7,-2-2 0,-3-2 6,3 0 6,-3-1-15,1-1 8,-2 0-1,-1-2-7,0-3-7,-1 1 16,-1-2-16,-1 2 9,1-1 6,-2-1-7,1 0 14,1 0-9,-2 0 0,1 1-13,-3 1 7,0-1 8,3-1-1,-3 0-7,0 1 7,-2-1-1,1 1-7,-1-2 7,0-2 0,-2 1-7,0-1 7,3-2-7,-3-2 7,2 0-7,0 0 7,0 2-14,-2-2 16,3 0 5,-1 0-1,0 0-8,-2-1 0,2 1-6,-1 0 13,1-1-7,-2-1-1,-2-1 0,2 1 0,-4-4-6,0 2 13,0-2-13,-2-1 1,2 0 7,-2 0-13,-2 0 14,2 0-7,0 0 1,2 1 6,0-2 6,-2-2-13,4 1 6,0 0-6,0-1 13,2-3-14,0 0 7,2 1-6,-2 0 0,3-1 1,-3 2 12,4-1-13,-2 1-6,0-1 20,1 1-7,1-1-1,0 1 0,0-2 0,-1-1-1,1-1 0,-2 2 0,0-2-6,1 0 0,-1 2 14,-2 0-2,2 0-13,-2 1 1,0 0 7,-4 0-1,0-1-6,0 0-6,0 2 8,-2-1 13,-2 0-8,-2-2-12,0 1 13,2 0 0,-3 2-7,1 1 7,-2-2 6,2 2-20,-3 2 20,1 0-13,-2 0 13,-1 0-8,-1 0 0,0 1 0,-3 1-13,1-1 14,-3 1-12,-1-2 13,-1 3-6,-2 0 6,-1 2 0,-1 2 0,0-1-13,-2 1 14,-2 1 5,-2 1-7,2 1-7,-4 1-5,0-1 7,0 2 7,-4 1 6,0-1-2,0 1-13,-2 0 7,-3 1-13,1 0 8,0 1 0,-5 0-7,1-1 2,-3 2 8,1 0 6,-5-1-7,3 2 13,-7-2-2,2 2-7,-2 3-1,-3-1-6,-3 0 0,-2 1 13,0 0-7,-1 1 0,-1 0-7,-2 0 7,-4 1 0,2 0-13,-3 1 0,-1 0 16,2 2-15,-5-2 8,3 1 14,-3 1-8,1 1-1,-7-1-13,3 0 7,-7 1 8,4 1-1,-4-2-7,3 1 7,-5-2-1,2 2 0,-2-1-13,-2 0 7,0 0-7,0 1 15,-2-1 0,2 2-15,0 0 15,-4-1-7,2 3 7,-2-1 0,0-1-8,0 1 7,0 1-14,2 0 16,-4-1-9,2 1 1,-2 0 7,2 0-8,-2 0 14,1 1-22,1 0 2,0 2 14,0 0-13,0 0 7,0-1 7,0 2-7,2-1 6,0 2-13,-2 0 14,4-1-14,-4 1 14,2 0-14,-2 1 1,0 1 14,0-2-13,0 1 13,0 0-7,-3 1 6,1 1-1,0-1-7,2 2 7,0-1-7,2 0-6,0-1 13,0 1-6,-2-1 6,4 1-7,-2 1 0,0-1-6,0 0 8,2 0 0,-2 0 6,2 0-7,0 2 0,-2-2 0,2 0 0,-2 0 0,2 2 0,0-2 1,3 1 6,-3 1-1,2-1-7,-2 0-6,2 2 7,0-2-6,0 1 7,2 0 0,-1 1 0,1-2 0,-2 1 0,2 0-6,-4 0 7,4 1 0,-3-1 0,1 0-6,-4-1 6,2 0-6,-2 1 7,-2-1 0,2-1-7,0 0 0,4 3 0,0-3 2,0 0 0,2 0 0,0 1 7,3 0 7,-1 0-8,-2 0-1,2 0 0,1 0 0,1 1-7,3-1 7,-3 0 0,2-1-7,1 2 1,-1-1 7,3-2-7,-3 0 7,2-1-7,3 1 0,0-2 8,-1 1-9,1 0 2,1-2 0,3 1 1,-2 0 0,1 0 0,1 0 0,0 0 1,1 1 0,1-2 0,2 1 0,-2 1 0,1 0 7,-1-1-7,2-1 6,-2 2 0,0 0-7,3 0 6,-1 0 0,0 0-7,2-2 7,0 2-8,0 0 1,0-1 1,-3-1 0,1 1 0,-2 0 7,2 1-7,-2-2 0,-1 1 0,3 1 1,-2 0 0,2 1 0,-3 0 6,1 0-7,-2 1 0,2 0 7,-3 2-7,1-2 0,0 1 0,1 0 1,1 1 0,-2-1 0,0 2 0,-1-2 0,-1 3 7,-1-2-1,1 1 6,0-1-7,-1 1-1,3-1-1,-2 1-6,-1-2-1,3 2 1,0-1 1,-3 1 1,1-2 0,1 1 6,-1 0-7,2 0 1,1 1 0,-1-1 7,0 1-7,2-1 6,-1 1 0,-1-1-1,2 2-6,0 0 0,-3-2 14,5 1-16,-2-1 2,2 0 0,-3 0 1,3-1 0,2 2 6,-4-2 0,4 1-7,-5-1 0,3-2 0,2 0 1,0 1 7,2 0 6,0 1-8,2-3 6,2 2-8,-2 0-6,4-1 13,-2 0-7,-2 0 0,4 2 6,-1-1-7,-1 1 0,2-1 0,0 1 0,0-1 6,2 2-13,-1-1 7,1 2 0,2-2 0,-4 1 0,2 1 0,1-1 0,-3 2 0,2 0-6,0 1 7,-2 0-1,3-2 7,-1 2-7,2-1 0,-2-1 6,5 2-7,-5-1-6,2 2 7,3-1-7,-3 1 8,2-1 6,-1 1-7,-1 0-7,2 1 8,1 0-7,-1-1 1,0 1 7,5 1-7,-3 0 1,3 1-1,-1-1 2,3 2 7,-1-1-7,1 1 6,-2-1 1,3 1-1,-1-1-7,-1 1 7,3-1-1,-3 3 0,3-1-6,-2-2 6,1 2-6,1 1 7,0 1-1,-1-2 0,3 2 0,2-1 0,-1 1-1,1 0 0,2 0 0,0 0 0,2 0 0,2 0-7,-2 0 1,4-1 1,-2 2-1,2-1 9,2 0-1,-2 0-1,0 0-6,2 2-1,0-2 9,0 0-9,3 1 2,-5 0 0,2-1 1,0 2 6,2-1-7,-2 0 7,4 0 0,-1 0-7,1 0 14,2 0-9,0-1-6,-1 3 0,3-1 7,0-1-8,1 0 2,-1 0 0,3 1 1,-1-1-1,1 1 7,-3 1-7,4 0 7,-3-1 7,1 0-16,-1 2 2,-1-1 6,-2 1-6,3 0 0,-1 0 1,-2 1-1,1 1 1,1 0 0,-1 0 7,-3 1-1,0-2-7,0 0 7,1 2 0,1-1-7,0 1 7,-2 0 0,3 0-1,-1 0 6,-2 1-15,1 0 8,1 1-7,-4 1 7,0-1 0,-2 0-6,0 2 0,3-1 7,-5-1-7,2 2 0,0-1 1,-2 0 0,0-1 1,2 0 0,-2-1 7,4 0-8,-2 1 1,3-2 0,-1-1 0,0-1 1,2 1 0,0-1 6,1-1 0,-1 1-1,2-2 0,1 2 0,-1-2-1,-2 1-1,5-2-6,-3 2 7,0-1-7,1 0 7,-1 0-7,0 0 7,0 0-7,3 0 7,-1-1 6,1 2-8,-1-1 0,0-2 6,1 3-7,1-3-6,1 2 1,-1 2 13,1-3-14,-1 1 1,1 0 7,-1 1 0,3-1 0,-3 1-8,0-1 8,3 3-6,-1-3 6,-1 2 6,-1 0-1,1 0-7,1 1-6,-1-2 7,1-1 0,1 1-7,-1-1 7,3-1 7,-3-1-8,5 1-6,0-2 1,2 0 7,1-2-1,-1 1-6,2-1 7,2-2 0,0 1 6,-1-1-14,1 0 7,2 0 0,0 1 6,0-1-14,0 1 1,2-1 0,0 1-2</inkml:trace>
  <inkml:trace contextRef="#ctx0" brushRef="#br0" timeOffset="42459.4286">19324 3628 1,'-15'15'2,"3"4"0,-3 3 0,-1 4 0,-3 5 0,3 2 0,-5 5 0,0 0-1,1 3 0,1 1-1,0-1 1,1 0-1,-1-1 1,5 0 0,-3 0 1,1-2-2,1-1 0,1 2 0,-3-3 1,3 2 0,-1-2-1,1 0 1,-1-2-1,1-3 0,-1 0 0,1-3 0,-1-2-1,3-2 0</inkml:trace>
  <inkml:trace contextRef="#ctx0" brushRef="#br0" timeOffset="42872.4522">18741 4306 2,'0'0'2,"0"0"0,0 0 0,0 0 0,0 0-1,0 2 1,0 0-1,2 7 0,-2 0 0,2 1 0,0 4 0,0 4 0,0 0 0,0 3 1,0 4-1,2 0 0,-2 2 0,2 1-1,0 0 0,1 0 0,-1-1 0,2-2 1,0 1-1,0-2 0,1-2 0,-1-1 0,2-2 0,0-2 1,1-2 0,1-2 0,-2-2-1,5-2 0,-1-3 1,2-3 0,3-3 0,4-3 0,1-3-1,3-1 0,0-4 0,0-1 0,2-1 0,0 0 0,0-2 0,-1-1 0,-1 2-1,0-1 1,-2 1 0,0 1 0,-5 0 0,3 0 0,-5 3-1,1-1 1,0 2-1,-5 1-2</inkml:trace>
  <inkml:trace contextRef="#ctx0" brushRef="#br0" timeOffset="43687.4988">19326 2888 2,'2'-3'3,"0"-1"-1,0 1-1,0 1 0,0-1 1,0 3 0,0 1-1,0 3 0,2 1 0,1 3 0,-3 2 0,0 3 0,0 2 0,-2 3-1,0-2 2,0 1-1,0 0 0,0-2-1,-2-1 0,2-2 0,0-1 1,0-2-1,0 0 1,0-2 0,0 0 0,2-3 0,0-3-1,0-2 0,4-4 1,0-3-1,3-1 0,1-4 0,0-2 0,3-3 0,1 0 0,1-3 1,1 0-1,3 0 0,-5 1 0,3 4 0,-3 1 0,1 3 1,-3 4-2,1 3 1,-3 4 0,0 2 0,-1 5 0,-1 2 0,-2 3 0,0 2 0,0 1 0,1 1 0,-3-1 0,2 0 0,0-2 0,3 0 0,1-1 0,0-1 0,3-3 0,3-4 0,1 0 0,1-4 0,3-2 0,0-3 0,-1-2 0,3-1 0,-2-4 0,-1-1 1,1-1 0,-4-2-1,-1-1 0,-3 0 0,-3-1 0,-4 0 0,-2 3 0,-2 2 0,-2 0 0,-2 5 0,-4 2 0,0 5 0,-6 3 0,-1 4 0,-1 1 0,-1 3 0,-1 1 0,3 3 0,-1 0 0,3-1 0,1 2 0,0-1 0,3-1 0,1-1-2,2 0 0,2-4 0,2 0 0</inkml:trace>
  <inkml:trace contextRef="#ctx0" brushRef="#br0" timeOffset="43959.5144">20137 2680 1,'4'5'3,"2"0"-1,0 2 0,2 1 0,-1 1-1,-1 1 1,-2 2 0,2 2 0,0 0-1,-2 1 0,-1 0 0,1-2 1,-2 1-2,2-1 0,-2-3 1,0-1 0,2 1-1,-2-3 1,-2-1 0,2-2 0,0 1 0,-2-3 0,2-2 0,0-3 0,1-3 0,1-1-1,0-4 1,0 0-1,2-3 1,2-2-1,1-3-1,-1 0 0,2 1 0,1-1 0,-3 1-1,0 0 0,0 2 0,1 2 0</inkml:trace>
  <inkml:trace contextRef="#ctx0" brushRef="#br0" timeOffset="44810.5631">20474 2626 3,'2'3'3,"2"-1"0,2 4-1,2 1 0,-1 0 0,-1 1 0,0 3-1,2-1 0,0 3 0,-1 0 1,-1-2-2,-2 1 1,0 0-1,0-3 1,0 0-1,-1-2 1,-1 1 0,0-2 0,0-1-1,2 0 1,-2-2-1,0-1 1,0-2-1,4-2 1,0-3-1,1-2 1,1 0-1,0-3 0,3-2 0,1 1 0,-2-2 0,3 1 0,-3 3 0,0 0 0,-3 1 0,-1 1 0,2 1 0,-2 3 0,3 3 0,-3 0 0,0 2 0,0 0 0,2 3 0,-3-1 0,1 3 0,0-1 0,-2 0 0,2 0 0,1 1 0,-1-2 0,0 0 0,0 0 0,2-3 0,3-2 0,-3 0 0,2-1 0,3-3 0,1 1 0,1-3 0,-3-1 0,3-1 0,-1 1 0,1-1 0,-1 1 0,-2 0 0,-1 2 0,-1 2 0,-2-2 0,1 5 0,-1 1 0,-2 2 0,0 0 0,1 2 0,-1-1 0,0 2 0,-2 0 0,2 0 0,3-2 0,-1-1 0,0-1 0,5-2 0,1-1 0,1-1 0,1-2 0,1-2 0,3-3 0,-1 0 0,0-3 0,1-3 0,3 1 0,-2-2 0,-1 1 0,-3 0-1,-1 1 1,-1 0 0,-3 2 0,-1 3 1,-3-2-1,-2 4 0,-4 1 0,0 3 0,-4 2 0,-2 2 0,-2 4 0,-5 2 0,-1 4 0,2-1 0,-1 0 0,1-1 0,0 2 0,4-2 0,1-1 0,1 0 0,4 0 0,0-1 0,2-1 0,5-1 0,1-2-1,2 1 0,0-2 0,3 2 1,1-1-1,-1-2 1,1 2 0,-1-2 0,1 0 0,1-1 0,1 0 0,-1-1 0,1-1 0,1-4-1,1-2 1,1-2 0,2-1 0,1-3 0,1-1-1,2-4 1,0 0 0,2-3 0,-3-1 0,3-3 0,-2 0 0,2-3 0,-2-2 0,0-2 1,-5-2-1,1-2 0,-6-2 1,-1 0-1,-4-1 1,-1 3 0,-5 3-1,-4 2 1,-2 4-1,-2 3 0,-5 7 0,-3 3 1,-1 4-1,-210 798 991,223-787-991</inkml:trace>
  <inkml:trace contextRef="#ctx0" brushRef="#br0" timeOffset="44813.5632">21640 2752 1022</inkml:trace>
  <inkml:trace contextRef="#ctx0" brushRef="#br0" timeOffset="54308.1063">20436 3155 1,'2'-6'2,"-2"1"0,0 1-1,0-1 1,-4 0 0,-2 2-1,-2 0 0,0 2 0,-3 1 0,-1 0 0,-1 1-1,-1 5 0,-1 2 1,1 2 0,0 2 0,-3 4 0,3 1 0,1 3-1,-1 2 2,3 1-1,-1 3 0,4-1-1,1 2 0,1 2 0,2-1 1,2 1 0,0 0-1,4 1 0,0 3 1,2-2 0,2 2-1,1-1 1,1 6-1,2-1 1,-2 0-1,1 3 0,1-2 0,0 2 0,-1-1 0,-1 1 0,0-2 0,-2-1 0,1 0 0,-3-1 0,-2-1 0,2-2 0,-2-1 0,0-1 0,0-3-1,-2-3 0,0-2-1</inkml:trace>
  <inkml:trace contextRef="#ctx0" brushRef="#br0" timeOffset="54500.1173">20192 4106 1,'0'0'2,"0"-1"0,2-4 0,3-1-1,1-1 1,4-2-1,0-2 0,3-1 0,3-1-1,3-1-1</inkml:trace>
  <inkml:trace contextRef="#ctx0" brushRef="#br0" timeOffset="55741.1883">20463 4159 2,'0'4'2,"0"-3"1,2 0-1,0-2 0,3-1 0,1-4 0,2-3-1,2-5 0,3-4 0,-1-4-1,5-4 0,-1-3 0,1-2 0,1-3 0,1-2-1,0-2 1,-1-2-1,-1-3 1,-1-1 0,-1-1 0,-3-4 0,1 0-1,-5-2 1,-2 0 0,0 2 0,-1 1 0,-5 4 0,0 2 1,-5 5-1,1 3 0,2 4 0,-4 3 0,0 4 1,0 4 0,-1 2 0,-1 4-1,2 5 1,-2 2-1,1 6 0,-1 4 2,2 3-1,0 7 0,2 3-1,2 6 0,-3 4 1,3 3 0,2 3-1,2 3 0,0 1 0,5 3 0,-1 0 1,2 3-1,0 3 0,3-1 0,1 0 0,-2 3 1,3-1-1,1-1 0,-1-2 0,1-1 0,3-3 0,-3-4 0,3-4 0,-3-2 0,3-5 0,-1-4 0,1-3 0,-1-6 0,3-2 0,0-5-1,-1-3 1,1-4 0,0-3-1,-1-5 1,1-1-1,-1-4 1,1-3 0,-2-3 0,-1-1 0,3-1 0,-3-2 0,1-1 0,-5-1 0,3 0-1,-5 0 0,-2 1 2,-1 0-1,-5 2 0,-2 0 0,-5 6 0,1 2 0,-2 4 0,-4 3 0,-3 5 0,1 4-1,-5 5 1,-1 4 0,-1 5 0,1 5 1,-1 3-1,0 1 0,3 5 0,1-1 0,3 2 1,2-3-1,1 1 0,3-2 1,4-3-1,0-4 0,4 0 0,2-4 0,2-5 0,3-3 0,1-5 0,0-2 0,5-3 0,-1-5 0,3-4 0,-1-2 0,1-2 0,2-4 0,-3-1 0,1-2 0,-1 0 0,-1 0 0,-3-2 0,0 3 0,-3 2 0,-1 2 0,0 4 0,-2 1 0,-1 4 0,-1 3 0,-4 3 0,0 3 1,0 5 0,-2 1-1,2 3 0,-4 5 0,1 1 0,1 0 0,2 0 0,2 1 0,1-1 0,1-2 0,0-2 0,2 1 0,4-5 0,1-2 0,1-3 0,1-1 0,1-2 0,3-4 0,-1-2 0,-1-2 0,3-2 0,1-2 0,-3-2 0,1 0 0,1-3 1,-3-1-1,2 0 0,-3 1 0,-2 1 0,-1 3-1,1 1 1,-4 2 0,1 2 1,-3 4-1,-2 4 0,0 3 0,-2 4 0,-2 3 0,0 2 0,0 3 1,0 1-1,0 1 0,0-1 0,0 0 0,2-2 0,2-2 0,1-1 0,-1 0 0,2-4 0,2-1 0,0-3 0,3-1 0,-1-3 0,1-1 0,-1-2 1,2-3-1,1 0 0,-3-3 0,0 0 0,3 0 0,-5-2 0,2 0 0,-1 1 0,-1 0 0,-2 1 0,0 4 0,-2 0 0,1 4 0,-1 1 0,-2 4 1,0 3-1,-2 3 0,2 2 0,-2 3 1,0 1-1,2 1 1,2-1-1,0 0 0,0 0 0,3-2 0,1-2 0,2 0 0,1-2 0,1-1 0,2-3 0,3-1 0,0-4 7,-1 0-8,3-1 1,-3-2-1,-1 0 1,-1 1-1,-1-2 0,-3 0 7,0-1-7,-3 0 0,-1-1 1,-2-1-1,-2-1 1,-2 1-1,-2-1 7,0-1-8,0 1 8,0 0 12,-2 2-15,1 1 6,-1 0 5,4 1-2,-4 1 12,2 0-3,2 1-10,-2 1 5,0-1-21,2 2 7,-2 0 13,2-2-21,0 2 13,0 0 0,0-1-15,0 0-4,0 1 1,0-1-5,2 0 0,-2 0 1</inkml:trace>
  <inkml:trace contextRef="#ctx0" brushRef="#br0" timeOffset="77253.4187">4513 8585 1,'-4'-5'2,"2"2"0,-2-2-1,0 2 0,-2-1 0,-3 2 0,3-1 0,-4 1 0,0 1 0,-3 0 0,1 2-1,-5-1 0,-1 2 1,-3 2 0,-2-1 0,-2 1-1,1 3 0,-3 0 0,-2 0 0,-2 0 1,0 0 0,-2 0-1,-1 0 0,-1 1 0,0-2 0,0 2 0,0-2-1,-2-1 1,-1 1 1,1 1-1,0-1 0,-2 1 0,1-1 0,1 1 0,0 1 0,-2 0-1,1 0 1,-1 0 1,0 2-1,2 1 0,-3 1 0,3 1 0,-2 1-1,2-2 1,-1 2 0,1 0 1,2-1-2,0 2 1,2-1 0,0 0 0,4 0 0,-2 1 0,2 0 0,2 0 0,2 0 0,0-1 0,0 2 0,5-1 0,-1 1 0,0 1 0,1 2 0,1 1 0,-2 2 0,5 0 0,-3 1 1,1 3-1,1-1 0,-2 1-1,3 0 1,-1 1 0,3 0 0,1 0 0,1 1 0,2 0 0,-1-2 0,3 4 0,2-3 0,-2 1 0,1 1 0,3 1 0,0 1 0,0 1 0,0 3 0,2 0 0,-2 2 0,-1 1-1,3 0 1,0 0 0,0 2 0,2-2 0,-2 1 1,2 0-1,0-2 0,2-1 0,2 2 0,1-3 0,1-1 0,0 0 0,4 1 0,1-2 0,1-1 0,5 1 0,1 0 0,3 1 0,0 1 0,3-2 0,3 0 0,2 1 0,0-1 0,0 0 0,2 0 0,0-2 0,0 1 0,0-1 0,2-1 0,0-1 0,0-2 0,1 0 0,-1-3 0,0 1 0,2-2 0,2-2-1,2 0 1,1-3 0,1 2 0,0-2 0,1-2 0,1-1 0,3 0 0,-3-2 0,5-1 0,-3-2 0,3-1 0,-1-1 0,1-1 0,4-1 0,-5 1 0,5-2 0,0-2 0,-1 0 0,3-2 0,-2 1 0,0-1 0,-1-1 0,1-1 0,0-1 0,-1 0 0,3-2 1,0 2-1,-2-3 1,6-1-1,-3 0 0,1 1 0,2-1-1,0 0 1,0-1 0,0 0 1,0-1-1,0 1 0,0-1 0,-1 0 0,1-2 0,-2 0 0,-2-3 0,-2 0-1,-5-3 1,1-3 0,-5 1 0,1-4 0,-5-2 0,0-2 0,-1-2 0,-5-1 0,2-1-1,-4-2 1,-2-2 0,0 1 0,-2 0 0,-1-1 0,-1 1-1,-2-1 1,0 1 0,0 0 0,-3 0 0,1 1 0,0-1 0,1-1 0,-1 1 0,-4-1 0,1 0 0,-1-1 1,16-36-1,-6 5 0,-9 3 0,-9-1 0,3 4 0,-6 1 0,-4 0 0,-2 30 0,-2-3 0,0-4 0,-2-4 0,-2 1 0,0-3 0,-1-2 0,-3-2 0,0-1 0,-1-2 0,-1 1 0,-5-1 0,1 0 0,-3 1 0,-1 0 0,-3 1 0,-2 1 0,-4 2 0,0 1 0,-2 2 0,-2 1 0,0 3 0,-4 3 0,1 2 0,-1 2 1,2 2-1,-2 2 0,-2 4 0,-1 1 0,-1 3 0,2 0 0,-3 3 0,-1 3 0,1 3 0,-1 0 1,-2 3-1,-3 0 0,2 3-1,-3 0 1,1 1 0,1 1 1,1 1-1,3 0 0,1 0 0,1 1 0,4 1-1,2-1 0</inkml:trace>
  <inkml:trace contextRef="#ctx0" brushRef="#br0" timeOffset="83358.7679">10613 8899 1,'-7'-6'2,"1"-2"0,-2 0 0,2 1-1,-3-1 0,-1-2 0,2 3 0,-3-2 0,-1 1 0,0 1 0,-3 0 0,1-1 0,-5 1-1,0 1 0,-1 1 1,-1 1 0,-2 1-2,-2 0 2,1 1-1,-5-1 0,0 2 0,-2 1 0,-2 1 0,-3 2 0,-1-1 0,-4 1 0,0 2 0,-3 1 0,1 0-1,-1 1 1,-1 1 0,1 0 0,-1 1 1,-1-1-1,5 1 0,-3 0-1,1 0 1,4-1 0,-3 0 0,3 3 0,0-3 1,2 2 0,-3 1-1,1 1 0,0-1 1,-1 3-1,1 2 0,0 2 2,0 2-2,1-2 0,1 3 0,2 1 1,2 0 0,0 2-1,2-1 1,2-1-1,4 1 0,0 0 0,4 0 0,3-1 1,-1 1-1,1-2 0,3 1 0,3 0 0,1-1 0,1-1 0,4 1 0,2-2 0,0 2 0,1 0 0,1 0 0,2 0 0,2 1 0,3-1 0,-3 0 0,4 1 0,0 0 0,2-1 0,1 0 0,1-1 0,2 1 0,3-1 0,-1-2 0,3 1 0,1-3 0,1 0 0,4-2 0,0 1 0,3-1 0,6-2 0,1-2 0,2-1 0,4-1 0,2-1-1,3-1 1,1-3-1,5-2 1,4-3 0,2 0 0,2-3 0,6-1 0,2-1-1,2 0 1,2 0 0,3-2 0,-1-2 0,1 1-1,1-1 1,0 2 0,3-2-2,-1-1 2,1-1 0,0 3 0,-3-2 0,-2-1 0,1 2 0,-1-2 0,-2 0 0,1-2 0,-1 1 0,0-1 0,1-1 0,-5-3 0,0 0-1,-2 1 1,-2-3-1,-4 0 0,-2-2 0,-2-1 1,-5-1-1,-3-1 0,-1 1 1,-5-3 0,-3 0 0,-2-1-1,-4 2 1,-4 0 0,-2 1 0,-2 1 0,-3 1-1,-3 0 1,-5 2 0,-1 0 0,-3 2 0,-2 1 1,-2-1-1,-4 1 0,-2 1 0,-2 1 0,-2 0 0,-3 0 1,-1 0-1,-2 1 1,-1-1-1,-3-1 0,1 2 0,-1-3 0,-3 2 0,1-2 0,-1 1 0,0-2 0,1 1 0,-1 1 0,0 0 0,-1 0 0,-1 1 0,0 1 1,-3 1-1,-1 1 0,-2 1 0,-2 2 0,-4 0 0,0 3 0,-2 1 1,-1 2-1,-1 2 0,0 2 1,-2 1-1,-1 1 0,-1 0 0,2 1 0,-3 3-1,3-3 1,2 2 0,-2 0 0,-1 2 0,1-1 0,2 0 0,0 0 0,-1 1 1,3 0-1,2 2 0,0-2 0,2 1 0,2 1 0,-2-1-1,4 0 1,2 0 0,2 0 1,3 0-1,-1-2 0,3 0 0,1 0 0,2 0 0,3-2 0,0 1-1,3-2 2,-1 0-1,4 1 0,-2-2 0,3 1 0,1-1-1,-2 0 1,2 1 1,2-2-1,0 0 0,0 0-1,0 0 1,0 0 1,2 0-1,-2 0 0,2 0 0,-3 1 0,3-2 0,0 1 0,0 0 0,0 0 0,0 0 0,0 0 0,0 0-1,0 0 1,0 0 0,0 0 0,0 0 0,0 0-1,0 0 1,0 0 0,0 0 0,0 0 0,0 0 0,0 0 1,-2 0-1,2 0 0,0 0 0,0 0 0,0 0 0,0 0 1,0 0-1,0 0-1,0 0 1,0 0 0,0 0 1,0 0-1,0 0-1,0 0 1,0 0 1,0 0-1,0 0 0,0 0 0,0 0 0,0 0 0,0 0 0,0 0 0,0 0 0,0 0 0,0 0-1,0 0 1,0 0 0,0 0 0,0 0 0,0 0 1,0 0-1,0 0 0,0 0 0,0 0-1,0 0 1,0 0 0,0 0 1,0 0-1,0 0 0,0 0-1,0 0 1,0 0 0,0 0 1,0 0-1,0 0 0,0 0 0,0 0 0,0 0 0,0 0 0,0 0 0,0 0 0,0 0-1,0 0 2,0 0-1,0 0 0,0 0 0,0 2 0,-2-1 0,2 0 0,-2 2 0,2-1 0,0 0 0,0 2-1,-2-2 0,0 2 0</inkml:trace>
  <inkml:trace contextRef="#ctx0" brushRef="#br0" timeOffset="86033.9209">9651 10376 2,'-2'-6'1,"0"0"0,-2-1 0,1 0 0,-1 0 0,-2 0 0,0 0 0,0 0-1,-7 0 1,3 0 0,-5 0-1,1 1 0,-3 1 0,-1 0 0,-5 0 1,0 2 0,-6 0-1,3 1 0,-6 2 0,-3 0 0,2 1 0,-4 2 0,0 0 0,-5 2 0,3 1 0,0-1 0,-3 1 0,-1 0 0,2 2 0,-3-1 0,1 1 0,-1-1 0,1 0 0,-42 9 0,11 0 0,41-8 0,-3-1 1,3 2-1,-2 0 0,2 1 1,-2 1-1,0 1 0,2-1 0,0 3 0,-1 2 0,3 0 0,-2 1 0,2 1 0,2 0 0,-2 1 0,0 2 0,2 0 0,3 0 0,-3 1 0,2 0 0,2 1 0,0 0-1,0 0 1,2 0 0,-1 0 0,1 0 0,0 1 0,2-1-1,1 1 2,-1 1-1,5-1 0,-1 0 0,5 2 1,-3-2-1,3 1 0,1-2 0,3 4 0,2-3 0,4 2 0,0 1 0,4-1 0,2 0 0,2-2 0,5 2 0,-1-2 0,4 2 0,3 0 0,1-2 0,5 0 0,0 0 0,4 0 0,0-1 0,0 2 0,4-3 0,2 0 0,2-1 0,2 1 0,0 0 0,5-1 0,-1 0 0,5-3 0,1 2 0,3 1 0,-1-1 0,3-1 0,2-2 0,2-1 0,0 1 0,-1-2 0,5-1 0,5 0 0,1-3 0,0 0 0,2-2 0,5 0 0,-3-1 0,4-1 1,1-1-1,1 0 0,3-2 0,2-2 0,1 0 0,1-1 0,2 0 0,-2 1 0,1-2 1,1 0-1,2-2 0,2 1 1,-2-2-1,2 1 0,-2-2 0,-1-1 0,1 0 0,-2-2-1,2-2 1,0 1 1,0-2-1,-5-1 0,1 0 0,-2-2 0,-1-1 0,78-15 0,-22 3 0,-74 14 0,0-2 0,2 0 0,-2-3 0,0 1 0,0 0 0,1-3 0,-3-1 0,-1 1 0,-1-1-1,-4-1 1,56-21 0,-23 4 0,-13 3 0,-41 19 1,0-3-1,-2 2 0,-2-3 0,0 0-1,-2 0 2,-2-1-1,-4 2 0,-3-4-1,1 1 1,-5 0 0,-1 1 0,-3-1 0,-4 0 0,0-1 1,-3 2-1,-1-2 0,-2 1 0,-5 0 0,1-1 0,-2 1-1,-12-21 1,-1 6 0,-2 3 1,-2 4-1,9 16 0,-3 0 0,-1-1 0,-3 0 0,0 0-1,-3-1 1,-3 0 0,-2 1 1,-2 0-1,0 0 0,-2 1 0,-5 0 0,1 0 0,-2 1 0,-42-11 0,5 3 0,41 10 0,-3 0 0,-1 1 0,-2 0 0,-1 1 0,-1 0 0,-3-1 0,-1 0 0,-1 1 0,1 2 0,-5 0 0,0 1 0,-1-1-1,-1 1 2,0 0-1,0 2 0,-2-1 0,1 1 0,1 0 0,-2 0 0,0 2 0,0 0 0,-4-1 0,4 2 0,-4 0 0,5 1 0,-1-1 0,-2 2 0,2 0 0,0 0 0,0 2 0,3 0 0,-1 1 0,0-2 0,0 1 0,3 2 0,-3-3 0,0 2 0,4 1 0,-1-2 0,3 2 0,0-1 0,3 1 0,-1 1 0,3 0 0,2-1 0,1 0 0,1 2 0,2 0 0,0-2-1,4 1 1,-1-1 1,6 1-1,-1-1-1,6-1 2,0 1-1,2 0 0,5 1-1,-1-2 0</inkml:trace>
  <inkml:trace contextRef="#ctx0" brushRef="#br0" timeOffset="100580.7529">13609 7610 1,'0'2'1,"0"-2"0,0 1 0,0 0 0,0 1 0,0-1 0,0 1 0,0 0-1,0-1 1,0 3 0,0-2-1,0 0 1,0 2-1,0-1 0,2 1 1,-2-1-1,2 0 1,-2 0-1,3 2 0,-1-1 0,0 1 1,0 1 0,0 0-1,-2 1 0,2-2 0,2 4 0,-2-4 0,0 1 0,0 1 0,0-1 0,0 0 0,0 0 0,0-1 1,1 1-1,-1-1 1,0-1 0,2 1-1,-2-1 1,2 0-1,0 0 0,0-1 1,0 1-1,3-1 0,-1 1 0,0-2 0,0-1 0,0 2 0,1-1 0,-1 0 0,0-1 0,2 1 0,1-2 0,-1 0 2,0-2-2,5 0 1,-3 0 0,4-3 0,-1-1-1,5-2 0,1 0 1,0-1-1,3-3 0,1 0 0,4 0 0,0-2 0,2 0 0,4-1-1,-2 1 1,0-1 1,2-1-1,-2 2 0,-2-1 0,0 1 0,-2 2 0,0-2 0,-4 1 0,-1 1 0,-1 2 0,-4 0 1,-1 1-1,-1 1 0,-3 1 1,-2 1 0,1 2-1,-3-1 0,-2 1 0,0 2 0,-2-1-1,1 1 1,-1 0 0,0 0 1,0 1-1,-2-1-1,0 1 2,0 0-1,-2 1-1,2-1 2,-2-1-1,2 2 0,-2-2 0,2 2-1,-2-1 1,0 1 0,0 0 0,0 0 0,0 0-1,-2 0 0,0 1-1,0 3 0</inkml:trace>
  <inkml:trace contextRef="#ctx0" brushRef="#br0" timeOffset="104378.9702">13878 10336 1,'-8'-1'1,"2"1"0,-5 0 1,3 1-1,-2-1 0,-3 1 0,-1 0 0,-1 2-1,1-1 1,-1 0 0,-1 2 0,-1-2 0,-1 2-1,-1 0 0,-2 1 0,1 1 1,-24 5 0,1 1-1,6-2 0,-1 1 0,5 1 1,15-7-1,-3 2 1,0 3 0,-3-1 0,-1 3-1,0-2 0,0 3 1,-2 0-1,0 1 0,0 0 0,1 0 0,-3 1 0,2-1 0,0 1 0,0-1 0,0 1 0,0 0 0,2 0 0,1 0 0,3 1 0,-2 0 0,2 0 0,-18 18 0,4-3 0,4-2 0,4-2 0,6-1 0,1 1 0,1 0 0,0 2 0,1 0 0,1 0 0,9-13 0,-2 3 0,-1 1 0,3 3 2,0 1-2,-3 1 0,3-1 1,0 2-1,2-1 0,-3 0 0,5-1 0,-2 1 1,4-1-1,2-2 0,0 0 0,2 0 1,2 1-1,2-1 0,9 21 0,1-6 0,1-3 0,0-5 0,-3 0 0,7-4 0,-3 0 0,5-1 0,-11-13 0,3 3 1,1 0-1,3 1 0,2 0 0,-1 0 0,5 0 0,2 1-1,0-1 1,2 0 1,2 2-1,0-2 0,4-1 0,36 10 0,-5-4 0,-4-4 0,-2-4 0,-31-9 0,6 1 0,0-2 0,2 2 0,3-3 0,-1 2 0,2-3 0,1 0 0,1 0 0,0 0 0,46 0 0,-10-1 0,-11 0 0,-2-1 0,-6-2 0,0 1 0,-2-1 0,-2 1 0,-2-2 0,-27 2 0,2-1 0,0 1 0,4-2 0,35-2 0,-4 1 0,-6-2 0,-6 0 0,-1 1 0,-3 0 0,0 1 0,-5-1 0,-4 0 0,-20 3 0,4 0 0,-3 1 0,3-3 0,0 1 0,2 0 0,-1 0 0,1-1 0,2 0 0,-2-2 0,0 2 0,0-1 0,-3 0 0,1-1 0,2 1 0,-4-1 0,1-1 0,-1-2 0,27-10 0,-11 3 0,-2 1 0,-2 0 0,-4 2 0,-4 2 0,4-2 0,-2 2 0,-2-1 0,-1 2 0,-1 0 0,2 1 0,-2-2 0,-13 8 0,0-2 0,5 0 0,-3 0 0,1-1 0,1-1 0,-1 0 0,1 0 0,-2-1 0,1 1 0,-1-1 0,1-2 0,-1 0 0,-2 1 0,1-2 0,-1 1 0,-2 0 0,3-2 0,-5 0 0,0-3 0,0 2 0,-2 0 0,1-1 0,-3 1 0,0-1 0,-4-2 0,0 1 0,0-1 0,-5 1 0,3-1-1,-2 3 1,-2-2 0,-1 0 0,-1 2 0,2-1 0,-5 0 0,1 1 0,0 0 0,-3 1 0,3-2 0,-5 3 0,-14-17 0,0 6 0,2 1 0,0 3 0,2 1 0,-2 1 0,5 0 0,-3 1 0,12 9 0,1-2 0,-5 1 0,3-1 0,-5-2 0,-2 0 0,2 0 0,-1-1 0,-3 1 0,2-2 0,0 0 0,-1 2 0,-1-1 0,0-1-1,2 2 1,-2-2 0,1 3-1,-1-1 2,2-1-1,-25-10 0,7 3 0,0 5 0,6 0 0,-1 3 0,3 2 0,2 3 0,2-1 0,-2 0 0,2-2-1,0 6 1,13 0 1,-1 1-1,-1 0 0,-1 1 0,-4 1 0,-2-1 0,3-1 0,-3 3 0,-2-1 0,2 1 0,-2 0 0,0 0 0,1 0 0,-24-1 0,4 2 0,7-2 0,6 2 0,4-1 0,0 0 0,8 1 0,1-2 0,-1 1 0,2 0 0,3 0 0,1 1 0,3-1 0,2 1 0,1 1 0,1-2 0,2 0 0,0-2 0,2 2 0,-1-1 0,1 2 0,2 1-1,0-4 0,2 2-2,-2 3 2,0 1 0</inkml:trace>
  <inkml:trace contextRef="#ctx0" brushRef="#br0" timeOffset="114806.5666">21539 10344 1,'2'-2'2,"0"-2"-1,-2 2 0,2 0 0,-2 1 0,2-1 0,-2 1-1,0-1 0,2 2 1,-2 0-1,0 0 1,0 0 0,2 1 0,-2 1-1,2 1 0,0 0 1,0 1-1,0 0 0,1 2 0,-1-1 1,0 2-1,2-1 0,0-1 0,-2 1 0,2-1 1,0 0 0,0 0 0,-2 1-1,3 0 1,-1 0-1,0-2 0,0 1 0,0-1 0,0 0 0,-2 0 0,3-1 0,-3 0 0,2-2 0,0 0 1,2 0 0,2-1 1,1 0-2,-1 0 0,4-2 0,1-2 0,-1 1 0,15-5 1,0-1-1,-2 4 0,-5-1 0,3 1 0,-4 1 0,-3 0 0,3-1 0,-5-2 0,5 5 0,-5-1 1,-3-1-1,-1 1 0,0-1 0,-3 2 0,-3-1 0,0 2 0,-2 1 0,2 0 0,-2 0 0,0 1 0,0 1 0,-4-2 0,2-2 0,0 2 0,0 0 0,0 0 1,0 0-1,0 0 0,0 0-1,0 3 0,0 0-2</inkml:trace>
  <inkml:trace contextRef="#ctx0" brushRef="#br0" timeOffset="115698.6176">21986 11560 1,'-9'-7'1,"-1"-1"0,-5 1-1,1 0 1,-3 2 0,1-1 0,-3 0 0,-1 2-1,-3 1 1,-2 2-1,11 1 0,-5 0 0,0 0 0,-3 0 0,-5 1 0,0 0 1,-4 0-1,-2 0 0,0 2 0,-42 0 1,5 1-1,4 0 0,35-1 0,-7-1 0,-1 0 0,-2 1 0</inkml:trace>
  <inkml:trace contextRef="#ctx0" brushRef="#br0" timeOffset="116702.6751">20376 11626 2,'-37'8'1,"-2"1"0,-2 3 0,-46 11 0,8 2 0,5-1-1,5 0 1,7-3-1,2 1 0,33-10 0,-4-1 0,0 2 1,0 2 0,-4 0-1,2 2 0,-2-1 0,0 1 0,2 1 0,-2-1 0,-1 1 0,-26 20 0,7-6 0,5-2 0,6-3 0,3-4 0,8 1 0,4-1 0,6 1 0,1-2 0,1 1 0,2 0 0,5 1 0,3 0 0,3-1 0,2 4 0,0-1 0,4 1 0,2 4 0,0-2 0,4 3 0,0 0 0,2-1 0,0 3 0,1-2 0,1 2 0,2-1 0,-2 0 0,1 0 0,1 2 0,3-3 0,-3 2 0,0 1 0,1-1 0,-1 1 0,0 0 0,3 2 0,-1 0 0,0 0 0,1 2 0,1-1 0,3 0 0,-1 1 0,-5-21 0,1 3 0,3 2 0,-1 3 0,5 0 0,1 1 0,3 3 0,2 0 0,4 1 0,29 33 0,-2-5 0,4-3 0,-2-7 0,-1 0 0,3-5 0,-29-24 0,5 1 0,1 1 0,4 2 0,3-2 0,53 27 0,-8-8 0,-2-5 0,-7-3 0,3-4 0,-42-17 0,5 1 0,1 1 0,5 0 0,58 14 0,-7-4 0,-4-4 0,-1-2 0,-3-4 0,-48-9 0,3 2 0,6-1 0,56 6 0,-3-3 0,-12-1 0,1-1 0,-1-3 0,-10-2 0,-42-1 0,3-1 1,3 0-1,55-1 0,-7 0 1,-4-3-1,-6 1 0,0 1 0,-2-4 0,-6 1 1,-5-2-1,-3 0 0,-3-3 0,-4-1 0,-2-2-1,-4 1 1,2-3 0,-6 1 0,-2-3 0,-4 1 0,-3-4 0,-6 1 0,1 0 1,-5-1-1,-2-2 0,-2 0 0,-4-1 0,-2-2-1,-4 0 2,-2-1-1,-5-1 0,1 1 0,-5-2 0,0-4 0,-3 0 0,-5-2-1,0 1 1,-2 2 0,-2-1 1,-4 0-2,0-3 1,-2 0 0,-5-2 0,1-1 0,-5-1 0,1 0 1,-3-3-1,-1-1 0,-3-5 0,-2-1 0,1 2 0,-3-2 1,-2 2-1,-4 1 0,-4-2 0,2 1 0,0 0 0,-3-1 0,1 2 0,-2-1 0,0 2 0,-3 0 0,3 1 1,-6-2-1,1 2 0,-3 0 0,-3-2 0,-1 5 0,-5 0 0,0 1 0,-4 1 0,-2 2 0,31 18 0,-6-1 0,-4-2 0,-2-1 0,-5-2 0,-2 1 1,-55-27-1,8 7 1,6 4 0,46 22-1,-5-2 0,0-1 0,-1 0 0,-5 0 0,-2 0 0,0 1 0,-57-17 0,7 6 0,11 5 0,49 16 0,-3-1 0,-3 2 1,-2 1-1,-1 1 0,-5 1 0,0 1 0,-62-2 0,12 4 0,11 2 0,8 2 0,47 1 0,1 0 0,-3 2 0,1 1 0,-3 0-1,3 0 0,-1 1 0</inkml:trace>
  <inkml:trace contextRef="#ctx0" brushRef="#br0" timeOffset="132702.5902">2398 8737 2,'0'4'2,"-2"-3"0,0 1 0,-1 1 1,1 0-1,0 0 0,0 2 0,-2 1-1,0 0 1,-2 1 1,2-1-2,-3 1 0,1 1 0,0 0 0,2 0-1,-2 1 1,2 2-1,-1-1 1,-1 2 0,4 1 0,-2 1-1,4 2 0,-2-1 0,0 2 1,2 1-1,-2-1 0,2 3 1,2 0-1,-2 1 0,2 1 0,-2 1 7,2 0-7,0 1-1,-2 1 13,0 2-1,2 0-1,-2 1-8,2-1 6,-2 0-14,2 2 8,-2 0 6,0 0-8,0 2 7,0-1-14,-2 0 14,2 3-1,-2-1-14,2 1 8,-2 1-7,2 0 1,0 2 7,0 3 13,0-1-21,2 2 14,-2-1-8,2 2 1,2 0 0,0 1 0,3-2 0,-1 3 12,0-1-7,2 0-8,1 0 8,1 0-8,0 2-7,1 0 15,-3-1-7,2 1 7,1 2-7,-1-1 14,-2-2-23,3 2 9,-1-2 0,-2 0 0,3 0 1,-3-1 6,0 0 0,0 0-8,1 2 8,-1 0-9,-2 1 9,2-1-1,-1 0-1,1 0-7,-2-1-6,0 0 2,3 0 21,-3 0-9,2-1-7,0-2-7,-2-1 9,3-2 6,-1-1 0,0 0-15,3-2 22,-3-1-8,0-3-14,5-1 15,-3 0-15,2-3 15,3-1-14,-1 0 8,1-3 6,1-1-6,3-3 0,0 1 6,-1-2-13,3-2 13,-3-1 0,5-2-14,-2-1 14,0-1-7,-1-1 1,3 1 0,0-1-6,2-1 1,1-2 13,-1 0-14,2-1 14,0 0-7,0 0-7,2-1 8,0 0-7,2-2 7,0 1 6,2-2-13,0 0 7,4-1-7,-2-1 8,1 0 6,1-1-14,0-1 7,0-1 6,-2 0-13,3-1 1,-3-2 13,2 2-8,-2 0 0,2-1-6,-1 0 7,-1 0 6,2 3-7,-2-2 6,0 2-7,0-2 1,1 1-7,1 2 7,0 1 7,-2 1-1,2-1-1,1 1-7,-1 0 7,-2 1-7,0-1 7,0 0-1,1 0-7,-3 1-1,0 0-4,2 0 13,-2 1 0,0 0-1,-2-2-7,2 1 0,2-1-5,-2 0 1,3 0 0,-3 1 8,4 2-7,-2-1 13,2-1-7,-2 1-6,3 1 7,-1-1-6,2-1 0,-2 2 13,1-1-7,1 0 0,0 1-7,1-2 8,-1 1-1,4-1-6,-1 2 0,-1-1 8,5 0-1,-1 0 6,1 2-13,-3-2 13,2 1-14,1-2 14,-1 0-8,1 1-6,-3 1 13,3 0-1,-3-1-13,3 2 1,-3 1 7,3-1 6,-1 2-7,3-1-6,-1 0 7,3 2 0,-2 2 6,1 0-14,1 0 14,-3 2-14,5-1 8,-4 1-7,-1 1 7,1-1 6,1 0-13,1 2 7,-2-1-7,3 0 14,1-2-14,0 0 1,2 1 1,-3-2 13,3 2-1,0-2-14,-2 0 7,1 1 0,1-2-6,0 0 0,0 1 0,1-1 0,1 0 15,2 1-14,-2 0-1,2 0 2,-2 2 6,2 0 7,-2 2-14,-1 1 6,3 2 0,-2 1 6,2 1-7,2 2-7,0 2 1,0 0 1,2 1-1,-2 3 15,2-3-2,0 2-13,2 0 13,0-1-1,3-2-7,1 0 0,2-1 6,2 0-7,1-3 6,1 0-13,-1-2 14,1 0-14,1-1 2,-3 0 0,2-1 7,3 1 0,-3 1 6,3 0-13,-3 0 13,-1 2-7,-1 0 6,-4 3-13,1 2 13,-3 3-13,0 2 7,0 2 7,0 3-14,-1-1 14,1 3-8,-2-1-6,2 1 7,-2-2 0,2 1 0,0-1 0,1-3-6,3-2 7,0-1 0,3-2 0,-1-3 0,3-2-7,-3 0 1,0-3 0,1 0 0,-1-2 2,0-1 7,1 0-7,-1-2 6,1 1-6,-3 1 0,0 1 1,-1 0 6,-3 3 0,0 0 0,0 3-9,-2 1 2,0 3 0,2-1 7,1 2-1,1-1 1,2 0 5,1-2-14,1 0 13,0-2-13,5-2 13,1-2-7,3-2 0,4-1 0,-2-1-1,1-2 7,1-3-14,0-1 7,0-3 0,4 1 7,-2 0-7,2-1-7,-1 1 1,-1 1 1,0 0 7,0 3-7,-2 0 1,-2 3 13,-1 2-7,1 1-7,-2 1 7,-1 3 0,-1-1-7,0 2 7,-3 0 6,1 0-14,-1-1 14,5-2-7,-1 0 6,5-1-7,-2-2-7,4-2 14,-2 0-14,4-4 7,-3 0-6,3-2 1,2-2 7,-2 0 6,2-3-14,-4 0 1,2-1 13,-2 0-14,0 1 8,0-1-1,0 2 7,-3-1-14,-1 1 7,0 3 0,-5 2-6,1 0 6,-3 1 0,-1 0 0,1 2 6,-1 1-7,4 0-6,-1 1 13,1 0-14,-1-3 2,3-2 13,-2 0-7,3 1-7,3-3 1,0-3 7,-2 2 6,1-3-14,1-2 7,-2-1 0,0 0 6,-1-3-7,1 2 0,2-2-6,2 2 7,-2-2-6,-3 1 6,-1 1-6,0 1 7,-3 3-7,-1 1 14,-1 3-2,3 1 0,-3 2-8,1 0-6,-3 4 14,1-1-1,-1 2-1,-1-1 0,1 2-8,-2 0 8,3-3-9,-3 2 9,3-1-8,1-2 0,-3 1 8,1-3-9,1 0 9,-3-1-1,0 1-7,1 3 6,-1-1-13,5 0 21,-5 1-14,0 1-7,-1 0 15,-1 1-1,-2 2-1,-2-1-13,1 1 15,-1 0-15,0 1 15,0-1-7,0 0 0,1-1 7,-1 0-14,-2-3 2,0-1 1,0-3 7,0-2-1,0 0-6,0-3 1,1 0 7,1-2-7,0-3 13,-2 1-7,4-2 0,-2 1 0,-1-1 0,1 0 6,-4 0-1,2 1-7,-4-2-6,2 2 1,-4 0 13,2 0-1,-2 1-7,0-1 0,-3 1 0,1 0 7,-4-2-13,-2-1 0,-1 0 8,-1 0-7,-3-2 1,-1-1 7,-1-1-7,-1-1 1,-1-3-1,-2 1 9,-2-3 5,1-1-7,34-20-7,-8 1 7,-35 18-6,0-3 6,0-2 0,0-1-7,2-3 1,-4 0-1,2-1 2,-2-2 0,0-1 1,0-2 0,-1-2 0,1 1 0,-2-3 1,0-2 0,-2 0 0,-1 0 0,-1-1-1,0-3 1,-5 2 0,1-2 1,-3-1 0,-1 0-1,-3 1 1,0 0 0,-1 1-1,-3 0 1,-2 0 0,-2 0 0,2-1 0,-2 3 0,-2-2 0,0 2 0,0-3 0,-2 2 0,0 1 0,0 0 0,-2 2 0,-2 1 0,0 0-1,-3 1 1,1 1 0,-4 2 0,-3 0 0,-1 0 0,-3 0 0,-2 2 0,-3 0 0,-1 1 0,-2-1 0,0-1 0,-4 4 0,0-4 0,-2 2 0,0 0 0,-2-1 0,-3 1 0,-1 0 0,2 0 0,-5 0 0,-1 1-1,0 0 1,-3 0 0,-49-28 0,6 10 0,48 25 0,-3-1 0,-1 0 0,-3-1 0,1 1 0,-5-1 0,-2 1 0,0-1 0,-2-1 0,-1 2-1,-3-1 2,0 1-1,-2-1 0,2 0 0,0 0 0,-2 0-1,0 1 1,-3 1 0,1 0 1,-2-3-1,0 2 0,-2 0 0,-1-2-1,1 3 1,-2-1 0,2 1 0,-3-1 0,1 1 1,-2 0-1,1 1 0,-3-1 0,-1 0 0,3 0 0,-2 0 0,1 0 0,-1 1 0,1-1 0,1 0 0,0 1 0,-3 1 0,3-1 0,-3 0 0,5 2 0,-2-1 0,-1-1 0,3 2 0,2-2 0,-3 1 0,-1 2 0,2-2 0,-3 2 0,3-1 0,0 2 0,-1 0 0,3-2 0,-2 3 0,1-1 0,1 0-1,0-1 2,0 1-2,-3 0 1,3 1 0,2 0 1,0-1-2,0 1 1,1 1 0,1-1 0,0 1 0,0 0-1,0 2 1,2-2-1,-2 0 1,-2 2 1,-1-2-1,3 1 0,0 2 1,0-2 0,0 1-1,0-1 0,4 1 0,-2-1 0,2 1 0,0-1 0,0 1 0,2-1-1,2 0 1,0 0 0,3 2 0,-1-3 0,4 1 0,-2-1 1,1 1-1,1 0 0,0-1 0,3 2 0,-3-1 0,3 0 0,-1 0 0,1 2 0,-1-1 0,2 0 0,1 0 0,-1-1 0,1-1 0,2 2 0,-3 1 0,5-3 0,-1 2 0,1 0 0,0 1 0,3 0 0,-1 0 0,0-1 0,2 2-1,-1 0 1,-1 1 0,4 1 0,0 0 0,-3 1 1,3 0-1,-2 1 0,2 0 0,2-1 0,-2 1 0,2 0 0,-1 2 0,-1-2 0,2 1-1,-2 1 2,2-1-1,-2-1 0,0 0 0,-1 1 0,1-1 0,2 0 0,-2-1 0,0 1 0,-2-2 0,2 1 0,-1 0 0,3-1 0,0 0 0,0-1 0,0 0 0,0 1 0,2-1 0,-2 1 0,2-2 0,0 1 0,-2 1 0,2-1 0,-2-2 0,-1 2 0,3-1 0,-2 0 0,0 1 0,-2-2-1,2 0 1,-2-1 0,0 1 1,-3-1-2,3 0 1,-4 2 0,0-2 0,-1-2 0,1 1 0,0 1 0,-3-1 0,3 0 0,-4 0 0,1 1 0,-1-1 0,0-1 1,-1 0-1,-1 0 0,-3 0 0,0-1 0,3-1 0,-3 0 0,3 2 0,-3-1 0,3 1 0,-3-1 0,3 1 0,-3-1 0,1 1 0,-1 0 0,-2 0 0,3 2 0,-3-2 0,-2 0 0,1 0 0,-3 1 0,2-1 0,1 1 0,-1 0 0,-2 1 0,0-1 0,1 0 0,-1 1 0,-2 0 0,0-1 0,-2 0 0,0 0 0,-2 0 0,2-1 0,-2 2 0,0-1 0,-2-1 0,0 1 0,0 0 0,-2 1 7,0-1-1,-2-1-7,-2 1 0,1 0-1,-1 0 1,0 2 0,2 0 1,-5 0-1,1 0 1,0 1 0,-3 0-1,-1 1 1,2 1 6,1-1-7,-3 1 6,1-1-6,1 1-1,-2 0 1,-1 1 0,-1-1 0,-1 1 0,1-2 0,-1 2 0,1 0 0,-1-1 1,3 0 0,-3-2-1,1 1 1,1 0 6,-1-1-7,1 0 0,1-1 0,-1 0 1,3-1 0,-1 1-1,3-1 1,0 0 6,-3 1-7,5-1 0,-2 0 0,-1 1 0,3 0 0,2 0 1,0-1-1,2 2 0,0-2 7,2 1-7,-3 1 0,3 2 0,0-1 0,0 0 0,0 0 7,0 2-7,0-1 0,2 0 0,0 1 0,0-1 0,0 2 1,0-1-1,2 1 7,-2 0-1,5 1-7,-3-1 1,-2 1 0,2-1-1,0 2 7,0-1-7,2 1 1,-2 1-1,2-2 1,3 2 0,-3-2 0,0 2 0,2 0 1,2 0-1,-1 2 7,-1-2-7,2 2 0,0 0 0,1-1 7,-1 2-8,2-1 0,1 1 1,1 0 0,-1 0 7,1 0-8,0 0 1,3 0 0,-3 0 6,3-2-7,-3 2 7,3-2-7,1 0 7,-3-2-8,3 2 1,-1-2 0,4 1 7,-1-1-7,1 0 0,2 0 7,-1 0-8,1-1 1,0 2 0,1-2 1,-1 1-1,2 0 7,-2-1 0,1 0-8,-1 1 1,0 0 0,-1 0 0,-1-1 1,2 3 0,-3-3 0,3 0 0,0 0 0,0 0 0,-1-1 1,3 0-1,0-1 0,0 1 1,-1 0-1,3-4 1,-2 2 0,0 1 0,0-1 0,-1 0 6,3 1 0,-4 0-8,2-1 0,-3 1 1,-1 0 6,2 1 0,-1-1-7,1-1 6,0 1-7,-1 0 1,3 0 0,-2-1 1,2 2-1,-3-2 1,3 1-1,0 0 1,0 1 7,0 0-8,-1 0 1,1 1 0,2-1 0,-4 1 0,1-1 0,1 2 0,0-1 0,0 2 0,-3-1 7,3 1-7,0-1 0,0 2 0,-1-2 0,1 3 1,2 0-1,-2 1 1,2-1 0,-3 0-1,1 1 1,2 0-1,-2 1 1,0-1 0,-1 0 0,1 1 0,0 0-1,0-1 7,-3 1-7,5-1 7,-2 3 5,2-2 0,-2 0-15,1 1 13,3 1-1,0-2-7,0 3 6,0-1-1,2-1-1,0 0 7,2 2-15,0-1 7,-2 1-14,2 0 2,2 0 1,-2 1 1,2-3 7,-1 3 12,-1-2-1,2 1-8,2-1-1,0 1 0,-2-2 6,0 0-1,2 1-1,3-2-7,-1 0 0,0-1-13,5 0 20,-1 0-13,-2-1 1,5 0 0,-1 1 1,3-2 7,1 1-7,1 0-7,-1 0 2,5 0 1,0 0 0,0 1-1</inkml:trace>
  <inkml:trace contextRef="#ctx0" brushRef="#br0" timeOffset="133486.635">9041 12891 1,'-2'-3'3,"0"2"0,-1-2 1,-1 0-1,2 1-1,-2 0 8,2 1-2,-2-1-1,2 1-1,0 1-1,-2 3-7,2 4 20,-5 4-9,3 4 5,-4 7-21,0 5 8,-3 6 6,-3 3 5,-1 6 0,-1 1-3,-1 3-7,1 1 6,-3 0-7,3 0 6,-1 1 0,1-3-15,-1 0 8,5-1 0,-1-2 0,1-1-7,3-3-6,1-3 1,2-3 2,0-3 0,2 0 0</inkml:trace>
  <inkml:trace contextRef="#ctx0" brushRef="#br0" timeOffset="134151.6731">7876 14885 3,'0'1'3,"0"0"0,2 2-1,-2-2 1,2-1-1,0 0 0,3-1-1,-1-4 2,2-1-2,2-3 0,3-3 0,1-2 0,0-3 0,5-3 0,-1-2 0,1-3 0,2 0 0,-3-2-1,1-1 0,-3 1 0,-1 2 0,-3-2 0,-4 4 0,-2 1 0,-2 2 0,-4 4 0,-2 3 0,-2 3 0,-2 4 0,-3 5 0,-3 4 1,-5 7 0,1 8 0,-1 3-1,-2 7 13,3 2-8,-1 5 6,3 3-7,-1 2 5,5 0-7,3 4 6,3-3-8,4 2-6,4-2 7,4 0 6,3-4-7,3-2 0,3-4 0,1-3-6,5-5 0,-1-4 1,5-5 0,2-6-1,0-3 1,2-5 0,-2-4 0</inkml:trace>
  <inkml:trace contextRef="#ctx0" brushRef="#br0" timeOffset="134736.7065">8333 14624 3,'2'0'3,"3"0"0,-1 0-1,2 2 0,2-1 0,0 1 0,1 3 0,-3 1 1,2 3-1,-2 2 0,-1 5-1,-1 0 0,-2 5 0,-2 0 0,-2 2 0,0 0 12,-5-1-14,3 2 0,-2-2 7,2-4-7,0 0 6,0-2-7,4-3 7,-2-2 6,0-2-15,-1-4 1,3-1 7,3-4-7,1-5 6,0-2-6,0-2 14,4-5-3,0-2-13,1-4 13,-1-3-13,2-2 13,3 0-1,-1 0-14,-1 1 7,-1 3 7,0 2-1,-4 5-1,1 2-7,-3 2 0,2 6 7,-2 4-7,0 4 8,-2 4-9,2 6 8,-2 3-15,1 2 9,-1 2 0,-2 4 6,0-1-13,2 2 7,2-3 7,0-1-14,4-2 8,-2-2-7,3-1 7,1-3 0,2-4-6,1-2 7,-1-4-6,3-3-1,1-3 2,-1-4-1,3-3 2,-3-3-1,1-2 0,-1-2 0,-1-2 1,1-2-1,-3-2 1,-1-1 0,-1-1 0,-2 0 0,1 1 1,-3 1 0,-2 2 0,0 4 1,0 2 1,0 0 0,-2 4 0,-2 3 0,0 1-1,0 4 1,0 2 0,0 0 0,0 4 0,-2 3 0,0 1-1,2 0 1,0 1 1,-2 1-1,2-1 0,2-1 0,-2 1 0,2-2 0,0-2 0,0 1-1,0-2 1,3-3-1,-1 0 0,0-2 0,0-1 0,0-2 0,2-1 1,1 1 0,-3-3-1,2 0 1</inkml:trace>
  <inkml:trace contextRef="#ctx0" brushRef="#br0" timeOffset="134931.7177">8894 14609 1,'-2'0'2,"2"0"0,-2 0 0,0 4 0,0-2 0,0 3 0,-3 3 0,3 0 0,-2 3-1,2 1 0,2 3 0,-2 2 1,2 0-1,0 2 0,0 1 0,2-2 0,0 2 0,2-2 0,3 0-1,-1-3 0,0-1 1,4-1-1,1-3 0,-1 0 1,2-5-1,3 0 0,1-3 0,1-3 0,4-2 0,-1-3 0,1-2-1,0-2-1,-1 0 0</inkml:trace>
  <inkml:trace contextRef="#ctx0" brushRef="#br0" timeOffset="136451.8046">9272 14598 3,'-2'2'3,"4"0"0,-2 1-1,2-2 0,3-1 0,-3 0 0,4 0 0,-2-4-1,2 0 1,2-3-1,5-4 0,-3-4 0,5-1-1,1-3 1,1-2-1,-3 2 0,1-1 1,-1 0 0,-1 0-1,-3-1 0,-2 3 1,-2 0-1,-1 1 0,-3 2 1,0 2-1,-2 4 0,-2 0-1,-5 5 1,1 3 0,-2 5 0,-2 3 0,-3 6 1,1 3-1,-1 6 1,1 3-1,0 2 0,1 2 0,3 1 0,2 0 0,2-1 1,2-1 0,2-3 0,4-3-1,2-4 0,4-3 0,3-3 0,1-4 0,3-4-1,-1-7 1,3-1-1,1-5 1,3-1-1,-2-4 1,0-2 0,1-3 0,1-1 0,0-3 0,-2 0-1,-3 1 0,-1-1 0,-3-1 0,-1 0 0,-3-1 0,-4 2 1,0 2 0,-2 2 0,1 0 0,-3 5 0,0 1-1,-2 5 1,0 1 0,0 4 0,0 3 0,0 1 0,0 3 0,0 6 0,-2 0 0,4 3 0,0 2 0,0 0 0,0 3 0,2-1 1,0 2-1,2-2 0,1 2 1,-1 0-1,0 1 0,0 0 0,0 0 0,3 1 0,-1 2 0,0 0 0,-2 3 1,1 1 0,-3-1-1,2 2 0,-4 1 0,2 1 1,0 2-1,0-1 0,1 2 0,-3-2 0,0-1 1,0 0 0,0-4-1,0 0 0,0-5 7,0-4 5,0 0-14,0-4 7,-2-4 7,0-6-16,0-6 1,0-4 7,0-4 6,-4-5-8,2-5 6,-4-5-7,2-4-7,-3-6 1,3-2 0,0-8 0,0-2 2,0-5 0,2 0 0,0-1 1,2 0 0,2 0 0,4 3 0,0 2 1,5 1 0,1 5 0,0 5 0,3 3 0,-1 4 1,1 5 0,-3 6 0,1 5 0,-1 8-1,-2 5 0,-1 5 1,-3 7 0,0 5 0,-4 6 0,-2 6 0,-2 5 0,-2 4 0,0 4 0,-2-2 6,4 2-7,-1-3 0,3-2 0,3-6 7,-3-2-7,4-5 6,0-5 0,2-4-1,2-6-7,3-6 0,1-8 1,0-7-1,3-7 1,4-6 0,-1-4-1,1-5 1,-1-4 0,1-4 0,0-5 1,-3-3-1,-1-3 0,-1-3 1,-1 0 0,-1 0 0,-2 2 0,3 3 0,-5 4 1,2 3 0,-3 7 0,-1 4 0,-4 6 1,0 3 0,-2 7 0,-2 2 0,0 7 0,-2 5-1,-3 8 0,1 6 7,0 7 5,0 5-7,2 7 13,-3 6 3,3 4-2,0 4-9,4 2-8,0 1 6,2 0 5,2-3 6,3-1-16,1-1 0,2-4-7,1-2 19,1-5-14,0-1-6,3-6 13,-5-1 6,3-6-9,-1-1 0,-2-6-7,3-3 12,-1-3-7,1-3 6,-3-4-14,0-3 13,1-1 7,-3-4-16,-2-1-6,0 0 14,0-1-1,-1 2-7,-1 0-6,0 3 7,0 0 6,-2 2-1,0 3-7,0 3 7,0 6-1,-2 2 6,4 2-14,-2 3 14,1 3-8,1 1 6,0 1-14,0 0-12,2 0 15,2-1 7,3-1-7,-3-1-6,4-4-5,-1-2 14,1 0 13,1-4-14,1-2 0,3-2-6,-5-3 1,3-2-7,-1-2 3,-2-2 20,3-3-8,-3-1 0,1 0-7,1-1 1,1-1 0,-1-1 7,1 2 0,-3 1 6,0 1-14,1 3 1,-5 2-6,0 2 14,3 1 5,-3 4-7,0 2-6,1 4 20,-1 1-3,0 2-14,-2 2-6,5 2 19,-3 1-1,0 0-2,0-2 0,1 0-14,-1-1-1,0 0-4,3-2 20,-1-1-14,0-3 7,3 0 7,-3-3-9,2-2 6,1-3 0,-1-2-8,3 1-6,-3-3-5,-2-3 14,3 1 0,-3-1-8,-1 0 2,-1-1-6,0 1 20,-2 2-14,-2 1 1,3 1-6,-3 1 20,2 0-8,-4 3 0,2 1-7,-2 2 7,2 2 0,-2 0-7,3 4 0,1 1 13,-2 0-6,2 2-1,0 1-8,3-3 15,3 1-2,-2-1-7,3-2 7,1 1-14,3-2-5,-1-3 0,5-1 15,-2-2 0,-1-2-1,1-1-12,-1 0 20,-1-3-14,-3-1-18,-1 0-5,-3-1 3,1-2 1,-5-1 3</inkml:trace>
  <inkml:trace contextRef="#ctx0" brushRef="#br0" timeOffset="136635.8152">10242 13919 5,'-2'-2'17,"2"1"-3,0 0-8,-2-1 0,2-1 5,2 1 0,-2-3-2,4 0-2,1-2-14,1 1 1,2 0 1,2-1-3</inkml:trace>
  <inkml:trace contextRef="#ctx0" brushRef="#br0" timeOffset="136781.8235">10617 14059 2,'0'0'3,"0"0"-1,0 0 0,0 0-1,0 0-1,2-2 0</inkml:trace>
  <inkml:trace contextRef="#ctx0" brushRef="#br0" timeOffset="137336.8553">10960 14093 4,'2'-1'3,"0"-3"0,4 2-1,-2 1 1,3-1 0,1 0-1,4 0 1,1 1-1,1 1-1,1 2-1,-3 1 1,-2 2 0,1 2 0,-3 3-1,-6 1 1,0 1-1,-4 2 1,0 1-1,-2-1 0,-2 0 1,-3-2-1,-1 0 0,0-1 7,-1-4 5,1 0-7,-2-1-7,1-3 13,-1-2-8,0-2 0,1-2 5,1-2 6,2-1-15,-1-2 1,3 0 6,2-3-1,2 1 0,2-2 5,2 1-1,2-1-14,4 0 13,1 1-13,3 0 7,0 3-13,5 0 0,-3 1 9,5 0-6,0 4 1,-1 0 1,3 3 0,-2 1 1,-1 2 1,1 0-1,-3 1 1,1-1 1,-1 1 0,-1-1 1,-3 1-1,-1-3 1,-5 2 0,2-2 1,-2 1 0,3 0 1,-5-1 0,2 0 6,-2 0-1,0 1-1,0-2-7,1 1 1,-1 1 0,0 0 1,2 1 12,2 1-7,-2 0-8,3 1 8,1-3-7,0 1 6,-1-2-6,1 1 0,2-4 1,1-1-1,-3-2 1,3-2-1,-1 0-1,0-2 1,-1 0 0</inkml:trace>
  <inkml:trace contextRef="#ctx0" brushRef="#br0" timeOffset="137561.8681">9969 14076 16,'0'0'22,"-4"-3"3,4 1-15,-2-2 17,2 0-15,0-3-2,0-1-2,4 0 13,0-3-10,5 1-7,3-3 5,0-1-26,3-1 1,4-2 3,1 2 1,3 0-1</inkml:trace>
  <inkml:trace contextRef="#ctx0" brushRef="#br0" timeOffset="137984.8923">7150 15953 3,'-4'2'4,"-2"0"-1,2-1 0,2-1-1,-2 1 0,4-1-1,2 0 0,4 0 0,2-1 1,7 1-1,1-2 0,7-2 0,8 0 0,6-4 0,7-2 0,9-3-1,12-2 1,7-3-1,9-4 0,8-4 0,8-2 0,10-1 0,7-3 0,6-2 0,6-3 1,7-2-1,5-1 1,7-4-1,2 0 0,8-2 0,2-2 0,2-2 0,3 0 1,-1 0-1,0 1 0,-2 2 0,-3 0 1,-3 2 0,-4 1-1,-5 2 0,-5 1-1,-9 4 1,-8 2 0,-6 2-1,-15 4-1,-8 4 0</inkml:trace>
  <inkml:trace contextRef="#ctx0" brushRef="#br0" timeOffset="138317.9114">8579 16028 2,'-64'29'2,"-4"2"0,-4 1 0,1 0-1,1 1 1,0-1-1,6-2 0,2-5 0,6 0 1,6-5-1,11-2 0,4-4 0,8-7-1,8-4 1,13-3-1,10-4 2,11-4-1,9-4 0,14-7 0,11-4 0,9-3-1,15-6 1,9-3 0,11-2 0,7-6-1,9-3 0,11-2 0,4-2 0,5 0 0,3-2-1,9 1 2,1 1-1,3 0 0,2 0 0,0 0 0,2 1 0,-3 2 0,-3 0 0,-2 1 1,-1 0-1,-1 1 0,-3 3 0,-5 1-1,-7 3 0,-6 3 0,-7 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21T04:49:04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3124 11879 1,'0'0'2,"0"-1"0,0 0 0,0 1 0,0-1 0,0-1 0,0 2-1,2 0 0,-2-1 0,0 1 0,2 0 0,-2-1 0,2 1-1,-2 2 0,4 0 1,0-1-1,0 2 2,2 0-2,3-1 0,-1 0 1,2 1-1,1-2 0,-1 1 1,2-1-1,3 0 0,-1 2 0,1-3 0,-1 1 0,1 0 0,-1 1 0,3-1 0,-1 2 0,1-1 0,1-1 0,-1 0 0,6 2 0,-3-2 0,3 0 0,2 1 0,0 0 0,2-2 0,-2-2 0,1 2 1,3-1-1,0 0 0,0 0 0,0 0 0,0 1 0,0-3 1,0 3-1,0 2 0,2-1 0,-2 0 0,2 1 0,0 1 0,0-2 0,4 1 0,-2 0 0,5 1 0,-1-1 0,2-2 0,2 0 0,1 0 0,-1 0 0,3 0 0,-1-2 0,1-1 0,1 2 0,1 0 0,1-2 0,-1-1 0,3 2 0,1-2 0,2 2 0,-1 0 0,1 0 0,0 2 0,-3 2 0,3 0 0,-4-1 0,-1 4 0,1-1 0,-1 2 0,1 0 0,-1 2 0,1 0 0,2 0 0,1 2 0,-1-2 0,2 0 0,-1 0 0,-1-1 0,2 1 0,-3-2 0,1-1 0,0-1 0,-3 0 0,3-2 0,-1 1 0,1-1 0,0-1 0,-1 0 0,-1 0 0,0 1 0,-1-2 0,-1 2 0,-1 0 0,-1 1 0,-3 0 0,0 2 0,-1-1 0,-1 2 0,2-1 0,-4 1 0,1-1 0,1 0 0,0 1 0,1-1 0,-1-2 0,2 2 0,1-2 0,-1-1 0,2 0 0,-1-1 0,-3-1 0,2 0 0,1 0 0,-3 0 0,0 0 0,-1 0 0,-1-1 0,-2 1 0,2-2 0,0 1 0,-1 1 0,-1-1 0,2 1 0,-2-1 0,2 1 0,3-2 0,-3 1 0,2-1 0,0-1 0,1 1 0,-1-3 0,2 0 0,1 1 0,-3-1 0,2-1 0,1 0 0,-3 2 0,2-2 0,1 1 0,-3 2 0,5-1 0,-3 1 0,0 0 0,3 1 0,-1 1 0,-1 0 0,-1-2 0,2 3 0,-1-1 0,1 1 0,1 0 0,-1 0 0,0-1 0,1 0 0,3-1 0,1 0 0,0 0 0,1 0 0,1-2 0,-1 1 0,-1-2 0,2 2 0,-5-2 0,3 2 0,-5-1 0,1 2-1,-1 1 1,-2-1 0,5 2 0,-5 0 1,1 0-1,-1 0 0,2 2 0,3-2 0,-3 1 0,3-1 0,-1 0 0,1-1 0,1-1 0,-1 0 0,1 0 0,-1-2 0,-1 1 0,1-2-1,-3 3 1,1-3 0,1 2 0,-1-1 0,-5 2 0,2 0 0,-3 0 0,-1 1 0,-2 1 0,-2 3 1,-2-1-1,-2 1 0,0 1 0,-2-1 0,0 2 0,-2 0 0,-3-1 0,1 0 0,-2-1 0,-3 1 0,1-2 0,-2 0 0,-3 1 0,3-2 0,-3 0 0,-1-1 0,-1 0 0,0 0 0,-1 0 0,-1 0 0,-2 0 0,-1 0 0,1 0-1,-2-1 0</inkml:trace>
  <inkml:trace contextRef="#ctx0" brushRef="#br0" timeOffset="7431.4251">3285 12924 2,'-2'-1'2,"2"-1"0,-2 0 0,0 0-1,2 0 1,0 1-1,-2 0 0,2 0-1,0-1 1,0 1-1,-2 0 1,2 1 0,0 0 0,0 0 0,0 0-1,0 0 0,0 0 0,0 0 0,0 0 0,2 0 0,-2 0 0,2 1 0,0 0 0,2 1 0,0-1 1,0 1-1,0-1 1,0-1-1,1 1 0,1 1 0,-2-1 0,2 0 2,0 0-1,1 0 0,-3 0-1,4 2 0,-4-3 1,4 0-1,-1 1 0,-1-1 0,0-1 0,0 1 0,0 0 0,1-1 0,-1-1 0,0 2 0,2-1 1,-2 1-1,1 1 0,1-1 0,2 2 0,-1-1 0,1 0 0,0 1 0,-1 1 0,-1 0 0,0-1 0,2 3 0,-1 0 0,1-1 0,0 1 0,1 1 0,-3-2 0,2 0 0,1-1 0,-1 1 0,0-2 0,-1 1 0,1-1 0,0-1 0,1 1 0,-1 0 0,0-2 0,1 1 0,-1-1 0,0 0 0,1 1 0,-3 0 0,2 1 0,1 0 0,-1-2 0,-2 1 0,3 1 0,-1-1 0,0 3 0,1-2 0,-3 0 0,2 1 0,-2-1 0,1 0 0,-1 2 0,0-2 0,1 2 0,-1-2 0,0 0 0,0-1 0,1 3 0,-1-2 0,0 1 0,3-1 0,-3-1 0,2 1 0,1 0 0,-1-1 0,0 1 0,3-2 0,-3 1 0,2 1 0,1 0 0,-1 0 0,3 0 0,-1 1 0,3-1 0,-1-1 0,1 0 0,-1 2 0,5-2 0,0 0 0,-1 1 0,3-1 0,0-1 0,0 0 0,1 2 0,1-2 0,4 0 0,-2-3 0,0 1 0,2 0 0,0-3 0,2 0 0,-2-1 0,2 2 0,-2-2 0,2 0 0,0 0 0,0 1 0,2-1 0,-2 1 0,0 0 0,-2 3 0,2 1 0,0 0 0,-4 2 0,2 2 0,-2 0 0,0 3 0,0-1 0,-1 4 0,-1-1 0,2 0 0,-2 0 0,2 0 0,0-1 0,-2 0 0,-1-1 0,3-1 0,0-3 0,-2 0 0,2-2 0,0-1 0,0-1 0,0-3 0,-3-1 0,3 2 0,-2-2 0,2 0 0,-2-1 0,-3 1 0,1-1 0,0 1 0,0 1 0,2 0 0,-3 1 0,-1 1 0,2 2 0,-3-2 0,3 3 0,-2 0 0,2 3 0,-3-2 0,3 0 0,0 3 0,0-3 0,-3 0 0,3 0 0,2 0 0,-2 0 0,-1-1 0,1 0 0,0 0 0,0-1 0,-1-1 0,-1 0 0,2-1 0,2 0 0,-3-1 0,1 2 0,0-2 0,0 1 0,-1 1 0,3-1 0,-4 2 0,4 0 0,-3-1 0,1 2 0,0-1 0,0 1 0,-1 0 0,3 0 0,-2 0 0,0 0 0,-1 1 0,1-1 0,0 1 0,0-2 0,-1 2 0,1 0 0,0-1 0,0 0 0,-1-1 0,3 0 0,-2 1 0,0-1 0,2-1 0,-1 1 0,1 0 0,0 0 0,2 1 0,0 0 0,-2 0 0,1 1 0,-1 1 0,0 1 0,0 0 0,0 2 0,0-1 0,-1 3 0,-1-1 0,2-1 0,-2 2 0,2-1 0,-1-2 0,-1 1 0,2 0 0,0-2 0,0 1 0,-1-2 0,3-1 0,-2 0 0,2-1 0,0-1 0,-2 0 0,2-1 0,2 0 0,-3-1 0,3 1 0,-2-1 0,2 1 0,0-1 0,0-1 0,0 2 0,0-1 0,0 3 0,-2 3 0,2-2 0,-2 2 0,0 2 0,2 1 0,-1 0 0,1 2 0,-2-1 0,2 1 0,0 0 0,0-1 0,0 0 0,0 0 0,0-1 0,0-4 0,2 3 0,0-3 0,0-1 0,2 0 0,0-1 0,0-1 0,-2-2 0,2 0 0,-2-1 0,1 0 0,-1 2 0,0-3 0,0 2-1,0 0 0,-2 0 1,0 2 0,-1 0 0,1 1 0,-2 1 0,0 1 0,0 0 0,0 2 1,2 2-1,-2-3 0,0 2 0,2-2 1,0 0-1,0 1 0,0-1 0,2-2 0,-2-2 0,2 1 0,-3 0 0,4-3 0,-4 1 0,-1-1 0,2-2 0,0 0 0,-2-1-1,0 1 1,0-1 0,-2 1 0,0 1 0,-1 0 0,-1-1 0,-2 4 0,-1 0 0,3 2 0,-2 0 0,0 3 0,-1-1 1,1 0-1,0 1 0,-1 1 0,1 0 0,4-1 0,-2-1 0,1 0 0,3-2 0,0 0 0,0-1 0,0-2 0,2-1 0,-2 0 0,2 0 0,-2-3 0,2 0 0,0 0 0,-1-1 0,1 0 0,-2-1 0,0 1 0,0 0 0,-2 0 0,2 2 0,-2 0 0,-1 0 0,1 3 0,-2 0 0,0-1 0,2 3 0,-1 0 0,-1 3 0,2-2 0,0 0 0,0 1 0,-1-1 1,3 2 0,-2-1-1,2-1 0,-2 2 0,2-1 0,0-1 0,-1 0 0,1-1 0,0-1 1,-2 1-1,2 0 0,-2-1 0,0 0 0,-1-2 0,-1 2 0,0 0 0,2 0 0,-3 0 0,1 0 0,0 1 0,2 1 0,-2 0 0,3 0 0,-1 1 0,0 2 0,2-1 0,0 2 0,0-3 0,2 3 0,0 0 0,0-1 0,0 1 0,2-2 0,0 2 0,0 0 0,2-1-1,0 0 1,0-2 0,2 1 0,0-1 0,-2-1 0,5-1 0,-1 0 0,2-1 0,0 0 0,1 0 1,1-1-1,-2 1 0,3 0 0,-1 0 0,0 0 0,1 1 0,-1 0 0,3 2 0,-3 0 0,0 2 0,1-2 0,1 2 0,1 0 0,-1 1 0,0 0 0,3-1-1,-3 0 2,1 2-1,-1-3 0,3 1 0,-3-1 0,1 1 0,-1-2 0,0-2 0,-1 0 0,-1 0 0,3-1 0,-3 0-1,2-1 2,-1 0-1,1 1 0,1 1 0,-1 1 0,-2 1 0,1 2 0,-3 0 0,2 5 0,-1-1 1,-1 2 0,-2 0-1,3 0 0,-3 3 0,2-3 0,0 1 0,1-2 1,-1 0-1,2-3 1,1-1-1,1-1 0,3-1 0,1-3-1,-1-3 0,1-1 1,1-2 0,-1-2 0,1-3 0,-3 1 0,1-3 0,-1 0 0,1-1 0,-3 0 0,-1 2 0,-1 0 0,0 0 0,-1 1 0,-3 3 0,-2-2 0,0 3 0,-2 2 0,0 1 0,1 2 0,-3 2 0,0 1 0,0 2 0,0 1 0,0-1 0,0 1 0,-2 0 0,2 1 0,0-1 0,0-1 0,0-1 0,0-2 0,2 0 0,0-2 0,2 0 0,0-2 0,0 0 0,1-2 0,1-1 0,-2-1 0,-2 1 0,2-1 0,-2-2 0,0 2 0,-2 0 1,0 0-1,0 2 0,-4 0 0,4 3 0,-2-1 0,-2 3 0,0 1 0,2 1 0,-2 2 0,0 0 0,0 1 0,0-1 1,2 2-1,0-2 0,-1 1 0,1-1 0,0-1 0,-2 1 0,2-2 0,0-1 0,0-1 0,2 0 0,-2-2 0,0 0 0,2-3 0,-2 0 0,-2 0 0,2-1 0,0 0 0,-2-1 0,0 0 0,0 1 0,-3 1 0,1 1 0,0-1 0,-2 2 0,-1 2 0,1 1 0,0 2 1,0 1-1,-1 1-1,1 1 1,0 0 0,2 0 0,0 1 0,1 0 0,1-2 0,0 1 0,2-3 0,0 0 1,2-1-1,-2-1 0,4-3 0,-2 1-1,0-2 1,0-1 0,0-1 1,0 2-1,0-4 0,0 1 0,0 1 0,-2-1 0,0 1 0,0-1 0,-2 2 0,-2 0-1,2 3 1,-2-2 0,2 3 0,-5 0 0,1 0 1,0 2-1,0 0 0,1 2-1,-3-1 1,0 0 1,-1 0-2,3 0 1,-2 0 0,-2 1 1,1-2-2,1 0 1,-3-2 0,3 1 0,-4-1 0,1 0 1,1-2-1,-3 1 0,3-2 0,-2 2-1,-1-1 1,-1-1 0,1 2-1,-1-2 1,-1 2-1,3-2 1,-3 3 0,-1-2 0,-1 1 0,0 2 0,3 1 0,-3 0 0,1 0 0,-1 1 0,3 1 0,-3 0 1,-2 1-1,1-1 0,-1 2 0,0-2-1,1 0 1,1 1 0,-2-1 0,1-1 0,-1-1 0,-2 1 0,-1-1 0,1-1 0,0 0 0,0-1 0,-1 0 0,-3 0 0,2 0 0,0-2 0,-2 0 0,0-1 0,-1 0 0,-1-2 0,-2 0 0,2 0 0,0-1 0,-2-2 0,-2-1 0,0 0 1,-3-3-1,1 1 1,-2-3-1,-2-2 0,2 0 0,-1-1 0,-1-2 0,-2-1 0,-1 0 0,3-3 0,0 2 0,-2 0 0,-1 0-1,1-1 2,0 1-1,-3 2 0,3-1-1,-1 0 1,1 1 0,0-1 0,-1 1 0,1 0 0,0 1 0,-1 1 0,3 0-1,-2 0 1,-1 3 0,1-1 0,0 2 0,-3 0 0,3-1 0,-2 4 0,1 0 0,-3 2 0,1 0-1,-1 1 1,-1 1 0,1 0 0,-3-1-1,-1 3 1,1-1 0,-1 1 0,-1 0 0,-2 2 0,1 1-1,-1-1 1,-2 1 0,-2-1 0,3 2 0,1-1 0,-2 0-1,3 0 1,-3 1 0,2-1 0,0 1 0,1-2 0,-1 2 0,2 0 0,1-1 0,-1 0 0,1-1 0,1 2 0,-4 0 0,3-1 0,-1 0 0,3 1 0,-3-1-1,0 1 1,1-2 0,-3 2 0,3 0 0,-3 0 0,0-2 0,0 2 0,1-2 0,-3 2 0,0 0 0,-2-2 0,3 2 0,-3-3 0,-2 2 0,0-1 0,0 2 0,-2-1 0,2 0-1,-4 1 1,0-2-1,-2 2 0,0-2 1,-2 2 0,0-1-1,-2 0-1,-1 0 2,-3-1-1,0 0 1,-1 0 0,-3 1-1,-3-1 0,1 1 1,-1-1 0,-2 1 0,-1 0 0,-1 0-1,-2-2 1,0 1-1,1 1 1,-5 0-1,2-1 1,-2 1 0,-2 0 0,0 1 0,0 1 0,0 0 0,2 1 0,-2 0 0,0 0 0,0 0 0,0 1 0,0-1 0,-4 0 0,2 1 0,-4-1 0,2 1 0,-2 0 0,0-1 0,-1 0 0,1 0 0,0-1 0,-2 1 0,2-1 0,-3 0 0,3 1 0,2-2 0,0-1 0,2 2 0,0-1 0,2 1 0,0-1 0,2 1 0,2-1 0,-2 0 0,4 0 0,1 2 0,-1 0 0,0-1 0,2 2 0,-1-1 0,3-2 0,-2 1 0,3 2 0,-1-2 0,2 2 0,1-1 0,-1 0 0,1 2 0,1-2 0,-1 3 1,1-2-1,1 0 0,-1 1 0,-1 1 0,1-1 0,1 2 0,-1-1 0,3 1 0,-1-1-1,1 1 1,-1 0 0,3 0-1</inkml:trace>
  <inkml:trace contextRef="#ctx0" brushRef="#br0" timeOffset="47176.6984">7111 14901 1,'-4'-1'3,"-4"0"1,-3-1 0,1 2-1,-2 0 7,-3 3-8,1 2 6,-3 2 5,-2 5-14,3 5 6,-3 5 13,3 6-16,-1 7 0,5 3 12,1 5-1,1 3-21,6 2 1,2 1 14,2 1 5,6 0-1,2-3-2,5-2-13,3-4 0,5-4 7,6-7-1,4-7 6,2-5-7,4-8 0,3-8 12,1-6-6,2-7 4,-1-6-8,-1-5 0,-2-5-7,-3-4-5,-3-3 7,-4-3 0,-9-3-7,-3 1 16,-7-3 4,-6 0-7,-6 1-13,-6 1 13,-7 1-6,-5 1 0,-7 3 6,-2 1-13,-6 5 14,0 5-7,-3 3 0,-3 3-7,2 6 9,-1 5-7,1 4-6,4 4 2,2 8 0,2 2 1,2 7 2,4 3 0,4 6 1,5 4-1</inkml:trace>
  <inkml:trace contextRef="#ctx0" brushRef="#br0" timeOffset="47415.712">7188 15614 1,'0'0'4,"0"0"0,0 0 6,0 0 6,-2 0-9,-1 2 5,-1 4 6,2 3-3,-2 4-2,0 5 12,0 5-4,0 5-8,-3 2-3,1 4-1,0 3 6,2 4-9,0 1-7,0 1 6,2 2 0,2-1-7,0 0 0,2 2-6,-2-3 0,2-2-4,-2 1-6,0-1 1,0-4 4,2-2 1,-2-1 0,-2-3 1</inkml:trace>
  <inkml:trace contextRef="#ctx0" brushRef="#br0" timeOffset="47611.7232">7022 16078 1,'0'0'3,"0"3"0,-4 6 1,-4 2-1,-3 4-1,-3 6 8,-3 4-9,-5 3 0,-3 6 0,0 5 0,-4 1 0,0 2 6,2 0-7,0-1 0,2-4-1,3-3-1,3-4 1,3-6 0,3-5-1,1-4-1</inkml:trace>
  <inkml:trace contextRef="#ctx0" brushRef="#br0" timeOffset="47786.7332">6952 16112 3,'6'8'3,"6"3"-1,1 3 1,3 4-1,1 2 0,2 0 0,1 3-1,1 1 0,2-1 2,-1 1-2,5-5-1,0 0 1,2-5 0,2-3-1,-2-1 0,2-6-1,0-2 0,2-4-2</inkml:trace>
  <inkml:trace contextRef="#ctx0" brushRef="#br0" timeOffset="47931.7415">7550 16144 3,'-13'8'3,"-1"4"0,-5 4-1,0 4 1,-3 4-1,-1 5-1,0 5 0,-2 3 0,-2 6 0,1 2 1,-3 1-2,0-1 0,2 1 0,0-2 0,0-2-2,2-4 1,2-2 0</inkml:trace>
  <inkml:trace contextRef="#ctx0" brushRef="#br0" timeOffset="48167.755">7051 16470 2,'4'4'4,"0"2"0,0 4-1,3 2 0,-1 6 7,2 0-2,0 3-8,3 3 13,1 0-2,1 0-14,1 2 1,5 1 14,-1-2-3,1 0-13,4-3 6,-1-5 6,3 0-7,2-5-6,0-2 13,2-5-14,0-2 1,0-3 13,0-4-13,0 1 0,-2-3 1,-3 0-1,-1 2 1,-2 0 0,-7 1 0,1-1 0,-5 3-1</inkml:trace>
  <inkml:trace contextRef="#ctx0" brushRef="#br0" timeOffset="48820.7924">7376 17303 3,'4'-9'2,"-2"-1"1,2-2 0,-2-1 0,2 2-1,-2-2 0,-2 0 0,0 3 1,0 0-2,-4 2 0,0 1 0,-2 3-1,-4 1 0,-3 4 0,-1 3 1,-5 3 0,0 6 0,-1 2 6,-3 2-1,-2 4 0,2 1-8,1 3 7,1 0-7,2 1 0,1-2 1,5 1-1,3-2 1,6 0 0,2-2 0,6 0 0,4-2 7,5-2-1,3-3-7,3-1 1,6-2-1,2 1 1,1-1 0,1-1 0,0 0 0,-2 3 0,-2 0 1,0 3 6,-4 3-7,-5 3 0,-3 2-1,-7 3 1,-2 3 0,-4 2 1,-6 0-2,-3 1 1,-3-1-1,0 0 0,-3-3-1</inkml:trace>
  <inkml:trace contextRef="#ctx0" brushRef="#br0" timeOffset="49045.8053">7477 17024 2,'0'5'3,"2"2"1,0 4 6,2 2-1,-2 5-2,3 4 12,-1 4-8,2 4 4,2 1-8,3 4 6,-1 2-1,4 2-2,5 1-8,0 1 0,3 1-7,1 0-6,4 0 1,-2-3 1,0-3 1,-1-1-1</inkml:trace>
  <inkml:trace contextRef="#ctx0" brushRef="#br0" timeOffset="49508.8317">7740 17499 2,'0'3'3,"0"-2"0,0 3 0,4-1 0,0 1-1,0-1 0,2 1 0,1 1 0,1-1-1,0-1 0,2-2 0,3 0 0,-1-1-1,3-1 0,-3-3 0,3 0 0,-1-2 0,1 0 0,-1-1 0,-1 0 0,-1-1 0,-2 0 1,1 1-1,-3 1 1,0 0 0,-2 1 0,1 2-1,-1 2 1,-2 1-1,2 3 0,-2 3 1,2 2-1,-1 4 0,1 1 0,-2-1 0,2 1 1,0 0-1,1-2 0,1-1 1,0-1-2,-2-2 1,3-1 0,1-4 0,-2-3 0,-2-2 1,3-2-1,-1-3 0,0-4 0,-2 0-1,1-4 1,-1-1 0,-2-3 0,0 0 1,-2-2-1,2 1 7,-2-1-1,0 0 5,0 4-14,-2 1 14,3 5 4,-1 0-2,0 5-1,2 3-1,-2 6-14,2 5 6,0 3-6,2 6 6,-1 3 0,1 1-1,2 1-6,0-2 0,1-1-7,3-1 3,-2-2 0,3-2 0,3-5 0,-1-4 0,1-5 1</inkml:trace>
  <inkml:trace contextRef="#ctx0" brushRef="#br0" timeOffset="50414.8836">8453 16588 4,'0'0'18,"0"0"3,0 2 4,0 3 3,0 3-9,2 5 3,-2 4-15,0 2 18,2 3-10,1 4-1,1 1 4,0 2-21,2 1 13,0 0-1,5 2-8,-1-2 7,2-1-2,1-2 6,-1-2-2,1-1-7,-3-5-7,-2 1 14,0-4-8,-1-1-14,-1 1 9,-4-4 6,-2-1-6,-4-1 0,-2 0 1,-3-1-19,-3-1 21,-1-1-7,-3 1 2,-1-1 1,3 1 0,-1-1 7,3 3-1,-2 1 0,3 2 0,1 1-7,2 1-5,1 4 1,3 0 14,2 2-1,0 0 0,2 0-1,4-1 0,0-1 6,3-3-8,-1-2-19,4-4-4,0 0 15,3-5-11,1-3 2,1-6 1,1-1 3,-1-2 1,1-1 1,-1-2 1,-3 1 2,1-1 0,-3 3 1,-2 0 8,-1 1-7,-1 2 7,0 2 0,0 2 0,-2 1-1,-2 4 0,0 4 0,0-1 0,1 2-7,1 1 8,-2-2-7,2 1 13,2 0-7,-2-3 6,2-1-13,-1-2 0,1-3 7,2-2 0,0-1 6,1-5-13,-1-1 7,2-4 0,1-2 0,-1-1-7,-2 0 1,2-2 13,-1-1-7,-1 2-6,0 1 0,-1 1 7,1 2 6,-4 0-13,4 5 19,-2 2-8,1 1 7,1 3-9,0 3-1,0 2-6,1 2 0,-1 3 7,0 0-7,3 1-7,-1 0 15,0-1-7,1-1 7,-1 1-8,0-4-5,1-1 1,1-3 0,-2-1 1,3-2 7,1-4 6,-1-1-7,-1-4-6,0-1 7,1-2 0,-1-3-7,-3 1 14,1 0-14,-2 1 1,-2 1 0,3 1 8,-3 3-1,-2 0-6,0 3 13,0 3-1,0 2 5,3 5-8,-1 3 7,0 1 3,2 0-14,1 2 0,-1-2 12,2 1-14,3-3 0,1-2 14,1-2-15,1-4 0,1-3-7,-1-2 8,1-3 1,-3-3-13,3-3 8,-5-2 13,3-2-7,-3 1 0,-2-4-7,-1 0 1,-3-3 1,0-2-6,-2-2 0,-4-3 2,-4-2 1,0-2 1,-4-1 1,-3-2 0,3 5 1,-2 2 19,1 4-8,3 5 6,-2 4 18,0 3-4,1 8-10,1 4-3,0 7 12,4 6-10,0 6-1,2 3 10,2 7-9,0 2-9,2 4 12,2 1-8,5 4-28,-3 1 9,4 0-25,1-3 4,1 0 3,1-3 3,1-5 3,1-3 2,-1-4 1,1-5 2</inkml:trace>
  <inkml:trace contextRef="#ctx0" brushRef="#br0" timeOffset="50528.8901">9636 16837 2,'2'0'3,"3"0"0,-3-1 0,2 1-1,2-1 0,0-1-1,0-2 0,3-2 0,-1-1-1,0-2-1</inkml:trace>
  <inkml:trace contextRef="#ctx0" brushRef="#br0" timeOffset="50747.9026">7717 17377 129,'-4'1'14,"0"0"-7,0 1 11,-3 0-3,3-4-1,2 0-2,4-3-8,4-3 0,5-2-7,1-5-20,9-6 4,2-1 2,6-4-1,6-3 2</inkml:trace>
  <inkml:trace contextRef="#ctx0" brushRef="#br0" timeOffset="51859.9662">9068 14494 1,'-5'5'3,"-1"-1"0,2 2 0,-2 4 0,2-2-1,0 2 0,-1 3 0,1 1 1,0 2-1,2 4 0,2 1-1,-2 2 0,2 4 0,2 3 0,-2 2 0,2 5 6,2 3-7,0 6 12,3 5-14,1 4 13,0 4-14,3 5 7,1 3 7,5 3-9,-1 6 0,3 3 6,1 3-1,3 4 13,2 2-16,0 2 12,4 4-15,0 5 6,2 1-7,0 4 0,4 2 14,0 3-3,0 6 5,4 2-1,3 3-23,-1 2 16,3 4-2,1 2 5,1 3-13,1 2 12,-1-1-1,-1 2-14,-1 1 21,-1-3-3,-2-1-2,1-3-1,-3-7 6,0-16-15,-1-13 12,-1-12 6,-2-9-10,0-9-1,-2-7-7,0-9 0,-2-4-1,0-6-6,-2-5 1,29 26-7,-14-15-10,-7-10 2,-8-9-9,-2-6 2,-4-3 4,-7-9 1,-1-5 3,-3 0 1</inkml:trace>
  <inkml:trace contextRef="#ctx0" brushRef="#br0" timeOffset="53148.0399">8530 14921 1,'-2'-5'3,"2"-1"-1,2 1 0,0-3 0,4-1-1,2 0 1,3-1-1,1-2 0,3 0-1,1 0 0,5-2 0,2-2 1,3 0-1,3-1 1,2-1 0,7-1-1,1-2 0,4-1 1,7-3 0,4-2-1,6 1 0,4-3 0,6-2 0,3 0 0,5-2 0,7 0 0,8-2 0,2 0 0,7-2 0,3-2 0,5 0 0,8-2 0,1-3 0,6 0 0,1-2 0,6-1 0,5-2 0,-1 1 0,3 0 0,5 1 0,3-1 0,0 2 0,2-1 0,0 2 0,2-1 0,-2 2 0,0 2 0,-2 1 0,-3 1 0,1 0 0,-4 3 0,-3 2 0,-5 2 0,-7 2 0,-2 2 0,-4 3 0,-4 2 0,0 5 0,-7 1 0,-5 4 0,-5 3 0,-6 0 0,-4 3 0,-4 4 0,-7 3 0,-1 2 0,-7 3 0,-4 2 0,-6 2 0,-2 2 0,-4 3 0,-4 1 0,-5 2 0,-2 3 0,-1 1 0,-3 2 2,-4 2-2,-2 2 0,-2 3 1,-2 2 0,0 3-1,-4 2 1,-2 4-1,0 3 0,-3 2 0,-1 5 1,-3 1-1,1 4 0,0 1 0,-3 4 0,3 1 0,-3 0 0,3 4 0,-1 3 0,1 1 1,1 2-1,1 2 1,4 0-1,-5 2 0,3 1 0,2 2 0,-1 2 0,5 0 0,0 2 0,2-2 0,2 2 1,2 0-1,-2 0 0,2 1 0,1 0 0,-1-2 0,0 0 0,2 1-1,-2-2 1,2 0 0,-2 0 0,0 0 0,2-1 0,-1-2 1,1 1-1,0-1 0,0-2 0,-2-1 0,2-2 0,-2-1 0,0 0 0,-2-1 0,3-2 0,-3-1 0,-2-1 0,0-2 0,-3-1 0,-1-1 0,-2-1 0,-2-3 0,-3 0 0,-1-1 0,-1-2 0,-3-1 0,-5-1 0,0-1 0,-1-1 0,-5-1 0,0-2 0,-2-3 0,-4-1 0,-1-2 0,-3 0-1,-2-3 1,-1-2 1,-3 0-1,-5-3 0,-1-1-1,-5 0 2,-2-2-1,-2 1-1,-2-2 1,-6-2 0,0 1 0,-7 0 1,-1-1-1,-3 2 0,-6 2 0,-4-2 0,-2 2 0,-4 0 0,-2-1-1,-2 1 1,-3-1 1,-3-1-1,-2 0 0,-3 1 0,-6-1 0,-4 0 0,-4-1 0,-4 0 0,-6 0 0,-5 0 0,0-1 0,-1 0 0,1 1 0,-3 1 0,-1-2 0,-2-3 0,-4-3 0,5-2 0,-3-3 0,0-3 0,0-1 0,0-2 0,2-1 0,-1-1 0,1-1 0,2-2 0,1 0 0,1 0 0,0-4 0,5-2 1,1 0-1,5 0 0,2 0 0,4 0 0,2 0 0,2 0 0,4 0 1,2 0-1,5 0 0,1 0 0,7 0 0,2 0 0,6 0 0,2 0 0,6 0-1,2 0-1,7 0-1</inkml:trace>
  <inkml:trace contextRef="#ctx0" brushRef="#br0" timeOffset="58860.3666">11946 14055 2,'-16'2'2,"-3"1"0,-3 3 0,-3 0 0,-2 1-1,-2 1 1,-4 3-1,0-1 1,-2 3-1,-5 0 0,1 1-1,-2 2 1,-3 1 0,-1 2-1,1 1 2,-1 2-1,-3 1 0,1 3 0,1-1-1,-1 1 0,-1 1 1,0 2-1,1-1 0,1-1 0,-1 3 0,1-1 0,1 0 0,-1 0 1,3-1-1,-3 0 1,5-1-1,0 1 0,1-1 0,3 0 0,0 0 0,4-2 0,0 1 1,4-2-1,2-1 0,2 1 0,4-3 0,1 1 0,5 1 0,3-2 0,4 0 0,1 1 0,5 0 0,4 0 0,2-1 0,3-1 0,5-2 0,5 0 0,3-2 0,7-1 0,2-1 0,8-1 0,3-3 0,3 0 0,5-2 0,1-2 0,7-2 0,2 0 0,4-2 0,6-1 0,5-1 0,1-1 0,3-3 0,3-2 0,5-4 0,0 0 0,6-4 0,2-1 0,2-3 0,0-1 0,2-2 0,3-2 0,-1-3 0,4-1 0,-1-2 0,1-1 0,-1-3 0,-3 1 0,-4-2 0,0-2-1,-2 0 1,-2-1 0,-6-3-1,-6 2 0,-5-2 0,-6 1 0,-6 0 0,-4 2 1,-6 0 0,-2 2 0,-9 0 0,-2 0 0,-4 2 1,-4 0-1,-4 0 0,-2 2 0,-2 0 0,-5 0 0,-1 1 0,-3 1 1,-1 0 0,-3 2-1,-1-1 0,-3 1 0,-2 2 0,0 0 0,-2-1 0,-4 3 0,0 2 0,0-1 0,-4 1 0,2 2 0,-5 1 0,1 0 0,-2 2 1,-3 1-1,1 1 0,-5 2 0,1-1 0,-5 2 1,0 1 0,-1 1 0,-5 1-1,0 1 0,-2 1 0,-2-1 0,0 3 0,-2 0 0,0 1 0,0-1 0,-1 2 0,-1-1 0,2 2 0,0 0 0,-2 1 0,0-1 0,0 2 0,-1 0 0,-1 2 0,-2-1 0,0 1 0,-3 0 0,3 1 1,-2 1-1,-3 2 0,3-1 0,-1 1 0,-1 1 0,2-1 0,-1 0 0,3 0 0,2 2 0,2 0 0,-1 1 0,3 0 0,2 0 0,0-1 0,4 1 0,3 0 0,-1-1 0,2 0-1,2 1 1,1-1-1,1 0 0,3 0-1</inkml:trace>
  <inkml:trace contextRef="#ctx0" brushRef="#br0" timeOffset="60859.481">10935 14735 3,'-2'-1'3,"0"-2"0,0 0 0,-2-1 0,0 2 7,0-1-2,1 0 5,-1 0-2,2 0-14,0 1 7,0 0-7,2 1 14,0 1-8,0 2 6,2 3-15,0 2 8,4 4-6,1 3 13,1 4-14,0 3 1,0 1 0,3 0-1,-1 2 2,3-1 14,-3 2-15,2-2 7,1-1-8,-1-1 2,3-2 14,-3-1-15,5-1 13,-1-2-14,3-2 7,1-5-7,1-6 0,2-1 1,2-4 1,2-3-1,-3-3 1,3-3 0,0-1 0,-2-2 0,-2 0 0,-1 0 1,-1 0 0,-6 0 0,1-1 1,-3 2-1,-5 1 1,0-3-1,-2 2 1,-2 0 1,-1 2 0,-1-1-1,-2 0 1,0-1 0,2 0 0,-2 0 1,2 0-2,0 0 2,2 0-1,0 2 1,2-2-1,3 2 0,1 0 1,-2 4-1,3 0 0,1 1 0,-2 2 0,3 2 0,-3 2 0,0 0 0,-1 3 0,-3 0 0,0 3 0,-2 1 0,-4 2 0,-2 1 0,-2 2 0,-2 0 0,-3 1 0,-3 1 0,0-3 0,-3 1 0,1-2 0,1-1 0,-1-1 1,-1-2-1,1-3 0,1-1 0,1-2 0,2-1 0,4-3 0,1-3-1,3 0 0,2-3-1,4-1 1,5-1-1</inkml:trace>
  <inkml:trace contextRef="#ctx0" brushRef="#br0" timeOffset="61675.5276">11938 14505 1,'8'-2'2,"-1"2"-1,1-1 1,-4 1 0,2 0 0,-2 0 0,-1 1-1,-3-1-1,-3 2 1,-1 0 0,-2-1 0,0 1 0,-4 3 0,-1-4-1,-1 0 1,-1 2 0,-1-3 1,2 1-2,1-1 1,-1-2 0,-1-2-1,3 1 0,0-2 0,1-2 0,3 0 0,0 0 0,4-1 1,0-1-1,0 2 1,4-2-1,2 4 0,2-1 0,0 1 0,3 4 0,1 1 0,2 4 0,1 4 0,3 1 0,3 4 0,2 2 0,-1 3 0,3 5 0,0 2 0,0 3 0,-1 2 0,3 2 0,0 1 0,-2 2 0,-1 0 0,-1 1 0,-2-1 0,-3 1 0,-3 0 0,-1-2 1,-2-4 0,-3 2 0,-3-3 0,-2-3 0,-2-1 6,-2-4-7,-4-4-1,-1-3 7,-3-2-7,2-4 0,-5-3 1,1-4 6,0-7-1,-3-2-7,-1-5 0,1-4 0,-1-4 0,1-5 0,5-1 0,-1-4 0,1-3 0,4-2 0,4 0-1,2-1 1,0 1 0,4 2 0,4 2 0,0 1 1,3 1-2,-3 7 2,4 1 0,1 4 1,-1 4 0,1 5 0,1 3 1,-1 4 0,1 4 0,1 2 1,-3 3-1,2 1 0,1 1 0,-3 2-1,1-2 0,-1 1 1,-2 0 0,3-1 0,-5 0-1,2-1 0,-1-3 1,-1 0 0,2-2 0,-1-2-1,-1-2 1,2-2-1,-1-4 1,1-3 0,-2-1-1,0-3 0,3-2 0,-1-4 0,-2 0 0,1-2 0,-1 0 0,0 2 0,3-1 0,-5 1 0,2 5 0,-4 1 0,2 4 0,3 3 0,-3 2 0,2 4 0,-2 3 0,5 3 7,-3 2-7,2 3 0,1 1-1,-1 1 0,0-1 0,5 0 1,-3-2 0,3 1 6,-3-1-1,3-4-6,-3 0 6,2-2-7,1-1 0,-3-5 1,1 2 0,-1-5-1,1-2 1,-1-1 0,-2 0 0,1-1 0,-1 1 1,0-1 0,-1 0 0,-1 2 0,-2 1 6,2 2-1,-1 0-8,-1 1 2,0 1-1,0-1 1,0 2 6,-2 1-7,3 0 0,1-1 0,-4 0 0,2 1 0,-2-3-1,1 0-1</inkml:trace>
  <inkml:trace contextRef="#ctx0" brushRef="#br0" timeOffset="61835.5368">12279 14252 1,'-4'0'4,"2"0"0,0 0-1,0 0 7,0 0-9,2-1 7,-2 0-8,2 1 0,0 0 0,2 0 0,0 0-2</inkml:trace>
  <inkml:trace contextRef="#ctx0" brushRef="#br0" timeOffset="62909.5982">12708 15244 1,'-29'8'2,"-4"2"0,-5 1 0,-1 2 0,-4 2-1,-5 1 0,-2 3 0,-3 1 0,-3 2 0,0 1 0,-4 3-1,0 2 0,-2 1 1,0 2-1,0 3 1,-2 1 0,2 3 0,0 0 0,0 1-1,4 0 2,2-1-1,4-1 0,5-1-2,5-1 2,5 0-1,6-2 0,4 1 0,6-1 0,7-2 0,1-1 0,9-1 0,4 2 0,4-4 0,5 0 0,3-1 0,9-2 0,0-2 0,5-2 0,5-3 0,5 1-1,3-3 1,4-4 0,7-3 0,6-4 0,6-3 1,6-2-1,2-6 0,5-1 0,3-5 0,7-2 0,2-3 0,4-3-1,2-3 1,0-1 0,0-3-1,0-1 1,3-2 0,1-1 0,0-3-2,-2-2 2,-2 1 0,-2-2 0,-4-1 0,-2 1 0,-5 1 0,-1-2 0,-2 2 0,-7 1 0,-4 0 0,-8-1-1,-2 0 1,-4-1 0,-7 1 0,-6-2 0,-1-1 0,-5-2 0,-4 0 0,-5-1 0,-1 1 0,-2 1 1,-7 0-1,-1 1 0,-5 2 2,-2 3-2,-2 0 1,-6 3-1,-2 0 0,-2 3 0,-6 0 1,-3 4 0,-4 1 0,-1 2-1,-5 2 1,-4 3-1,0 2 1,-4 2-1,-2 1 1,-4 4-1,-1 1 0,1 3 0,-5 0 0,3 2 0,-2 2 0,-1 1 0,1 3 0,1-1 0,-1 3 0,2 1 0,-1 1 0,1 1 0,2 2 0,-1 0 0,1 2 0,0-1 0,2-1 0,1 2 0,1 0 0,2 0 0,2 0 0,0-2 0,4 0 0,2-2 0,3-1 0,1 0 0,2-1-1,5-1 0,-1 1 0,3-1-1</inkml:trace>
  <inkml:trace contextRef="#ctx0" brushRef="#br0" timeOffset="64885.7113">11729 15851 2,'-2'-2'4,"-2"-2"-1,2 1 0,-2-1-1,0 1 0,2 1 0,-2-1 0,2 2 1,-1 0-2,3-1 0,-2 0 1,4 4-1,1 0 0,1 3 0,2 4-1,4 2 1,3 5-1,-3-1 7,4 2-7,1 1-1,1-1 7,3 0-7,0 1 0,-1-3 0,-1-2 7,4-3-7,-1-2-1,1-3 1,-3-3 0,1-2 7,2-4-1,-3-6-7,-1-3 7,-1-4-8,-1-3 1,-1-2 0,-3-2 0,-3-2 1,0-2 6,-4 1 0,-1-3-1,-6 3 7,1 0-9,-4 1 0,0 2 6,0 2-14,-2 4 1,1 3 0,-1 1 0,2 5 1,2 4 0,-3 6 1,3 3 0,2 4 1,0 1 0,2 3 0,2 1 0,0 1 0,5 2 0,-1-1 0,4 0 1,3-1 0,-3 0 0,2-2 0,1-3 0,-1 0 0,0 0 1,-1-1-1,-1-3 1,3 1 0,-3-1 0,-2 0 0,3-1 0,-3 1 0,0-3 0,0 3 0,1 1 0,-1-2 0,0 3 0,3-2 0,-5 1 0,2 1 0,-2 0 0,2-1 0,-1 1 0,-3-2-1,2-2 0,-2-2 0,0 0 0,2-3-1,-1-1 1,-1-1 1,-2-3 0,0 0 0,0-4 0,0 0-1,0-1 0,0-1 1,-2 0 0,2 3 1,-2-3-1,0 2 1,0 0-1,0 1 1,0 3-1,0-1 0,0 2 0,0 1 0,2 3 0,0-1 0,0 2 0,3 1 0,-1 0 0,0 1 0,2-1 0,0 0 0,0-1 2,3 1-2,-1-2 0,-2 0 0,2-3 1,1-1 0,-3-1-1,2-2 0,1 0 0,-1-2 0,-2-1 0,0 1 0,-2-1 0,0 1 0,-1 0 0,-3 1 0,0 0 0,-3 2 1,1 1-1,-2 3 1,-2 0-1,2 3 0,-2 2 0,-3 3 0,1 3 0,2 2 0,0 4 0,2 1 1,-3 2-1,5 1 1,2 2-1,2 1 0,0-3 1,5-1-1,-1 0 0,0-3 0,2-1 0,5-3 0,-3-3 0,3-3 0,-1-5-1,2-1 1,1-4 0,-3-2 1,1-2-1,1-2 0,-3-1 0,1-1 0,-4 0 0,0 0 0,1-1 0,-5 1 0,0 1 0,0 0 0,-2 3 1,-2 1 0,2 2-1,0 1 0,-2 2 0,0 5 0,2 2 0,1 4 0,-1 6 1,0 2-1,0 2 0,2-1 0,2 3 0,-2-2 1,2 0-1,3-1 1,1-2-1,0-4 0,1 0 0,-3-3-1,2-1 1,1-4 1,-3-1-1,0-4 0,0-2 7,-1-2-8,1-2 1,-4 0-1,0-2 0,-2-2 0,0-1 1,0-1 0,-2 0 0,2-1 0,-2 1 0,3 2 0,-1 0 6,2 3 0,-2 1-7,0 2-1,4 3 1,0 2 0,3 3 0,-1 1 7,2 4-1,1-1 6,-1 2-8,2 0 6,-1 1-8,1 0 0,-2 0 0,3-1-7,-3 0 1,0-2 1,3-1 13,-3-2-7,-1-1-7,-1-1 7,0-3 0,-2 1 0,0-3 6,-1 0-1,-3-1-1,-2 0-14,0-1 8,0 0 0,-2 0 0,0 1-7,-1 0 1,1 1 1,0 1 0,-2 2-1,2 2 1,0-1 0,2 4 0,-2 1 0</inkml:trace>
  <inkml:trace contextRef="#ctx0" brushRef="#br0" timeOffset="66184.7856">13229 15297 3,'-2'0'4,"2"0"-1,-2 0 0,-2 1-1,1 2 0,-1 4 0,0 2 7,-2 4-2,2 1-7,0 4 0,0 0 0,1 3 13,1 2-2,4 2-14,1 0 7,1 0 7,2-1-9,4 0-6,-1-2 6,1-4 0,0 0-7,3-6 14,-1-1-8,2-4 0,-1-2-6,1-7 0,1 0 1,-3-4-1,3-3 2,-1-3 0,-3-3 1,1 0 0,-2-1 0,1-4 0,-1 0 1,-2-2-1,-2 0 1,1 0 0,-3 1 0,0 0 0,-2 3 0,-4 0 0,2 3 1,0 2 0,-2 3 0,-2 3 6,0 3-7,-1 4 7,1 5-7,-2 1 6,0 4-7,0 3 0,2 2 0,-1 1 7,3 1-7,0 2 7,2-1-1,2-3-7,3 0 7,-1-2 0,0-3 0,2-2-10,4-1 2,-1-4 1,-1-3 0,2-3 0,1-1 1,-1-4 1,-2-3-1,0 0 1,1-3 0,-1-2 0,0 0-1,-2-1 2,1-2 0,-1 1-1,-2 0 1,0 2 0,0 1 6,0 2 0,-2 2-1,1 3 6,-1 4-15,-2 3 8,0 2-1,0 4 6,0 4-14,0 2 1,0 2 7,2 1 5,-2 1-13,2 0 7,2 0 6,-2-1-14,2-1 7,2-2 0,3-3 0,-3 0-7,0-4 1,2-1 0,-2-3 0,1-3 2,1-1 1,0-3 0,-2-2-1,1-2 1,-3-2 7,0 1-8,0-4 1,0 4 1,0-2 0,0 0 0,-1 0 0,1 2 6,-2 3 0,0 1-1,0 1 0,0 2 0,0 3-1,0 1-7,0 3 13,2 1-13,0 4 13,1 3-14,-1-1 13,0 1-13,0 2 13,2 0-8,0-2 0,1-1 7,-1 1-14,0-2 1,2 0 0,-2-2 1,3-4 0,-1 0 1,-2-3 1,5-2 0,-3-2 0,0-1 0,2-2 1,-1 1 0,-3-2 1,0-2 0,0 2 0,-2-2 0,1-1 0,-1 0 1,0 0-1,0 2 7,0 1 0,-2 1-8,0 2 0,0-1 1,2 2 0,-1 4 7,-1 2-1,0 2-7,2-1 0,-2 3 0,0-1 7,0 1 7,2 0-9,-2 0 0,2 1-7,-2-1-1,3 0 2,-1-2-1,0-2 1,2-1 1,0-1-1,3-2 1,-1-2-1,0-1 1,-2 0 1,3-2 0,-1 2 0,-2-1 1,-2 3-1,0-2 0,0 0 1,3 1 0,-5 1 0,0 0 7,0 2-1,0 1-1,-2 1-1,0 0 0,2 3-7,-2 3 0,0 0 1,2 2 6,0 1-6,-2-1 6,2 1-7,0 0 0,0-2 1,0-1 0,3-2 0,-1-1 0,2-2 0,-2-4 0,2 0 1,0-3-1,3-2 1,-1 0 0,0-3 0,3 0-1,-3-2 1,0-2 0,0-1 1,-1 1-1,-1 1 1,0 0 0,0 2 0,-2 2 1,0-1 0,1 2-1,-1 2 0,-4 1 0,2 4 0,0 3 0,0 1 1,0 4 0,0 1-1,-2 1 0,2 1 0,2 2 0,0-1 0,1 0 7,1-3-8,0-2 7,2 0-7,1-1-1,1-4 0,-2-3 1,2-1 0,3-3 0,-1-3 0,1-1 0,-3-2 0,2-2 1,-1 0-1,-1-1 0,-2 1 1,1-1 0,-3 1 1,0 1 12,-2 1 6,0 3-10,-2-1 11,0 3-1,1 2-22,-3 2 7,0 3 5,0 2 5,-3 1-8,1 3-7,-2 2 1,2 2 0,-2 0 0,2 2 0,0 2-13,0-1 1,0 1 0,2 0 0</inkml:trace>
  <inkml:trace contextRef="#ctx0" brushRef="#br0" timeOffset="67054.8353">13407 16249 2,'-13'0'2,"-3"0"0,-5 0 0,-4 2 0,-4 2 0,-6 3 0,-4 2 0,-9 3 0,-3 5-1,-5 3 0,-8 5 1,-1 2-1,-5 4 0,-2 4 1,-5 3-1,1 2 0,-5 2 0,0 2 0,3 3-1,1 1 0,5-1 0,2 2 7,5 0-7,5-1 0,3 0 0,7 0-1,4-1 1,5-2 0,6-1 0,8 0 0,4-3 0,7 0 0,5-3 0,7-1 0,6-2 0,7-1 0,5-3 0,9-2 0,8-3 0,8-2 0,7-3 0,5-3 0,7-4 0,8-4 0,7-4 0,10-3 0,3-3 0,5-4 0,7-3 0,5-5 0,5-3 0,1-5-1,7-4 1,0-5 0,4-5 0,2-7 0,8-3 0,2-5 0,1-3-1,1-1 1,3-4 0,-5-2 0,-4-1 0,-4-1 0,-4-1 0,-4-1-1,-6 0 0,-5 1 1,-5 1 0,-7 2 0,-9 2 0,-9 1 0,-7 3 0,-10 3 0,-8 3-1,-13 1 1,-8 2 0,-8 4 0,-11 0 0,-8 4 0,-8 2 0,-5 4 0,-7 1 0,-5 2 0,-6 3 0,-6 1 0,-4 3 0,-7 1 0,-4 5 0,-5 3 0,-3-1 0,-2 3 0,-6 3 1,-3 2 0,-1 1-1,-2 2 0,-3 2 0,-1 2 1,1 2-1,3 2 0,-3 0 0,3 2 0,4 1 0,-3 0 0,5 2-1,0-1 1,4 2 1,2 0-1,0 0 0,2-2-1,6 0 0,3-1-1</inkml:trace>
  <inkml:trace contextRef="#ctx0" brushRef="#br0" timeOffset="67666.8703">12865 16977 2,'0'-4'3,"-2"2"-1,-2-2 1,-1 2-1,1 1-1,-2 1 1,0 2 0,0-1-1,-3 4 1,-1 2-2,2 1 2,-5 2 0,3 1-1,0 3 0,1 0-1,-1 1 1,4 1 0,0 0-1,2 1 1,1-2 0,1 1 0,4 1 0,1-1 0,1-1 0,2 0-1,-2 0-1,0 0 1,2 1 1,1 0-1,-5-1 0,2 1 0,-4 2-1,-2-2 0,0 1-1</inkml:trace>
  <inkml:trace contextRef="#ctx0" brushRef="#br0" timeOffset="68285.9057">13045 17037 4,'0'10'3,"2"0"-1,-2 2 0,2-1 0,0 1 0,0-2-1,2-2 1,0-1 0,0-2 0,3-4-1,1-2 0,2-4-1,1-4 1,1-2 0,0-3-1,1-4 0,-1 0 1,-1-2-1,1 0 1,-2-1 0,-1 0-1,-1 3 1,-2 1-1,0 2 0,-2 3 1,1 2-1,-1 1 1,-2 2 0,2 2-1,-2 4 1,2 4-1,2 4 0,-2 2 0,3 0 0,-1 1 0,0 1 7,2-1-8,1 0 0,-1-3 0,0-1 0,0-1 0,3-4-1,-1-2 0,-2-2 0,3-4 1,-3-4 0,2-2 0,-4-1 0,1-2 0,-3-1 1,0-4-1,-2-1 1,0 0 0,-2-3 0,-4 0 0,2-1 0,-2-1 0,-2-1 0,-1 0 0,1 4 1,0 2 0,2 2 0,-2 4 0,1 4-1,3 3 1,-2 6 0,0 3-1,2 5 1,2 3 6,0 6-7,2 3 12,0 2-7,2 4-8,3 1 7,1 2 0,0 0-7,0 2 1,1-1 6,-1-1 0,2-3-8,1-1 1,-1-2 7,-2-3-7,3-2 7,-3-2-7,0-3 0,-2-1 7,0-6-7,-1-2 0,-1-3 1,0-4 0,-2-1 0,2-1 0,-2 0 0,0 0 1,-2-2 0,0 3 1,2 2-1,-2 0 0,0 0 0,-2 4 0,2 1 0,0 1 0,0 3 0,0 0 0,0 1 0,2 0 0,0 2-1,0-3 0</inkml:trace>
  <inkml:trace contextRef="#ctx0" brushRef="#br0" timeOffset="68949.9437">13626 16749 4,'4'-1'2,"0"1"0,0 0 0,2 0 0,1 2 0,-3 0 0,4 2 0,0-1-1,-1 2 2,1 0-2,0 2 0,-2-3-1,1 2 0,-1-1 1,0-1 0,-2 1-1,0-2 1,0 0-1,0-1 1,1-2 0,-3-1-1,2-3 0,0-2 0,-2-3 0,2 0 0,0-1-1,0-2 1,1 3 1,-1-2-1,0 1 0,0 2 0,0 1 0,2 2 0,-2 1 0,3 3 0,-1 1 0,-2 4 1,2-1 0,-2 3-1,3 0 0,-3 1 0,2 0 0,-2 0 0,0-1 0,2-1 0,-1 0 0,-1-3 0,2 0 0,-2-4 0,0 0 0,2-4 0,1-1 0,-3-3 0,2-1 0,-2-3 0,2 1 0,-2 0 0,0 0 0,3 0 0,-3 2 0,0 1 0,2 1 0,-2 2 0,3 2 0,-3 1 0,2 2 0,-2 2 0,2 2 0,0 0 0,1 3 0,1-1 0,0 2 0,0 1 0,1-2 0,-1 1 0,0-2 0,3-2 0,-3 0 0,0-2 0,0-3-1,3-2 1,-3-1-1,0-4 0,3-1 0,-3-2 1,-2-3 0,0-1 0,3 0 0,-5-2 0,0 0-1,-2-1 1,0 0 0,-2-1 0,0-2 0,-2 1 0,2 1 1,0-1-1,-2 2 1,2 0 0,-2 2-1,2 1 1,2 1-1,0 3 1,0 2 6,0 1 5,0 1-1,2 4-14,0 3 14,3 2-2,-1 4-8,2 1 6,0 5 6,3 2-8,-3 4 7,2 1-15,1 3 13,-1 0-2,2-1-13,1 1 7,-3-1-7,3-2-5,-1-2 0,-2-2 1,3-4 1,-1-1 0,-2-4 1,3-3 1,-1-3-1,-1-1 1</inkml:trace>
  <inkml:trace contextRef="#ctx0" brushRef="#br0" timeOffset="69159.9557">14184 16264 1,'0'0'3,"0"2"0,-2-2-1,4 1 1,-2-1-1,2 2 0,0-2 0,5-2 0,-1-1 1,2-2-2,5-2 0,1 0 0,0-4-1,3-2 0,0-1-1,1-1-1,1 0-1</inkml:trace>
  <inkml:trace contextRef="#ctx0" brushRef="#br0" timeOffset="69491.9747">13620 17428 1,'2'-11'3,"2"-1"-1,-2-1 1,0-2-1,0 1 1,0-1-1,0 2 0,0 0 0,0 1 0,0 3 0,-2 2-2,0-1 1,0 3 0,0 3 0,0 1-2,0 3 1,0-2-2,-2 5 0</inkml:trace>
  <inkml:trace contextRef="#ctx0" brushRef="#br0" timeOffset="69988.0031">14430 16374 4,'0'-4'3,"-2"-3"0,2 0 0,-2 0 0,2 0-1,-2 1 8,-2 0-9,0 0 6,0 2-1,-4 1-7,1 3 0,1 2 1,-2 1-1,-3 4 0,1 1 7,0 5-7,-3 1 0,1 2 0,0 3 1,-1 2-1,3 0 0,2 2 0,-1-1 1,3-1-2,2 0 2,2-5-1,4-1 0,0-3 0,2-3 0,2-2 0,3-4 0,1-3 1,-2-4-1,3-2 0,1-2 0,-2-2 0,1-3 1,1-1 0,-2-2 0,1-3 0,-3 4 0,0 1 0,1 2 0,-1 0 0,-2 2 0,-2 3 0,2 1 0,-1 4 0,-1 1 0,0 3 1,-2 3 0,0 2-1,2 1 0,0 2 0,0 2-1,0-1 1,3-2-1,-1 0 0,0-1 0,2-1 0,1-2-2</inkml:trace>
  <inkml:trace contextRef="#ctx0" brushRef="#br0" timeOffset="70181.0141">14668 16309 3,'2'-3'2,"0"-1"-1,-2 3 1,2-1 0,-2 2 0,3 1 0,-3 1 0,0 3-1,0 2 0,-3 2-1,3 1 1,0 1 0,0 2-1,3 0 2,-1 1-1,0-1 0,0-2-1,0 1 0,4-2 0,-2 0 0,2-3 0,-2-2 0,3-1-1,-1-2 0,0-3-1,-2-1 1,4-2-1</inkml:trace>
  <inkml:trace contextRef="#ctx0" brushRef="#br0" timeOffset="70486.0316">14883 16240 3,'2'-2'4,"-2"2"-1,0 0 0,2 0 0,-2 3 0,0 0 0,0 2 5,0 2-1,-2 2-7,2 2 0,0 0 0,-4 3 6,2-1 0,0 0-7,0 0-1,0 0 0,2 0 1,-2-1-1,2-3 1,0-1 0,2-1 0,0-3 0,2-3 0,0-2 0,0 0 0,3-3 0,-3 0 1,4-2 0,-2-1-1,3 0 0,-1 0 0,0 0 0,-2 1 1,1 1 0,-1 2 0,0-1 0,-2 3 0,2 2 0,-4 2 0,2 0 0,-1 2 0,-1-1 0,-2 1 0,0 1-1,0 1 0,0 0 0,2-2 0,-2-2 0,0-1 0,2 0-2</inkml:trace>
  <inkml:trace contextRef="#ctx0" brushRef="#br0" timeOffset="70848.0523">15059 16267 2,'2'-3'3,"0"-2"0,0 1-1,0-1 0,3 2 0,-3-1 0,0 3-1,0-1 0,2 0 0,-2 4 0,4-1 1,-4 1-1,2 2 0,-2-2 0,3 1-1,-1 2 0,0-2 0,0 1 0,2-1 0,0 0 1,-1-2-1,1-2 0,2-2 0,-2 0 0,0-3 0,3 0 0,-1-2 0,-2-1 0,4 0 0,-3 0 0,-1 0 1,0 0-1,-2 0 1,2-1 0,-1 3 0,-3 0 0,2 3-1,-2-2 1,0 2 6,2 2-7,-2 1 0,0 3 0,-2 2 0,2 1 6,0 2-7,2 3 0,-1 1 0,1 3 0,0 3 7,0 1-7,2 3 12,0 2 0,1 2-2,-1 2-1,0 0-14,0-1 7,-2 0 0,0-2 6,1-1-1,-3-1-13,-2-3 13,0 0-13,-2-4 1,0-2 0,-3-2 1,1-4-1,-2-2 1,2-3 0,-2-3 0,-3-4 0</inkml:trace>
  <inkml:trace contextRef="#ctx0" brushRef="#br0" timeOffset="71001.061">15291 16170 3,'2'-1'4,"2"1"-1,0-2 0,2 2-1,1 0 0,-3 0 0,4 0 1,-2 0-2,2-1 0,1 0-1,-1 0 0,-2 0-1,2-3-2</inkml:trace>
  <inkml:trace contextRef="#ctx0" brushRef="#br0" timeOffset="71904.1127">14799 17117 2,'-17'4'2,"-2"2"1,-5 2-1,-5 2 0,-7 1-1,-3 3 0,-4 2 0,-5 3 0,-8 2-1,-2 2 1,-2 1 0,-4 4-1,0 2 1,-2 4 0,-2 2 0,-3 4 1,-3 2-1,0 4 0,-3 3-1,3 2 0,-1 3 0,3 0 1,3 2 0,3 0-1,4 1 0,2-3 1,4 1 0,5 1-1,3-3 0,7 0 1,6-3-1,4-4 1,6-2-1,8-1 1,5-2-1,6 0 0,8-5 0,4-1 0,6-4 0,5-3 0,8-2 0,6-4 0,4-5 0,8-3 0,7-3 0,4-7 0,6-1 0,4-6 0,4-4 0,6-5 0,5-4 0,10-3 0,2-5 0,6-4 0,2-4 0,3-2 0,3-2 0,-1-2 0,-3-2 0,0-2 0,-3 1 0,-3-1-1,-2-3 1,-4 1 0,0-2-1,-5-1 1,-3-2 0,-4 1-1,-5-1 0,-6-1 1,-4 1-1,-6-1 1,-4 0 0,-5-1 0,-5 0 0,-7-1 0,-2 1 0,-6-3 0,-4 0 0,-5 1 0,-1 0 0,-5 3 0,-4 1 0,-3 3 1,-3 2-1,-4 2 1,-5 2-1,-1 3 0,-8 3 1,-3 4-1,-4 2 0,-4 4 0,-4 2 0,-4 3 1,-4 4 0,-5 3-1,1 3 0,-5 3 0,-1 4 0,-1 2 0,-6 3 0,0 2 0,-1 3 0,-3 2 0,0 1 0,0 2 0,0 1 0,4 1 0,2 0 0,2 1 0,5 0 0,3-1-2,1-1 0</inkml:trace>
  <inkml:trace contextRef="#ctx0" brushRef="#br0" timeOffset="74462.259">13475 18043 4,'0'4'3,"-2"4"-1,2 1 0,0 4 0,4 1 1,0 2-1,2 0-1,1 2 0,1-1 2,2 1-2,0-1 0,3-2 0,-1-2 0,3-1 0,-3-3-1,5-2 1,-5-5 0,3-2-1,-5-4 1,2-5-1,-1-2 0,-3-6 7,0-1-1,-2-4-1,-1-1 0,-1-2-1,-2 1 0,-2 0 6,0 3-2,-2 1-1,0 2-1,2 4-7,-2 1 7,2 5-7,2 2 6,0 5-13,2 4 14,2 2-14,0 2 14,5 3-14,-1 0 8,2 2-6,3-2 0,-1 2 0,1-2 1,1-2 0,-1-2 1,1-3 1,-1-3 0,-1-3 1,1-4 0,-3 0 0,-1-1 1,-1-2-1,0-1 1,-2 2 0,1 1 0,-3 1 0,0 1 0,-2 1 0,0 2 1,1-1 0,-3 3 0,2 2-1,-2 2 1,0 0-1,0 1 0,2 0 0,-2 1-1,0 0 0,0-2 0,0-1 0</inkml:trace>
  <inkml:trace contextRef="#ctx0" brushRef="#br0" timeOffset="74585.266">13868 17697 2,'-2'-5'2,"2"0"0,0 2 0,-2 0 0,0 2 0,2-1-1,2 0 0,-2 0-1,4 4 0,-2 0-1</inkml:trace>
  <inkml:trace contextRef="#ctx0" brushRef="#br0" timeOffset="75180.3001">14131 17900 1,'0'-3'3,"4"-2"0,0-2-1,2-1 0,-2-3 0,0-3 0,0-1-1,1-2 1,-1-1 0,2 1 0,-4-1-1,-2 1 0,0 3-1,-2 1 1,-2 0 0,-2 4 0,-1 1 0,-3 1-1,2 5 1,-3 2 0,3 4-1,2 6 1,0 4-1,-1 2 0,3 4 0,0 1 7,2 3-7,4 2 0,2 0 0,5 2 6,-3-3-7,4-3 7,3-1-7,-1-3-1,2-4 1,1-2 0,-1-5 0,1-4 0,1-4 0,-1-3 0,-1-5 0,1-2 0,-3-6 0,1-1 1,-3-5-1,0-3 1,1 0 0,-5-1 0,0 0 0,-2 1 0,0 1 0,-2 3 0,-2 3 0,3 4 0,-3 2 0,2 3 0,-2 4 0,2 5 6,0 3-7,2 6 1,0 1 6,0 4-1,2 1-1,3 4-6,3-3 0,-2 0 0,3-1 0,-1-1 7,1-4-7,1-1 0,-2-2 1,3-3-1,-3-4 1,1-4 0,-1-3 6,1-3-7,-3-4 1,0-2-1,-1-1 7,-1-1-7,-2-2 0,-4 1 1,2 1 0,-4 0 0,2 2 0,-2 1 0,0 3 1,-2 1 6,2 3 5,0 0-7,0 6-7,0 1 14,2 4-2,0 3-14,3 2 13,-1 2 5,4 0-1,-2 2-7,2 1 5,1 0-8,1-3-6,0 1 0,1-3 1,1-3 6,-2-1 0,1-2-7,1-2-6,-1-2 2,-3-3 1,2 0 0,0-4 1,-1 1-1,-1-2 1,0 2 0,-1 0 0,-1 1 1</inkml:trace>
  <inkml:trace contextRef="#ctx0" brushRef="#br0" timeOffset="76017.3479">15014 17285 3,'2'-5'4,"0"-2"-1,0 0 0,0-1-1,0 0 0,0 2 0,0 0 1,-2 1-1,0 0-1,0 3 0,-2-1 0,0 1 0,-2 1 0,0 1-1,-3 1 0,3 0 1,-2 0 0,0 0-1,0 2 0,0-2 0,1 0 0,1 1 0,2-2 0,0 2 0,2 0 0,0 0 0,4 3 0,0 1 0,3 2 0,1 2 0,2 4 0,3 1 0,-1 5 0,3 3 0,3 5 7,3 4-7,2 4 0,1 2 6,1 5-7,2 2 7,0 5-7,-2 2 6,0-1 7,-1 0-16,-3 0 1,-2-4 7,-5-3-7,-1-3 7,-5-3 0,-2-4-9,-4-6 2,-6-5 14,-2-7-9,-5-5 0,-1-7-7,-4-5 1,-3-7-1,-2-6 1,-2-6 0,1-4 1,-3-8 0,0-5 0,2-5 0,3-2 0,-3-1 1,6-1 0,3 1 0,1 0 0,3-1 0,2 3 0,4 1 2,4 4-1,0 0 0,4 2 2,2 4 0,2 3 0,3 4 0,1 4 0,3 4 0,1 5 0,3 6 0,-1 6-1,3 6 1,-2 4 0,1 4-1,1 2 0,-2 4 0,-3 1 0,1-1 0,-5 0 1,1-3-1,-1-1 0,-4-2 0,0-2 7,1-3-1,-3-2-8,-2-5 1,0-3 0,-4-3 0,-2-6 0,0-4 1,0-2-1,-2-4 7,0-3-7,0-3-1,-1 0 1,-1-2 0,2 0 0,2 1 0,-2 3 0,4 3 0,-2 2 0,2 5 0,0 3 0,4 3 0,0 4 0,0 4 1,5 1-1,-1 4 0,2 2 0,3-1 0,-1 1 0,5 0 1,-3-2 0,0 0 0,5-3 0,-4 0-1,1-4 1,-1-1-1,-5-3 1,2-2 0,-1 0 0,-5-3 1,2 0-1,-4-3 0,0 1 0,-2-1 0,-6 1 0,-2 2 0,0 0 1,-2 2 0,-1 3 0,-1 3 0,2 3 0,0 2 12,-3 5-8,3 3 6,0 4-8,1 1 7,3 4-14,0-2 6,4 2 6,0 0-7,2-1 6,4 0-13,1-3 7,1-2-7,0-3 1,0-2 0,3-2-2,-1-3 2,3-4-1,-3-2 1</inkml:trace>
  <inkml:trace contextRef="#ctx0" brushRef="#br0" timeOffset="76701.3871">15611 16602 6,'0'0'4,"0"1"13,-2 6-3,2 4 4,4 1-7,-2 4 4,5 2-2,1 3-20,0 3 13,0 0 6,5 2-2,-1-1-7,3 0-14,-3-2 1,5-2 2,-5 0 1,3-3 0,-3 1 1,-2-5 0,1-1 1,-3-3 0,-2-1 1,-2 0 0,-2-2 1,-4-4 1,0 2 0,-4-3 0,0-1 0,-4-1 1,-1-1 0,-1 1 1,-3 0 0,3 2 0,-3 3 0,3 1 0,0 2 0,-1 4 6,3 0 6,4 5-8,-3 0 0,7 3 6,0-2-2,0 3-1,4-1-1,2 0-13,5-4 1,-1-1 1,0-1 0,5-3 1,-1-4-1,0-1 1,3-3 0,-1-4 0,1-3 2,-3-1 0,1-6 0,-3-1 1,2-1 0,-1-4 0,-3 2 0,-2-2 0,0-1 0,-4 1 0,3 2 1,-3 0 0,-2-1 0,0 4 13,0 2-14,0 3-1,2 0 13,-2 4 0,2 3-2,-2 3-14,4 6 13,-2 0-7,4 4 6,0-1-1,1 4-7,1-2-6,0-2 1,3-2 13,-1-1-7,0 0 0,5-4 0,-3-2-6,-2-1 1,3-4 0,-3-2 1,3-3-1,-3-4 1,0 0 1,-1-4 0,-1-1 1,0 1 0,-2-1 0,-2 1 1,-1-1 0,-1 0 0,0 0 0,-2 0 7,-2 1 5,0 3-14,-1 1 14,1 1-2,0 3-1,0 1-7,0 3 12,2 2-1,0 2-2,0 1-8,0 2 0,0 2 6,2 2-1,2 0-13,3 1 13,1 0 6,0 3-15,2 0-7,1-1 15,1 3-13,-1 0 20,-1 1-8,-2 1-7,-2 0-14,-1 2 3,-1 2 1,-2 0 0,-4 0 1,0 1 1</inkml:trace>
  <inkml:trace contextRef="#ctx0" brushRef="#br0" timeOffset="78469.4882">15196 15241 2,'0'0'2,"0"-1"0,-2-1 0,4 2-1,-2-1 1,2-1 0,2 1-1,0 1-1,2-3 1,5 1 0,1-1-1,4-1 1,3-1 0,8 1 0,2-2 0,6-2-1,9 0 0,5-2 0,5-2 0,8-2 0,68-18 0,-6 3 0,-60 14 0,9-1 0,1-2 0,7-1 0,80-17 0,-10 4 0,-14 4 0,-9 4 0,-68 13 0,0 2 0,2 0 0,2 1 0,-4 1 0,0 0 0,50-5-1,-21 5 0</inkml:trace>
  <inkml:trace contextRef="#ctx0" brushRef="#br0" timeOffset="79356.5389">18377 14309 1,'-19'-3'2,"-6"3"-1,0 2 0,9-2 0,-3 2 0,-4 3 1,-1 3-1,-7 2 0,-3 2 1,-3 3-1,-2 5 0,-48 24 0,4 2 0,44-23 0,-4 4-1,-1 2 1,-1 2 0,1 4-1,3 1 0,-1 3 2,3 0-1,4 3 0,2 1-1,6 1 1,4 3 0,7-3 0,5 1-1,7-1 0,6-1 0,11-1 0,22 38 0,-8-45 0,10-2 0,9-2 0,7 0-1,11-5 1,79 25-1,-68-30 1,9-3-1,7-3 1,7-2-1,104 3 1,-107-14 0,9-4-1,3-8 1,111-21 0,-20-8-2,-10-7 2,-99 20 0,4-7 0,2-6 0,94-47 0,-26 3-1,-20 4 1,-17 0 0,-17 1 0,-15 1 0,-55 40 0,-2-4 0,-2-4 1,-4-2 1,-6 0-2,-4 1 0,-7 0 1,-6 3 0,-5-41-1,-16 12 1,-12 10-1,-14 14 1,14 27-1,-8 1 0,-6 4 0,-11-1 0,-61-8 0,1 5 0,52 15 0,-10 3 0,-5 1 0,-7 2 0,-86 7 0,13 1 0,15 2 0,71-6 0,1 2 0,2 0 0,0 1 0,0 0 0,4 0 0,4 1 0,2 1-1,5-1 1,1 1-1,5 1 0,-36 11-2</inkml:trace>
  <inkml:trace contextRef="#ctx0" brushRef="#br0" timeOffset="82402.7132">15485 15173 1,'-2'1'2,"2"1"0,0-2 0,0 0-1,0 0 1,0 0-1,0-2 0,0 1 0,0 1 0,2-4-1,0 1 1,-2 0 0,2-2-1,0 0 0,0 2 1,1 1 0,-1-2 0,0 4 0,0-1-1,0 1 0,0 0 0,2 1 2,0 3-2,0 0 0,0 1 1,1 0 0,-1-2 0,0 3 0,0-1-1,2-3 0,0 1 1,3-1 0,-1-4 0,2 1-1,3-3 0,1-3 0,3-2 0,-1-1 0,5-5 0,2 0 1,-3 1-1,5 1 0,0 1 0,0 3 0,-2 3 0,-3 4 1,3 4-1,0 6 0,-5 4 1,3 2 0,-2 3 0,1 3-1,-1 1 0,-3 0 0,1-1 0,0-2 0,1 1 0,1-5 0,-1-2 0,1-4 7,2-4-1,-1-2-1,5-7-7,-2-4 0,2-3 0,0-7 1,-1-4-1,3-2 1,0-2 0,-2-2 1,0 0 0,0 3 0,-3 2 0,1 3-1,-4 2 13,-1 5 12,-1 4-10,2 2-14,-3 3 12,3 3 0,-3 3-3,3 2-7,-1 4 0,1 0 18,2 1-14,-1 0 5,3 1 5,0-1-1,4-1-3,0-3-1,4 0-2,2-4 6,0-1-15,2-3 6,2-3-7,1-2 7,1-2 5,-2-1-14,0-2 13,-2-1 0,-1-2-22,-1-1 9,-2 0 13,0 0-14,-2 0-6,0 2 20,0 0-14,-1 2 7,1 1 0,0 2 7,31-2-15,-4 7 7,-29 6-8,2 2 2,4 4 0,0 0 7,2 2 7,5 2-16,1 0 8,2 0-12,3-1 20,2-2-14,47 6 7,-6-6 0,-9-6-8,-5-7 1,-40 2 7,2-2 0,2-4 0,1-3-15,-1-2 15,0-2 0,-1-1-13,-1-3 14,-4 0-1,0-2-6,-4-3 0,0 0 7,0-1-7,-4 0 7,2-1-7,-1 3 6,-3 3 0,2 3-13,27-14-11,-7 12 21,-6 13 7,1 7-8,-1 5 1,-20 1 6,1 2-1,3 2-1,4 2-19,0-1 15,2 0 6,2-1-7,0-2 0,2 0-20,0-2 16,2-3 1,-2-3-12,0-3 1,0-3 15,32-14-12,-14-1 14,-11-1-19,-7-1 8,-6-2 7,-7 0 7,-9-2 6,-3-2-21,-12 1 1,0-1 8,-3 15-6,-3-4 1,-4-1-6,-7 0 14,-2 0-13,-2 0 1,-6 1 15,-6 4-15,-46-7 9,-1 11 0,38 9-6,-4 6 1,-5 4 13,-7 6-1,-7 5-7,-71 26 6,3 4 0,71-24-7,-2 6 0,-3 0 7,-3 3 6,-3 1-8,1-1-1,-75 37-12,21-10 13,14-11-13,66-29 15,-2-1-15,5-4 2,1-2 8,7-3-7,0-1 7,4-3 7,6-3-14,2-3 7,4-2 0,4-3 0,7-4-6,4-2 7,4-1-7,4-3 2,10-11 0,9 1 7,3 2-1,9 4-6,9 4-1,-20 9 2,5 0 7,6 4 0,2 1-1,4 4-1,5 6 0,3 0 0,53 19-7,-7 1 13,2 1-13,-50-17 1,5 2 6,3 1-7,5 1 0,2-3 2,2 0 0,68 13 0,-12-8 1,-6-6 0,-59-10 0,5-3 1,0-2-1,4-3 1,0-1 0,2-2 0,62-12 0,-16 1 1,-9-2-1,-12 0 1,-13-1 0,-10-1-1,-35 12 1,0-2 0,0-1-1,0 2 0,-4 1 1,0 5 0,-4 1 0,-1 4-1,-1 4 1,-3 3 0,-3 3 0,-1 7 0,-3 3 7,-1 5-8,-2 1 1,-2 5 0,-2 0-1,-4 3 0,0 2 7,0 0-1,-4 0-7,-2-1 7,1 1-7,-3-4 7,-13 34-1,-6-15-7,-2-8 1,-2-11 6,2-4 0,-8-5-8,16-13 1,-2-2 1,-4 1 6,-2-1-7,-2-1 0,0 0 1,-2 0 0,-2 1 0,-1-1 1,1 1 0,-35 9-1,6-2 0,10-1 0,4-1-1</inkml:trace>
  <inkml:trace contextRef="#ctx0" brushRef="#br0" timeOffset="87025.9776">7308 16030 1,'0'0'2,"0"0"0,0 0 0,0 0-1,0 0 0,0 0 0,0 0 1,0 0-1,0 0 0,0 0 0,0 0 0,0 0 0,0-2 0,2 2 0,0-2 0,2-2-1,2-1 2,2 1-1,3-2 0,-1 0-1,0-1 1,5 0-1,-3 0 1,5-1-1,-1 0 0,5 0 0,0 1 0,1 0 0,1 1 0,0 1 0,2 1 0,0-1 0,-1 2 0,3 0 0,2 0 0,0-2 0,4 0 0,-2 0 0,0-1 0,0 0 0,2-2 0,3-1 0,1-2 0,-2-2 0,4 2 0,1-3 0,1-1 0,2-2 0,3 1 0,1 0 0,3 0 1,0-1-1,-1 0 0,3 1 0,-4-1 0,3 1 0,-3-1 0,2-1 0,-3 2 0,1-2 0,1 2 0,-1-1 0,1-1 0,3 0 0,0-1 0,0 0 0,-1 1 0,1-1 0,0-1 0,-3 2 1,3-1-1,0 1 0,-5-1 0,3 2 0,-2-1 0,1 0 0,-1 1 0,-3 3 1,1 0-1,-3 3 0,-1-2 0,-3 1 0,-2 3 0,0-1 0,-4-1 0,0 3-1,-2 1 1,1-1 0,-4 0 0,1 1 0,0-3 0,0 2 0,2 0 0,-2 0 0,2 1 0,0-2 0,0-1 0,2 1 0,1-1 0,-3 0 0,0 1 0,0 0 0,0-1 0,-2 2 0,-3 0 0,-1 1 1,-2 1-1,0-1 0,0 2 0,-5-2 0,3 1 0,-3-1 0,1 1 0,-2 0 0,-1 1 0,3 0 0,-5-1 0,3 0 0,-5 1 0,3 0-1,-3 1 1,-4 2 0,1-1 0,-3 1 0,0 1-1,-4 0 0,-2 0 0,0 1-1,-4 0-1</inkml:trace>
  <inkml:trace contextRef="#ctx0" brushRef="#br0" timeOffset="87994.033">7374 16030 2,'8'1'2,"0"-1"0,3 2-1,-1 0 0,6-1 1,1 0-2,2 0 1,3 1 0,1-1 0,31 3-1,-2 1 1,-28-4-1,3 1 1,2 1 0,4 0 0,3-2-1,1 2 1,4-2-1,0 0 1,7 1 0,0 0-1,3-1 0,5-1 0,2 0 0,4-1 0,0 1 0,2-3 0,2 1 0,-1 0 0,3-2 0,2-1 0,-2 0 0,3 0 0,-1 0 0,5 0 0,-5-1 0,2 0 0,1 0 0,-3-2 0,0 1 0,1-1 0,1 0 0,-2 0 0,3-2 0,-3 2 0,-2-1 0,0 0 0,-1 0 2,-3 2-2,0-1 0,-2-1 0,0 1 0,-4 1 0,2 1 0,0 1 0,-4 0 0,0 0 0,-3 3 0,1 0 0,-4 0 0,-3 1 0,-1 1 0,-1 0 0,-1 0 0,-5 1 0,0 0 0,1 0 0,-5 2 0,0-2 0,-2 1 0,0 1 0,0-2 0,-4 0 0,0 0 0,31 1 0,-8 1 0,-9-2 0,-6-3 0,1 2 0,-24 0 0,1 0 0,1 0 0,1-2 0,-1 4 1,3-4-1,-3 2 1,1 0 0,-1 0-1,3-1 0,-4 1 0,1-2 0,-1 2 0,-3-2 0,-2 2 0,1-2 0,-1 1 0,-4 1 1,0 0-1,-1 0 0,-3 0 0,0-2 0,-2 1 0,-2 1-1,0-1 0,0-1 0</inkml:trace>
  <inkml:trace contextRef="#ctx0" brushRef="#br0" timeOffset="88858.0824">7310 16087 2,'2'3'1,"2"0"0,0-1 0,4 2 0,0-2 0,1 2 0,3 0-1,1 1 1,1 1 0,3 0 0,1-2 0,5 2 0,0 1 0,4 0 0,2 0-1,4 0 0,2 2 0,4-1 1,2 2 0,3-1-1,1 1 0,5 1 1,4 1-1,0-1 0,1 1 0,7-1 0,3 1 0,1 1 0,2-2 0,2 1 0,3 2 0,-1-2 0,3-1 0,1 2 1,5-1-1,-1 2 1,5-3-1,0 2 2,0-2-2,0-1 1,1 2 0,1-1 0,2 0-1,2-1 1,0 1 0,-2-2 0,2-1-1,0 1 1,0 0-1,0-1 0,0-1 0,2 0 0,-4-2 0,0 0 0,-2 1 0,0-3 0,0 0 0,-2 0 0,1 0 0,-1 0 0,0-2 0,-2 0 0,-3-1 0,-1 0 0,-3-1 0,1 1 0,-3 0 0,-3-1 0,1 1 0,-2-2 0,-1 1 0,-3 1 0,-6 2 0,-2-2 0,-4 2 0,-3 1 0,-5-1 0,-3 1-1,-1 1 1,-7-2 0,-4 1 0,0-1 0,-6 0 0,-3-1-1,-1 2 1,-4-2 0,-1 0-1,-3 0 0,-3 1-1,0-2-1</inkml:trace>
  <inkml:trace contextRef="#ctx0" brushRef="#br0" timeOffset="89799.1362">6191 15762 1,'-2'3'3,"2"-1"-2,0 2 0,2 2 1,0 0 0,4 2-1,0-1 0,5 1 0,3 1 0,5 3 0,-1 1-1,7-1 1,0 3 0,2 1-1,4 1 1,2 0-1,0 3 0,2 0 0,2 3 1,3 2-1,3 0 0,1 3 0,3 0 1,3 1-1,1 3 2,3-1-1,4 3-1,0 2 1,2-1 0,2 2 0,2 2 0,2 0-1,5-1 0,3 0 1,3 2 0,-3-2 0,5 3-1,-3 0 0,5-2 1,-3 3-1,5 1 0,0 1 0,2-1 0,2 3 0,-3-2 0,1 0 0,2 0 0,0-1 0,4-1 0,0 1 0,2-2 0,0-2 0,-2 1 0,2-2 0,-2 1 0,4-3 0,0 0 0,1 0 0,-1 1 0,-2 1 0,0 1 0,0 0 0,-2 1 0,0 1 0,0-2 0,0 1 0,-2 1 0,-2 0 0,0 0 0,-1 0 1,1 0-1,-2-1 0,2-1-1,0 1 1,-2-3 0,-1 0 0,1-1 0,-4 1 0,-1-4 0,1 0 0,-2-2 0,-1-1 0,1-2 0,-3 0 0,-1-2 0,-3-3 0,1-1 0,-3 0 0,0-3 0,-4-2 0,3 0 0,-3-2 0,2-2 1,-4-2-1,0 0 0,-2-2 0,-2-1 1,0-1-1,-2-1 0,-2 0 0,0-2 0,0 0 0,-2-1 0,-1-2 0,-1 2 1,-2-3-1,-1 0 0,-1-1 0,-1-1-1,-3 1 1,-1 0-1,-1-2 1,-3 0 0,0 0 0,-4-1 0,-1 2 0,-1 0 0,-2 1 0,-2-2 0,0 2 0,-3 0 0,-1 1 0,-4 0 0,2 0-1,-5 0 0,-1-1 0,-3 0 0,-1-2 0,-5 0-1</inkml:trace>
  <inkml:trace contextRef="#ctx0" brushRef="#br0" timeOffset="91430.2295">10623 14777 1,'-10'-3'2,"-1"3"0,-1-1-1,-3-2 0,-3 2 0,9-1 0,-3 2 0,0-1 0,-3 0-1,1 1 1,-3 0 0,1 0-1,-5 0 1,0 0-1,-2 2 0,1 0 0,-3-1 0,-2 1 1,-2-1-1,0 2 0,-4 0 0,-2 1 0,-38 5 0,9-1 0,31-6 0,0 3 0,-2 0 0,-4 0 0,-1 0 0,1 1 0,-2-1 0,-3 2 0,1 0 0,-1-1 0,-1 1 0,-1 0 0,-45 11 0,11-4 0,43-8 0,-3-1 0,3 2 0,-2 0 0,-1 0 0,1 0 0,0 2 0,2 0 0,-3 0 0,1-1 0,2 4 0,-3-2 0,1 3 0,0-1 0,0-1 0,-40 17 0,11-4 0,6-2 0,6-1 0,31-12 0,-2 4 0,-2-2 0,2 2 0,-2 0 0,0 1 0,3 0 0,1 0 0,0 1 0,2 0 0,0 0 0,1 0 0,1-1 0,2 1 0,1 2 0,1-1 0,1-1 0,1 1 0,1-1 0,-1 2 0,3 0 0,-1 1 0,3-1 0,-2-1 0,3 2 0,1-1 0,2 1 0,0-2 0,2-1 0,1 2 0,3-1 0,3-1 0,3-1 0,2 0 0,2-2 0,3 1 0,3-1 0,3 1 0,2-2 0,3 2 0,3-4 0,33 13 0,-4-3 0,-27-12 0,2 0-1,4 0 1,0 1 0,5-1 0,-1 0 0,4-2-1,1-3 1,1 1 0,5-1 0,47-2 0,-4-4 0,-47 3 0,1-4 0,5-2-1,2-1 1,2-2 0,2 0-1,0 0 1,1-3 0,59-11 0,-8 0 0,-60 14 0</inkml:trace>
  <inkml:trace contextRef="#ctx0" brushRef="#br0" timeOffset="92452.288">10598 15748 1,'-14'-4'2,"-3"1"0,-4-2 0,-1 0-1,-3 2-1,0-2 0,0-1 0</inkml:trace>
  <inkml:trace contextRef="#ctx0" brushRef="#br0" timeOffset="93224.3321">9783 15598 1,'-27'-3'2,"-2"1"0,-2 1 0,-4-1-1,0 0 0,-2 1 0,-3 0 0,-38 3-1,3 2 0,40-3 0,-2 4 1,0-1 0,0 3-1,-3-2 0,1 2 1,-2 1 0,-1 0-1,3 0 0,0 2 0,-3 0 0,3 2 0,0-2 0,-1 3 0,-1-1 0,-35 12 0,5-2 0,9-1 0,35-12 0,-2 2 0,-2-1 0,2 3 0,2-1 0,1 2 0,-1-3 0,2 3 0,0 0 0,0 1 0,5 0 0,-1-1 0,2 2 0,3-3 0,1 3 0,1-2 1,3-2-1,3 2 0,0-1 0,2 0 0,2 0 0,1-1 1,3 1 0,0-1-1,3-1 0,1 1-1,2-1 2,2-1-1,0 1 0,1-2 0,3 0 0,3-1 1,1 2-1,3-3 0,1 1 0,5-1 0,0 0 1,2 0-1,0-2 0,4 1 0,0-1 0,2 2 0,4-2 0,-2 0 0,5 0 0,-3 0 0,6-1 0,-3 1 0,3 0 0,5-3 0,-1 1 0,3 2 0,2-1 0,1-2 0,-1 0 0,4 2 2,0-2-2,2-1 1,-1-1-1,1 1 1,4-1-1,0 0 0,3 0 0,1 0 0,2-1 0,-2 1 0,2-1 0,1 0 0,-1 0 0,2 1-1,-1-1 1,1-2 0,2 2 1,-1 1-1,-3-2 0,2-1-1,-4 1 1,0 0 0,1-2 0,-3 0 1,0-1-1,0-1 0,0 1 0,0-2 0,0 1 0,-2-1 0,-4-3 0,0 1 0,0 1 0,-4-3 0,0 1 0,-5-2-1,1 2 1,-2-3 0,-5 0 0,0-1 0,-1 0 0,-5-1 0,33-13-1,-14 2 1,-10 1 0,-9 3 0,-10 2-2,-7 0 2,-7 0 0,-1 1 0,-8 1 0,-4 1 0,-8 0 0,-2 0 0,4 8 0,-3 0 0,-3-3 0,-3 2 0,-3-2 0,-3 0 0,-2 0 0,-1 0 0,-5-1 0,-2 2 0,-3-2 0,-3 0 0,0 1 0,-46-10 0,5 4 0,40 11 0,-1-1 0,-2 3 0,-5 0 0,1 3 0,-3 0-1,-1 0 1,-1 4-1,-4 0 0,-53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21T04:54:30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4189 15797 4,'0'-9'4,"-11"1"0,5 2-1,0 2-1,0-2 0,0 1 1,1 2-1,1-2-1,0 3 0,0 0 0,0 0 0,0 1 0,2 0 0,0-1 0,0-1-1,2 3 0,-3-2 0,3 1 7,0 1-7,0-1 0,-2 1 0,2 0 0,0 0-1,0 0 1,0 0 0,0 0 6,0 0-7,0 0 0,0 0 0,0 4 7,2 0-7,-2 1-1,-2 0 1,4 0 13,-2-2-14,0 2 6,0-1 7,-2-1-16,2-1 15,0 1-8,0 0 0,0-3 12,0 0-8,0 0-1,2 0-7,-2 0-6,0-2 14,0 0-1,0-2-7,0 2-6,0-2 1,-2 2 14,2-2 5,0 3-14,0-2-6,0 0 7,0 2-6,0 0 14,0 0-14,-2 1 0,2 0 1,-2 1 0,2 1 0,-2 0-1</inkml:trace>
  <inkml:trace contextRef="#ctx0" brushRef="#br0" timeOffset="870.0498">4803 16301 4,'-2'-2'3,"0"1"1,-2 0-1,4 1-1,-2-2 0,2 2-1,0-1 2,-2 4 5,2-1-1,2 2-7,0 7 0,4 3 0,2 3 6,0 5-7,1 3 13,1 4-8,2 2-7,1 4 7,1 2 7,1 2-15,1 1 13,-1 1-7,-3 1-7,3-1 1,-1-1-2,-1-2 2,-1-3 0,0-2 1,-1-3-1,-1-4-1</inkml:trace>
  <inkml:trace contextRef="#ctx0" brushRef="#br0" timeOffset="1260.0721">4505 16430 2,'-4'-2'3,"2"-2"0,-2-3 0,0 2 0,0-4-1,1 1-1,1-2 1,2-3-1,2-1 1,3-2 0,1-2-2,2 0 0,4-2 1,3-2 0,2-1 0,3 1 0,5-3-1,0 3 1,4 0-1,4 2 0,2 3 1,2 3 0,3 5-1,1 4 0,0 5 0,1 7 0,-1 4 0,0 7 0,-1 5 0,-1 6 0,-2 6 0,-4 4 0,-2 4 0,-2 2 0,-6 3 0,-2 3 0,-7-1 1,-3 0-1,-3 1 1,-4 1 6,-6-1-8,0 2 1,-6-1-1,-5-2 1,-1 0 0,-3-3 6,-2-1-1,-3-3 0,-3-2-1,2-5-7,-2-5 0,-2-3 1,3-5-1,-1-4 1,0-5-1,4-6 0</inkml:trace>
  <inkml:trace contextRef="#ctx0" brushRef="#br0" timeOffset="1637.0937">5399 16986 3,'2'-2'3,"2"-1"-1,-2-1 1,2-2-1,2-3 0,2-2 0,1 0-1,-1-3 1,2-3 0,3-2-1,-3-1 0,0-1 0,3-2 1,-3 0-1,1 0 0,-1 0-1,-4 1 1,0 0 0,-2 0 0,-1 2-1,-3 1 1,-3 4 6,-3 0-8,0 3 1,-2 3 0,-1 5 6,-3 2-7,2 6 0,-3 3 13,3 2-8,0 4-7,-3 3 7,3 4-1,2 1 7,1 3-2,1 2-7,4 1 12,0 1 0,2 1-9,4-1-7,0-1 7,5-2-1,-1-1-6,2-3 0,5-2-7,-1-3 2,3-3 0,-1-3 1,5-4 1,0-6-2</inkml:trace>
  <inkml:trace contextRef="#ctx0" brushRef="#br0" timeOffset="1974.113">5792 16474 2,'0'0'3,"0"0"1,0 0-1,0 0 0,0 0 0,0 0-1,0 0 7,0 0-8,-3 0 12,3 2-7,0 1-1,0 4 13,-4 2-10,2 4-1,-2 1 6,0 0-8,-2 2 6,2 2-2,0-1-1,-1 3-1,1-1-1,4-1 0,-2 1-1,4-1-1,-2-1 0,2 0-13,2-2 0,1-2 8,1 1 0,2-2 0,-2-2 0,3 1 1,1-3-7,-2 0 7,0 0 0,1 1 0,-1-1-12,-2 2 20,-2 0-20,0 2 8,-1 2 1,-3 1 0,-3 0-7,1 1 1,-4 3 2,2-1 0,-2 0 1,-2 1 0,1-3-1,-1-2 1</inkml:trace>
  <inkml:trace contextRef="#ctx0" brushRef="#br0" timeOffset="2316.1325">6021 16450 2,'0'-6'3,"2"-1"0,0 0 0,-2 1 0,2-1 0,-2 2-1,0 1 1,2-1 5,-2 2-7,0 1 0,0 2 6,-2 0-7,0 3 0,0 4 12,-2 6-1,0 2-1,0 5-2,-2 1-1,1 2-7,1 4 0,2 1-6,0 0 7,2 1 6,0-1-7,2-1 0,0 1 6,2-3-1,5-2 7,-1-1-2,2-3-14,3-4 7,1-4-13,1-1-1,1-4 2,3-2 1,-1-3 1,3-4 0,-2-2-1,-1-2 1</inkml:trace>
  <inkml:trace contextRef="#ctx0" brushRef="#br0" timeOffset="2621.15">6205 16555 1,'-2'-2'3,"2"0"1,-2 0-1,2 1 0,0 0-1,2-1 1,0 1 0,2 1-1,5 0-1,1 3 0,2-1 0,1 2 7,-1 2-8,1 2 0,1 2 7,1 1-8,-3 1 1,0 1 18,1 1-1,-3-1-15,0-1-1,-1 1 13,-3-1 5,0-3-3,0 0 4,-2-2 11,1-1-23,-1 0 6,0-3 4,-2 0-9,0-3 6,-2-3 4,2-1-15,0-2 6,-2-3-14,-2-2 14,0-3-9,2-1 0,0 0-6,-2-4-13,2 1 9,-2-2-19,4 0 5,-2-1 2,2 3 3,-2-2 0,2 4 3,2 2 2,-2-1 0,2 1 2,1 1 1,-1 1 1</inkml:trace>
  <inkml:trace contextRef="#ctx0" brushRef="#br0" timeOffset="2757.1577">6497 16324 2,'2'3'4,"0"0"-1,0 2-1,2 0 1,0 0 7,0 2 4,1 3-14,1 0 0,0 3 6,0 0 6,0 2-1,1 1-8,1 0 12,-2 1-8,0 0-14,0-1 1,1 1-1,-1-2 2,0-2-1,0-2 1,0 1-1</inkml:trace>
  <inkml:trace contextRef="#ctx0" brushRef="#br0" timeOffset="2908.1664">6495 16256 4,'0'0'3,"0"0"0,0 0 0,0 0-2,0 0 1,0 0-1,-2 1 0,2-1-2</inkml:trace>
  <inkml:trace contextRef="#ctx0" brushRef="#br0" timeOffset="3480.1991">6795 16257 2,'0'0'4,"0"0"-1,-2 0 0,2 0-1,0 0 0,0 0 1,0 0 0,0 0-1,0 2 6,4 3-1,0 3-1,2 3-1,2 0 0,1 5 6,1 4 4,2 1-20,3 4 7,1 1 6,-1 3 5,-1 3-14,5 0 0,0 2-6,-3 1 13,1 0-1,1-1 13,1-2-9,-3 1-8,3-2 13,-2-3-14,-1-1 13,-1-3-9,-3-3 0,0-1 6,-1-4-2,-1-2 13,-4-2-10,3-3-8,-5-2-6,-2-5 19,0-3-7,-2-2-9,-2-4-7,0-5 15,-7-4-15,1-4 15,-2-3-2,-1-5-20,-3-5 3,0-3 7,-1-3-6,1-3 2,1-1-7,-1-3 16,1 3 0,1-1-13,4 2 8,1 3-6,1 2-6,2 1 9,2 4-5,2 4 14,0 3-7,4 3 7,0 3 0,5 3 0,-1 2-1,0 4 0,4 2-6,1 5 7,-1 2-7,1 3 7,-1 4-13,1 3 8,-3 3-7,0 4 15,1 4-13,-5 3 1,-4 5 7,0 0 6,-2 2-7,-4 3 0,0-1-6,-1-2 0,-1 1 1,-2-3 0,2-4 0,-2-2 1,1-3-1,3-4 0</inkml:trace>
  <inkml:trace contextRef="#ctx0" brushRef="#br0" timeOffset="3956.2263">7105 15622 2,'0'0'4,"-2"-1"13,2 0-3,-2-2-1,0 2-2,0 0 12,2 1-10,0 0-1,-2-1-15,2 1 21,0 1-16,2 1 12,0 5-1,2 2-8,2 2 12,2 5-3,3 4-7,1 3 11,2 4-2,3 2-7,2 4 4,-1-1-2,3 3-1,0-1 0,-3 1-2,5-4 5,-2 1-27,-1-4 14,1-3 7,0 0-14,-1-6 20,1-1-8,-2-2-1,-1-3 0,1-3-1,-3-2 7,1-2-2,-3-3-1,1-3-7,-3-5 6,1-1 0,-1-2 6,-4-2-2,1-3-8,-3-1 6,-2-2-7,-2-2 6,0-2-13,-2 1 0,0-1 7,0 1 7,0 2-8,0 2 7,0 3 6,0 2-9,0 3-7,0 1 13,0 2-1,2 7-7,2 0-13,-2 3 20,3 2-1,-1 2 0,0 0-15,0 0 8,0 0-13,0-1 1,3-1-30,-3-1 11,2-2-3,-2-1-1,0 0 2,0-2 3,2-2 5,-1-1 1,-1-3 3,-2-1 1,0-1 3</inkml:trace>
  <inkml:trace contextRef="#ctx0" brushRef="#br0" timeOffset="4083.2336">7543 15765 2,'-2'-2'4,"-2"-1"-1,0 1 0,2 0 0,0 1-1,2-2 0,-2 2 1,2 0-1,-2 1-2,2-3 0,0 0-1,2 0 0,2-1-2</inkml:trace>
  <inkml:trace contextRef="#ctx0" brushRef="#br0" timeOffset="4661.2667">7738 15637 1,'0'3'4,"2"4"6,0 3 12,2 3-3,-2 1-8,0 2-2,2 3 18,0-3-15,1 2-3,1 0 19,2 1-23,0-2 18,1-2-15,-1-1 6,2-1-3,-2-2-1,3 0-14,-1-2 13,-2-2-7,3-2 7,-1-2-16,0-1 15,1-4-1,-3-1-8,0-2 7,1-2-13,-3-2 13,0-2-7,-2 1-12,0-3 14,-2-3 0,0 0-8,0 1-4,1 1 14,-1 2-1,0 1-13,0 2 8,0 1 7,0 2-1,2 3 0,0 2-19,2 1 20,-2 2-6,5 3 0,-1 0 6,0 0 0,1 1-7,1-4-12,0 0 1,3 1 3,1-4 7,-1-2-6,1 1-6,3-3 10,-1-2 0,-1-1-5,1-2 1,-1-1 0,-1 0 9,1-3-7,-1 1 1,-4-1 2,3-1 0,-5 0 7,0-2-7,-1 1 1,-1 1-1,-2 1 2,0 0 14,-2 1-2,0 3 5,0 1-8,0 0 6,-2 2-2,0 3-1,-2 0-8,0 2 7,-2 3 6,2 2-9,-4 1-1,2 3-6,2 1 6,-3 3 6,3 0-1,0 1 6,2 1-3,2 1-2,0-1 5,3-1 0,1 0-16,2 0 0,0-2 13,3-2-1,3-1-14,-1-3-6,3-3 7,1-1 7,3-4-13,-1 1 7,0-2-13,-1-2-11,1 0 2,-3-2 4,1 1 2,-3-2 1,-3 1 3,-1 0 1,0 0-1,-6-1 2,-1 0 1</inkml:trace>
  <inkml:trace contextRef="#ctx0" brushRef="#br0" timeOffset="4864.2783">7214 15785 4,'-6'0'4,"-2"2"6,4-2 6,0 0-3,2 1-2,0-2-7,0-2 6,4-2-14,0-2 7,4-1 5,2-1-13,2-3 0,5-1 1,-1-2-1,5 0 1,0 0-1</inkml:trace>
  <inkml:trace contextRef="#ctx0" brushRef="#br0" timeOffset="5700.3261">6580 17486 3,'-3'0'3,"1"0"0,2 0-1,-2 0 0,2 1 0,-2-1 0,2 0-1,0 0 0,2 3 2,0 1-2,3 2 0,-1 2 0,4 4 0,2 3 7,3 5-1,1 4-1,5 4-1,1 5 6,3 3-14,2 3 6,2 4-7,0 1 15,2 3-9,2 1 6,2 0-14,0 0 14,0-3-1,0 0-1,-2-1-1,0-4-13,-4-1 8,0-4-7,-2-5 0,-5-2 1,1-5 1,-4-3-1,-1-5 1,-3-5 1,-5-3 0,-2-7 0,-6-4 0,-4-3 1,-2-3 0,-5-2 0,-5-5 0,-5-2 1,-4-5 0,1 0 1,-5-4 0,-2-2-1,0-2 1,0-1 1,-3-2 0,3-1-1,0-1 1,0-3 0,2-1 0,0 1 0,3-2 0,1-1 0,2 0 0,2-1 0,5-1 1,3 1-1,3 0 0,4 0 1,2 1-1,4 1 0,2 2 0,4 3 0,2 2 0,3 5 0,3 3 0,1 6 0,3 6 0,1 7 2,1 6-1,3 8 0,-2 6-1,4 8 1,-3 6-1,-3 6 0,4 4 1,-2 6-1,-5 2 0,-1 5 1,-3-2-1,-2 2 0,-1-3 0,-1 1 0,-2-6 0,-2 0 0,0-4 0,0-5 0,-1-4-2,-1-6 0</inkml:trace>
  <inkml:trace contextRef="#ctx0" brushRef="#br0" timeOffset="6259.3581">7022 17497 1,'8'2'3,"3"1"-1,3 4 0,1 1 0,1 4 0,3 1 0,-1 2 0,1 4-1,0 0 0,-1 3 0,-1 1 2,-1 0-2,1-1 0,-3-2 0,-1-2 0,-1-1 0,-1-2 0,-3-3 0,-2 0 13,2-4-2,-4-1-14,1-4 0,-5-7 0,0-2 1,0-4 0,-2-4 0,-3-7 6,-1-2-7,0-4 7,0-2-1,0-4 0,-1 0 0,1 1-9,2 1 2,2 3 0,0 3 1,0 3 0,0 4 0,0 1 1,2 5 6,0 2-7,2 5 7,2 1-8,0 4 1,0 1 0,2 2 7,-1-1-7,1 2 0,0 0 0,-2-2 0,2 2 1,0-2 0,-1-2 0,1 0 0,-2-1 0,0-3 7,2-1-8,-2-5 1,3-1 0,-1-3 0,-2-1 7,2-3-7,0 0-1,1-2 7,1-1 0,0 0-7,2-1 0,1 3 0,1 2 1,1 2 0,-1 2-1,0 4 1,3 3 0,-1 3 0,1 6 0,-1 1 7,-1 8-1,-1 3-7,-1 4 0,-1 2 1,-4 2 6,-2 3-7,0-1 7,-2 1-8,-2-1 1,-2-1 13,0-2 0,-2 0-3,-2-1-7,0-4-6,-3 1 13,1-4-14,-2-2 7,-1-2 0,1-2 6,0-4-7,-1-1-7,1-4 1,0-2 1,2-4-1,-1-1 1,3-5 0,2-1 1,4-2-1</inkml:trace>
  <inkml:trace contextRef="#ctx0" brushRef="#br0" timeOffset="6704.3835">7676 17038 1,'0'0'3,"2"-1"0,-2 1 0,0 0 0,0 0-1,0 0 1,0 1-1,0 8 0,-4 1 0,2 4 12,2 2-14,-3 4 6,-1 3 6,4 2-8,2-1 7,0 0-15,5 3 13,-3-1-1,2-2-7,2 1-7,3-3 13,1-2 0,-2-3-14,3-2 1,1-3 13,1-4-1,-1-4 0,1-4-1,1-4-13,1-3 1,-1-6 13,3-2-7,-5-4 0,1-3 0,1-1-6,-1-3 7,-3-1-6,3-3 7,-5 3 0,-2-3 6,1 3-7,-3-1-7,-2 0 8,-2 1 0,-4 1-7,0 2 7,-4 2 0,0 1 0,-3 2 0,1 4 0,0 2 0,-3 3-7,3 3 7,0 2-6,0 5 13,-1 5-1,3 3-1,0 4 0,2 1-7,2 4 0,2 3-7,2 3 2,2-1 13,2 5-1,2 1-7,5 1 6,-1-2 0,5 1-13,-1-2 13,1-2 0,4-2-15,-1-4 9,1-2-7,0-4 1,1-1 1,3-7 0,-2 0 1,-2-4-1,-1-4 1,1-2 0,-2-3 0,-1-3 0</inkml:trace>
  <inkml:trace contextRef="#ctx0" brushRef="#br0" timeOffset="7037.4026">8174 16840 4,'0'-3'3,"-2"2"0,0 0-1,0 0 1,2 0 0,-2-1-1,2 1 7,-2 0-8,2 0 0,-2 1 0,2-1-1,-2 1 0,2 0 7,0 0-1,0 0-1,0 0 6,0 0-7,0 4 5,0 3-13,0 3 13,0 1-8,0 1 0,0 2 0,2 0 0,2 1-7,0 0 1,2 0 7,2 0 0,1 0 6,1-1-14,2 0 1,-1-1 7,3 0 0,-1 1 6,3-1-8,1-4 0,-1 0 7,1 3-1,-3-2-7,1 2 6,-1 0 1,-3 2-2,-1 1-1,-4 1-6,0 1-7,-4 3 2,-4 1 0,-2 0 1,0-1 0,-2 0 1,-2-3-1,-1-1 1</inkml:trace>
  <inkml:trace contextRef="#ctx0" brushRef="#br0" timeOffset="7373.4218">8335 16771 3,'0'0'4,"0"0"-1,0 0 0,-2 0 0,2 1-1,-4 3 0,0-1 1,0 3-1,-2 0-1,2 2 13,-3 1-2,1 2-14,0 0 0,2 1 20,2 2-3,0 0-2,2 1-1,0 1-1,2 0-22,4 1 22,0-1-14,0 0 12,3-1-7,3-1-6,0 0 19,3-1-1,-1 0-9,3-3 6,0 2-2,-1-2-7,-1 0-13,1-1 20,-1 0-1,-3 1-1,-2-1-7,1 1 0,-3 1-12,-2 2 20,-2 1-7,0 1-7,-4 1-12,-2 1 1,0 1 3,-2 1 1,-2-2 0,0 0 2,-3-1 0</inkml:trace>
  <inkml:trace contextRef="#ctx0" brushRef="#br0" timeOffset="7954.455">8538 16973 3,'6'-11'3,"3"-3"0,-3-1-1,4-4 0,-2 0 0,1-2-1,-1 0 1,2-1 0,-1-1 1,-1 0-2,0 1 0,-2 0 0,1-2 0,-3 4 7,0 0-8,-2 0 7,-2 1-1,-2 2 5,0 2-7,-2 0 6,-1 2-8,-1 4 6,-2 2-14,2 4 14,-2 4-14,1 4 13,-3 3 0,4 4-1,-3 2 6,3 3-2,2 4-1,2 1-14,2 3 7,2 1 6,0 1-7,4 1 6,1-1-14,1-2 1,2 0 13,3-3-13,1-2 7,1-4 0,1-3-13,3-3 27,-1-3-1,1-3-16,0-3 1,1-6 7,-1-2-8,0-3 1,-1-4 6,1-2-14,-3-5 8,1 0 8,-1-1-8,-3-3-8,-3-2 9,0 1-7,-3-2 8,-3 0-1,0 1-6,-4-1 1,0 1 7,0 3 0,-4 3-1,2 4-12,-4 2 1,-1 3 14,1 4-7,-2 3 13,0 4-1,-3 3 5,3 4-21,0 3 7,-1 2 7,3 1-14,2 0 7,0 2-6,4 0 13,2 1 0,4 2 0,0-2-8,3-1 6,-1-2-1,4 1 0,1-1-1,3-2 0,1-1-13,1-1 14,-1-1 6,0 0-8,1 0 0,-3-2-7,-1 1 14,1 0-8,-3 2-12,-2-1 13,1 1-12,-7 3 20,0 0-14,-4 2 13,-2 1-20,-2 0-5,-2 2 1,-5 1 3,1-1 0,0-1-1</inkml:trace>
  <inkml:trace contextRef="#ctx0" brushRef="#br0" timeOffset="9019.5159">14302 15571 3,'-2'-1'3,"0"1"0,2 1 0,0 0-1,-2 5 0,4 2 0,-2 4 0,4 5 7,0 3-8,5 3 6,1 5-1,2 2-7,5 3 0,-1 4 0,3 1 1,2 3 0,-1 1 6,1 2-7,0-1 0,-1 0 0,1-2 0,0-2 0,-1-3 0,-1-3 0,-2-4-1,-3-3 0,3-4-1,-5-2 0</inkml:trace>
  <inkml:trace contextRef="#ctx0" brushRef="#br0" timeOffset="9314.5328">14317 15602 1,'-4'-8'2,"1"-3"0,3-3 0,0-3 0,5 0-1,-1-2 1,4-2 0,0 0 0,5 2-1,1-1 0,1 1 0,3 2 0,3 2 1,2 2-1,-1 5 0,5 2 0,-2 7 0,0 5 0,-2 4 0,-1 7 0,1 6-1,-4 5 1,-3 4-1,-5 9 0,-3 2 1,-2 4-1,-4-2 0,-4 4 0,-2-1 0,-6-1 0,1 1 0,-5-3 1,-1-1-1,1-2 0,-3-3 0,1-3 0,-1-4-1,1-3-1,-1-7 0,3-2 0</inkml:trace>
  <inkml:trace contextRef="#ctx0" brushRef="#br0" timeOffset="10651.6093">15109 16078 3,'-2'0'3,"2"-1"0,0 1 0,0 0 0,0 0-1,2 0 0,0 2 1,4 2 5,2 1-7,1 4 6,3 2-1,-2 2-7,3 2 0,-1 2 7,3 2-8,-3 1 7,0 0 6,1-1-7,-1 1 11,-1-1-2,-3-2 6,2-3 3,-2-3-2,-1-1-3,-3-2-2,0-2-1,-2-2-9,-2-4-1,-2-4 6,2-1-1,-2-4 0,-2-4-2,0-2-1,-1-2-1,1-4-7,2-4 7,0 0-1,4-3-7,-2 0-5,4 0 1,1 1 7,-3 2-14,2 2-3,2 0-6,0 4 4,0 0 2,3 4 0,-1 3 3,0 2 2,5 3 1,-3-1 1,0 2 2,3 1 1,-3 3 0,0 0 0,1 2 2,-1 0 1,0 1 0,1 0 1,1-1 0,1 2 0,-5 1 1,0-2 1,0-1 0,1 1 1,-1-1 0,0 0 0,0-1 0,1-3 0,-1 0-1,2-2 1,-1-1-1,-1-1 1,2-4 0,-1 2 0,-1-1 0,0 3 0,-2 1 0,-2 2 0,1 2 0,-3 1 0,-2 4 0,-2 4 0,-3 1 0,3 5 0,-6 4 0,4 0 0,-2 1 7,2 3-8,2-1 7,-1-1-7,3 0 0,3-4 0,-1-2 0,4 0 0,-2-4 0,4-2 0,3-1 0,-1-5 1,-2-3-1,5-1 0,-1-3 1,0-3-1,3-4 1,-3 1-1,3-4 0,-3 0 1,1-2-1,-1 1 1,-2-2 0,-1 1 0,1-1 0,-4 2 0,-2-1-1,0 3 1,-2 3 1,-2 2-1,0 1 0,-2 2 1,0 2 6,-2 5-1,0 2 5,-2 5-13,0 2 13,-1 4-8,1-1 6,2 5-14,0-1 13,2 0-13,0 3 13,4 0-1,2-1-7,0 2-7,2 0 1,3-2 7,1 0-6,0 0 13,1-2-13,1-1 13,-2-1-8,3-3 0,-1 2 7,-3-2-7,1-1-7,-4 0 0,0-1 0,-2 0 1,-2-1-1,1 1 1</inkml:trace>
  <inkml:trace contextRef="#ctx0" brushRef="#br0" timeOffset="10952.6265">16060 15677 2,'-2'-1'4,"0"1"-1,-2 1 0,0 1-1,-2 2 1,1 0-1,-1 4 1,-2 3 11,2 2-1,-1 2-2,1 1-14,2 1 20,2 3-9,0 0-1,4 0-7,2 0 6,0-2-7,3 1 0,3-2-6,-2-2 1,5-2-1,-1-2 1,2-3-1,3-3 0</inkml:trace>
  <inkml:trace contextRef="#ctx0" brushRef="#br0" timeOffset="11382.6511">16205 15715 2,'2'1'3,"-2"2"1,4-2-1,0 2 0,5 0-1,1 1 8,0 2-2,1 2-8,3 3 7,-2-2-8,1 4 13,-1 2-8,1 0 0,-1 0 13,-2 1-3,1-1 5,-3 1 3,0-4-9,-2 0 0,-1-2 3,-1-1 6,2-2 2,-2-3-21,-2 0 13,0-3-9,-2-3 5,0-3 5,-2-3-21,0-3 14,2-4-2,-4-1-1,2-4-1,2-1-7,0 0-13,-2 0 8,2 0-19,0 2 4,0 0-5,2 0 3,-2 2 4,2 0 1,0 1 2,0 4 2,2 0 0,2 2 2,1-1 2,-1 3 1,2 0 2,0 1 0,-1 0 2,1 1 0,0 3 1,0-1 1,-1 2 1,1 1 0,0-1 1,0 2 0,1 2 1,-3 1 6,2 2-1,0 2 6,-1 2-8,3 3 14,-4-1-10,2 4 6,1 3-1,-1-1-2,-2 3-2,0 0-7,1-2-6,-1-1-6,0-2 0,0-2 2,-2-2 0,1 1 0</inkml:trace>
  <inkml:trace contextRef="#ctx0" brushRef="#br0" timeOffset="11515.6587">16596 15545 1</inkml:trace>
  <inkml:trace contextRef="#ctx0" brushRef="#br0" timeOffset="11954.6838">16790 15540 1,'0'3'3,"2"3"1,0 2 0,2-1-1,-1 5 13,3-1-15,-2 4 12,0 4 5,4 4-8,1 0 11,1 4 4,0 2-16,3 4 11,1 3-1,3 1-22,1 3 0,3 1 13,-2 0 5,1 0-21,-1-3 14,2-2-14,-5-2 7,-1-3 20,1 1-16,-3-7 5,-3-4-7,2-1 19,-3-5-10,-3-3 5,-2-2-7,-4-5-9,-2-5 6,-2-4 0,0-5 5,-5-2-1,-1-7-2,-5-2-13,1-3 6,-3-5-13,-1-4 8,1-3 7,1-6-13,-3-2 7,5-5-6,1 1 7,3-2-12,2 0 1,3 1 2,3 2 14,2 2-1,5 3 0,1 4-1,0 3 1,2 6-8,5 2 7,-3 7-12,2 4 7,-1 3 7,1 6-1,1 5-6,-3 6 0,0 5 7,1 5-13,-5 4 7,2 5 0,-4 6 1,-2 3 12,0 3-7,-2 0-13,-2-1 1,0 0 1,0-4-13,0-2-3,0-5 1,0-5 3,2-4 0</inkml:trace>
  <inkml:trace contextRef="#ctx0" brushRef="#br0" timeOffset="12303.7038">17158 15000 2,'-2'0'4,"0"0"13,0 0-9,0 1-1,0 4 5,0 2 12,0 2-16,0 5 5,0 6 12,2 1-4,2 3 5,2 4-4,2 3-2,0 2-3,5 2-15,-1 1 13,4 1-15,3-1 12,0-1-7,-1-1 13,3-4-23,-3-2 15,1-4-22,1-3 22,-1-1-2,2-5-14,-3-3 7,1-5 6,-1-4 6,1-3-14,-3-3 6,-1-3-1,-1-3 7,-4-2-16,3 0 9,-5-1-15,0 0 15,-2 0-7,-2 1 7,0 1 19,-2 1-4,2 2-1,-2 3 3,3-1-8,-3 3 4,-3 1-2,3 3-14,-2 2-13,0-1-11,2 2 2,-2 0-16,2 0-3,-2 1 5,2 0 3</inkml:trace>
  <inkml:trace contextRef="#ctx0" brushRef="#br0" timeOffset="12468.7132">17458 15252 4,'-2'1'3,"0"1"0,0-1-1,0-1-1,2 2 0,0-1-1,0 0 0</inkml:trace>
  <inkml:trace contextRef="#ctx0" brushRef="#br0" timeOffset="12972.742">17692 15228 3,'2'10'4,"-2"-1"0,2 0 5,0 2 13,-2 3-4,2 3 11,0-1-17,0 0 0,0 1 16,5-2-2,-3-1-11,2-2-8,2-1 0,-2-3 5,1-3-2,1-2-1,2-3-7,1-3 7,-1-3-2,0-3-1,1-3-1,1-2-13,-2-1 7,1-1 0,-3-3 1,0-1 6,-2-1-1,3 0-19,-3-1 14,0 1 6,-2 3-1,0 3-13,1 2 8,-1 3-7,-2 3 7,2 4 13,-2 3-8,0 2-1,2 5 0,-2 3-7,2 2 13,3 2-7,-1 0-7,2 0 14,0 0-8,3 0-14,1-1 15,3-3-1,-1-1 1,1-2-1,1-4-8,3-2 2,-3-1 0,3-3-5,-3-3-5,1 0 8,2-2 7,-3-1-8,-1-3-11,-1-1 15,-2-2 1,-1-4 0,-1 2-6,-2-3 0,-3-1 8,-1 2 0,0-2 0,-2 2-6,-2 2 14,4 1-2,-2 3 6,-2 3 4,4 3 6,-2 1-10,0 5-2,5 5-14,-5 2 1,0 3 20,2 1-3,0 4-8,4 1-1,-2 3 6,1-1 0,3 2-9,0-4-20,5 1 9,1-3 8,1-2-13,2-2-5,3-3-9,1-3 2,0-3 2,2-3 4,-3-3 1,1-2 1,0-2 2</inkml:trace>
  <inkml:trace contextRef="#ctx0" brushRef="#br0" timeOffset="13208.7555">17071 15357 23,'-4'1'14,"0"-1"-1,0 0-2,2 0 0,0 0-15,2-2 7,0-2 12,4-1-2,4-5-8,7-4 0,1 0-15,5-3 2,6-3 1,0-2 0,4-1-1</inkml:trace>
  <inkml:trace contextRef="#ctx0" brushRef="#br0" timeOffset="13900.7951">16612 16694 1,'-4'-7'4,"-2"0"0,0 0-1,0 0 0,-1 1 7,1 3 4,0-2-8,2 4-7,0 2 26,0 5-10,4 5 4,2 6-7,2 6 4,4 5-15,4 5 6,1 5 7,3 6-3,3 5-8,4 3 0,2 4 12,1 2-14,3 1-7,2-4-5,0-1 7,3-6-5,-3-5-7,-2-5 10,-3-4-6,-3-5 1,-2-5 0,-5-5 2,-3-5 1,-5-5 1,-6-5 1,-2-6 1,-6-3 0,-4-5 1,-7-4 1,-2-4 0,-5-4 0,-3-6 1,-4-6 0,0-2 0,-4-8 0,1-3 1,-1-5 0,0-4-1,2-4 1,0-6 1,4-1 0,4-3-1,4 1 1,3 0 0,5 4 0,3 3 7,4 5-7,6 6-1,4 5 1,2 5 0,3 5-1,5 7 13,0 5-14,5 7 1,2 8 12,-3 6-7,3 12-7,-2 6 20,1 9-22,-3 7 13,-1 9-1,-3 4-7,-1 5-7,-1 3 2,-5 3 0,0 2-1,-2 3 2,-4 0 1,2-3 0,-4-1 0,2-5 0,-2-5-1,0-5 0,-2-4 0,2-4 1</inkml:trace>
  <inkml:trace contextRef="#ctx0" brushRef="#br0" timeOffset="14470.8277">16929 16893 4,'10'7'3,"5"5"0,-1 2 0,3 4 0,-1 3-1,1 4 0,1 0 0,-1 3 0,-3 1-1,3 1 13,-5 1-2,1-4-1,-3 1-1,-2-2 5,-1-2-9,-1-2 13,-2-3 3,0-3-2,0-1-9,-4-4-8,0-3 12,-2-4-20,0-6 0,-2-5 7,0-3 6,0-6-7,-1-6 6,-1-5-7,0-7 0,4-3 7,0-4-2,2-1-6,4 2 6,0-1-7,2 4 0,1 3 1,-1 5 0,0 5-14,0 3-3,2 4 8,-1 6 2,-1 4 0,0 4-5,2 6 2,-1 1 1,-1 3 7,0 4-5,-2 2 1,2-1 1,1 1 0,-1 2 7,-2-2-6,0-1 1,0-1 0,-2-3-1,2-1 9,-2 0-1,0-2-8,3-4 9,-3-2-1,0-5-7,2-2 7,0-2-7,0-4 7,2-4 0,1-1 5,3-2-7,-2-3 0,5 2 0,-1 1-7,2-1 8,1 2-1,-3 4-6,5 2 13,-3 4-7,3 5-7,-3 4 14,-1 2-1,-1 6-7,-3 5 6,-1 2-7,-2 2 13,0 4-8,-4 2-1,0 1 6,-4 0 5,-2 1 12,2-2-10,-4 0 11,2 0-17,-5-2 13,1-2-10,0 1-2,-2-6-1,1-1 6,1-2-16,-2-4 7,-1-3-8,3-4 13,-2-3-8,-1-3-25,3-3 9,2-4-12,-2-1-4,1-3 4,3 0 1,0-1 3,2 1 1,2 0 3,0 0 1</inkml:trace>
  <inkml:trace contextRef="#ctx0" brushRef="#br0" timeOffset="14960.8558">17657 16545 1,'0'-2'4,"2"2"-1,-2 0 7,0 0 12,0 0-22,0 0 12,0 4 6,0 2-3,-4 5-2,0 1-8,-1 4 19,1 4-10,0 1-8,2 2 19,0 2-16,2 1-2,0 2 7,2-3-3,2 1-14,0-3 13,3-2-14,1-2 7,2-4 0,1-3 6,3-5-14,3-4-12,-1-4 15,1-5-12,1-3 7,1-4-5,2-2 14,-3-3 0,3-1-13,-3-1 14,1-2-13,-4 0 8,1 0 0,-3 0-14,-1-2 16,-2 2 0,-1-1 6,-3-2-19,0 2 1,-2 0 14,-2-4 0,0 3 0,-2-1 0,0 2 6,0 2-1,2 1-14,-2 3 27,-2 2-3,2 1-2,0 3-8,-2 1-1,0 4 11,0 3-8,0 4 0,-2 5-16,2 5 22,-2 4-9,-1 3 5,3 3-7,0 3-1,0 2 0,2 1-7,0 0-5,2 0 19,0-2-7,3-1-7,-1-1 7,4-1 0,0-2 7,0-2-9,3-3-13,1-4-17,1-3 3,1-3 4,1-3 1,-3-3 4,5-2 0,-1-2 3,3-3 2,-3 0 0,1-1 1,-3-1 1,-1 1 1</inkml:trace>
  <inkml:trace contextRef="#ctx0" brushRef="#br0" timeOffset="15275.8738">18141 16363 1,'0'-3'3,"0"0"0,-2-1 0,2 1 0,-2 0 7,2-2-2,-2 3 12,2-1 4,0 1-4,0 0-1,-3-1 3,3 2 4,0 0-16,-2 1 18,2 0-4,0 0-8,0 2 3,0 3-9,0 2 6,0 2-9,0 2-1,0 1 12,2 1-1,-2 0-16,5 2 7,-1 0 5,2 0-21,2 0 14,3 2-13,-1-2 13,2-1 7,1 0-9,-1-1 6,1-1-8,-1 1 0,0-1 12,-1-1-14,-1 0-6,-2 0 19,-1 1-14,-1 0 0,-4-1-12,-2 2-5,-2 0-5,0 1-2,-2 0-5,-5-1-3,3-2 3,-2 0 5,-1-1 1,-1 0 3</inkml:trace>
  <inkml:trace contextRef="#ctx0" brushRef="#br0" timeOffset="15633.8943">18335 16206 1,'0'-4'4,"-2"1"0,0-1 13,0 1 9,-2 1 11,-2 0-5,-1 2 3,1 0-6,-4 3 4,2 1-10,-5 4 2,3 3-2,-3 4 3,3 3-15,-2-1 16,3 3-2,1 2 3,2 1-4,4 0-9,0 1-1,2-2-3,2 1 5,2-2-15,2-3-6,5 1 14,-1-4-2,2-1-13,3 0 13,1-2-1,1-2-13,-1 1 13,-1-2 6,-1 0-14,1 1-6,-1-2 1,-1 0 7,-3 3 0,-4 0 6,0 2-19,-1 1 0,-5 1 3,0 1 7,-5 2 1,-1 1-13,0 0-5,-4-1-10,-1 2-16,-1-1 6,0-2 5,-1-2 3,3-2 3,-1-1 2</inkml:trace>
  <inkml:trace contextRef="#ctx0" brushRef="#br0" timeOffset="16202.9268">18627 16277 2,'2'-5'3,"0"-1"0,4-3-1,0 0 1,3-4-1,-1 0 0,0-1 0,2-2 1,1 0-1,-1-1-1,0 0 7,1 1 5,-3 0-14,0 3-1,-1-1 8,-3 1 5,-2 1 6,0 2-9,-2 2 5,-2 2-14,-2 2 13,0 4-8,-5 3 6,1 2 11,-2 5-2,-1 2 3,1 2-2,2 3 3,-1 2-14,1 2 10,2 1-8,2 2-2,2-1 0,2 1-2,4 3-7,2-5 6,2-1 6,1-3-14,1-3 6,4-2 0,3-4-7,4-3 1,-1-3-19,1-4 15,0-4 7,4-2-6,1-3-7,1-6 15,-2-1-7,0-2 7,0-1-6,-3-1 6,-1-1-19,-2 0 2,-1-3 1,-3 1 15,-5-3 7,1 4-2,-5-2-21,-2 2 3,-4 2 27,0 1 4,-4 5-15,-5 4 19,-1 3-4,0 4-9,-5 4 6,1 4-3,-3 3-8,1 2 13,1 4-4,1 1-14,1 1 12,3 1 0,2 0-15,2 2 0,4 0 13,2 1-8,4-2 0,2 2-1,0-3 0,6 2-6,1-3-6,5 0 20,1 0-8,0-1-12,-1-1 13,-1 0 0,-1-2 0,-3 1-1,-1 1-6,-3-1 7,-3 4-20,-4 0 8,-4 0 8,-2 3-12,-5-2-18,-1 3-9,-5-1 12,-1-1-4,-5 1 2,-1 0 4</inkml:trace>
  <inkml:trace contextRef="#ctx0" brushRef="#br0" timeOffset="16899.9667">13721 15574 3,'0'0'3,"0"0"0,0 0-1,2 3 0,0 0 0,2 4 0,2 4 0,3 5 1,1 5-1,5 6 6,-1 3-1,5 7-1,1 5-7,5 7 0,2 4 0,4 5 0,4 5 7,7 6 5,1 2-7,5 2 0,1 3-1,5 0 6,0 0 5,0 1-8,1-1 13,3 2 3,0 0-2,0-1-16,0 0 12,-4-3-21,0 1-5,-5-5 20,1-1 5,-3-2-8,-3 0 5,-1-4-14,-3-4 0,-3-1-6,-2-3-6,-4-5-4,-2-5 1,-4-4 2,0-5 1,-7-5 0</inkml:trace>
  <inkml:trace contextRef="#ctx0" brushRef="#br0" timeOffset="17892.0234">13847 15645 2,'0'-3'2,"0"-2"0,0 1-1,4-2 0,-2 0 0,5-2 0,-1 0-1,2-4 1,2 2 0,5-2 0,-1-2 0,7-2-1,6-3 1,6-3 0,8-2-1,7-4 0,6-5 1,8-3-1,6-2 1,9-4-1,5-2 1,5-3-1,6 1 1,6-2 1,7-2-2,6-1 0,10-3 1,2 2-1,8-3 0,5 1 0,5-2 1,3 0-1,4 3 0,4-1 0,2 1 0,0 0 0,-2 2 0,4-1-1,1 2 2,-3 1-1,-2-1 0,-2 1 0,0 3 0,-4 0 0,-5 3 0,-5 4 0,-7 3 0,-4 4 0,-4 4 0,-6 3 0,-6 4 0,-5 6 0,-8 4 0,-3 7 0,-6 2 0,-5 8 0,-4 4 0,-5 5 0,-3 4 0,-5 5 0,-4 2 0,56 37 0,-19 2 0,-20-1 0,-9 5 0,-37-33 0,-2 6 1,0 5-1,2 6 1,-2 3-1,2 3 0,-2 3 0,-2 1 0,4 5 0,-2 4 0,0-1 0,0 0 0,0-1 1,-2-1 0,2-1-1,0-2 1,2-1-1,-2-1 0,34 64 1,-3-17 0,-7-16-1,-30-54 0,4 0 0,0 3 0,2-1 0,0 0 0,2 1 0,0-1 0,0 0 0,-1 1 0,1 0 0,0 0 0,-2-1 0,-2 2 0,0-4 0,-5 2 0,-1-1 0,-2-1 0,-3-1 0,-1-2 0,-2-2 0,-5-1 1,-4-1-1,-2-3 0,-2-1 0,-4-1 0,-2 0 0,-2-2 0,-7 0 0,1-3 0,-5 2 0,-3-2 0,-5-1 0,-4 1 0,-4 0 0,-6-1 1,-1 1-1,-3-3 0,-5 1 0,-3 1 0,-3 0 0,-2-1-1,-4 2 1,0-1 0,-6 0 0,-2 0 0,-3-1 0,-5 1-1,1-3 1,-1 1 0,-5 0 0,-2-1 0,-3 1 0,-5-1 0,2 0 0,0-2 0,-4 1 0,2-2 0,-4 2 0,-1-1 0,1-1 0,0 0 0,0 1 0,0-3 0,0 0 0,2 0 0,0 0 0,-1-1 0,3-1 0,3-2 0,1 0 1,4-3 0,2-2 0,3 1-1,5-4 0,5 1 0,2-2 7,4-1-7,4-1 0,2 0-1,4-1 1,7 0-1,-1-3 0,7 1 0,2-2-1,4-1-1,0 2 0</inkml:trace>
  <inkml:trace contextRef="#ctx0" brushRef="#br0" timeOffset="18903.0812">3779 16316 1,'-4'1'2,"2"-1"0,0 2 0,0 0-1,0 1 1,2 4 0,2 3 0,0 1-1,0 4 1,4 3-1,2 3 1,1 3 0,3 5-1,5 3 0,1 5 0,7 5 0,0 4 0,8 5 0,2 8-1,9 5 1,3 3 0,3 6-1,2 5 1,3 2 0,3 6 6,2 4-7,0 3 0,4 2 0,3 3 0,-1 0 6,0 3-1,0 1 0,-2 2-1,-2-1 7,-2-2-2,-2-1-8,-2-3 6,-4-5-7,1-13-6,-5-9 1,-2-10 0,-5-7 0,0-6 0,-4-6 0,-1-5 0,-3-6 1,-2-2-1</inkml:trace>
  <inkml:trace contextRef="#ctx0" brushRef="#br0" timeOffset="19786.1318">4245 16972 1,'-11'-14'2,"-1"-1"0,1-1-1,1-2 1,0 1 0,1-2-2,3 1 1,4-2 0,0-1-1,4 1 1,2-2 0,3-1 0,3-2 0,4-2-1,7-3 0,2 0 0,6-4 1,4-2-1,6-3 0,3-3 1,7-3 0,7-3 0,4-3-1,10-5 0,5-2 0,7-4-1,5-2 1,8-2 1,5 0-1,7-2 0,5 0 0,4-2 0,6 0 0,2 2 0,2-1 0,2 0 0,1 4 0,3 1 0,2 3 0,1 0 0,-1 4 0,-1 0 0,-1 4 0,-2 2 0,1-1 0,-3 4 0,-6 0 0,-4 3 0,0 2 0,-7 2 0,-1 4 0,-7 2 0,-3 3 0,-5 4 0,-6 4 0,-7 3 0,-3 5 0,-5 2 0,-5 3 0,-3 6 0,-4 3 0,-4 4 0,-4 1 0,-3 5 0,-3 3 2,-3 4-1,-1 5 0,-1 2 0,-1 7 0,-3 2-1,0 6 0,0 5 1,1 6-1,-3 4 1,2 3 0,1 4-1,-1 3 0,0-1 0,0 2 1,3-1-1,1 2 0,-1 0 0,1-1 1,3-1-1,1 1 0,-1-1 0,3-2 0,-1 0 0,1-2 0,1 0 0,0-2 0,3 1 0,-1-3 0,2 2 0,2 2 0,0-1 0,2-1 0,-1 1 1,-1-1-1,-2-2 0,-2 1 1,-5-3-1,-1 1 1,-5-3-1,-4 0 0,-6-4 0,-2 0 0,-6-3-1,-2-2 2,-7 1-1,-5-3 0,-5-3 0,-4-1 0,-4 0-1,-7-1 0,-5 0 1,-7 0 0,-4 0-1,-6-1 1,-2 2 0,-7 1 0,-5 1 0,-5 1 0,-2 2 0,-8 2 0,-6 2-1,-4 2 1,-5 0 0,-3 3 0,-5 1 0,-4 1 0,-4 0 0,-2 1-1,-3-1 0,-1 0 2,0-2 0,-2 0-1,-1-3 1,-1 1-1,-1-1 1,1-2-1,0 0 0,1 1 0,-1-3 0,1 1 0,1-3 0,4 1 1,-2-4 0,3-1-1,3-2 0,4-2 0,3-1 0,5-6 0,4-1 0,3-4 0,6-3-1,6-1 0,6-4-1,4-2-1</inkml:trace>
  <inkml:trace contextRef="#ctx0" brushRef="#br0" timeOffset="21316.2193">20494 15615 2,'-6'0'4,"2"-1"-1,0 2-1,2-1 0,-2 1 0,0-1-1,1 0 1,1 0 0,0 0 1,0 0-2,2 0 0,0 0 0,4-1 0,5-2 0,1 0 0,2 0 0,3-2-1,3 1 0,3-1 1,6-1 0,0-2-1,4 1 0,2-1 0,4 0 1,3 0 6,1-3-7,2 2 12,3-1-14,-1 1 7,1-1 6,-1 2-16,-1 1 9,-3 0-8,-6 1 8,-2 1-8,-2 2 1,-4-1 7,-4 1-7,-2 0 0,-5 1 7,1 1-7,-7 0 7,1 0 0,-3 1-1,-4 0-8,-2 0 9,0 2-9,-4-1 2,-2 1 0,0 1 0,-2 0 0,-3-2 0,1 3 0,2-2 0,0 0-1</inkml:trace>
  <inkml:trace contextRef="#ctx0" brushRef="#br0" timeOffset="23636.352">21377 15280 4,'0'0'2,"0"0"1,0 0 0,0-1 0,3 1-1,1 0 0,2-3 1,4-1-2,7-1 7,1 3-7,3-3-1,0 1 0,4-1 7,-1-1-1,5 2 6,0-2-8,0-1-7,0 0 7,2 0 0,-2 0-8,0 1 8,-2 0-1,-2-1 6,2-1-14,-5 0 7,1 1-7,-2-1 1,0 1 0,-3 0 1,-1 1-1,-5 0 0,1 2 0,-3-1 0,-4 2 0</inkml:trace>
  <inkml:trace contextRef="#ctx0" brushRef="#br0" timeOffset="23913.3678">21657 15294 3,'0'0'4,"0"0"-1,0 0 0,0 0 0,0 1-1,0 4 8,0 1 10,0 3-2,0 2-15,0 3-7,2 1 13,0 1 12,2 4-16,2 3 0,-2 0 13,2 3-3,1 1-1,-1 2-15,4 2 12,1 2-20,-3-1 7,4 1 1,-1-1 6,1 0 6,2-2-8,-3-1-7,1-2-13,1-3 3,-3-2 1,2-3 1,-1-3 0,-3-2 2</inkml:trace>
  <inkml:trace contextRef="#ctx0" brushRef="#br0" timeOffset="24382.3946">22056 15227 3,'-4'-1'4,"-5"2"13,1 0-9,0 1 5,-2 2 12,-3 3-16,1 2 11,1 5-2,-1 3 4,0 3 10,-1 5-10,5 2 3,2 4-10,-1 0-13,3 4 11,6 2 5,3 0-8,3 2-1,2-2-8,5-1 0,3-2 0,1-3-7,6-4 7,-1-6-13,5-4 8,0-5-18,2-7 15,0-5 0,3-7-4,-1-5 1,-2-7-5,0-2 7,0-3-4,-4-4 8,-1-2 0,-3 0-6,-4-3 14,-3 1 0,-5-3-1,-5 1 0,-4 0-7,-4 2 1,-6 1 6,-3 3-6,-3 3 6,-5 2-6,1 3 0,-7 2-6,-2 4 0,0 2 9,-4 2-7,2 5-5,-2 1 1,4 3 0,0 0 1,4 2 0</inkml:trace>
  <inkml:trace contextRef="#ctx0" brushRef="#br0" timeOffset="24641.4095">22463 15401 32,'0'0'13,"0"0"-8,0 0 6,0 0-7,0 0-1,4 0 0,3 0-1,15-1 6,7-4-1,2-3-1,-12 1-7,4-2 7,2 0-14,6-3 1,-3-2 0,4 1 0,-4 0 0,-1 1 1,-2 1 0</inkml:trace>
  <inkml:trace contextRef="#ctx0" brushRef="#br0" timeOffset="24906.4246">23096 14929 4,'0'0'4,"0"0"6,0 0 0,0 1 10,0 4 11,-2 3-11,0 5-2,0 2 4,0 4 10,4 1-10,0 4 3,0 1-2,2 4-17,2 2 6,3-1-8,1 0-7,-2 0-12,5-1-5,-1 0-4,1-1 3,-1-3 3,13 18 0,-3-9 3,-3-9 1,-6-7 0</inkml:trace>
  <inkml:trace contextRef="#ctx0" brushRef="#br0" timeOffset="25319.4482">23009 14999 1,'-6'-7'3,"0"-2"0,0-1 0,2 1-1,-3 0 1,3-1-1,2 1 0,2 0-1,0 1 1,2-1-1,2 1 0,5 0 0,1 1 1,2 0-1,3 1 0,1 4 6,5 1 6,0 2-8,1 1 6,1 5 4,23 9-1,-7 6 5,-10 2 3,-6 3 5,-9 4-11,-3 2 5,-11-3-16,-3-13 6,-1 0 12,-2 0 3,0 1-3,0-3-10,0-1-1,-1-2-8,3 0-1,0-3 1,2-1-1,0-3-1,4-1-6,8-1-7,5-6-4,3-8-4,5 1 1,-8 2 3,3 1-5,1-3-3,2 3 15,1 1-12,1 4 16,-2-1-13,1 2 15,-3 4-7,-2 0 2,-1 3-5,-3 2 14,-3 3-13,-2 2 20,-4 2-7,-2 1 0,-2 0 6,-4 4-8,-2 1 0,-4-1 0,-3 1 7,-3-1-7,-11 21-7,-4-6 7,0-7 0,4-5-12,0-3 1,2-5 0,0-4 1,3-3 0</inkml:trace>
  <inkml:trace contextRef="#ctx0" brushRef="#br0" timeOffset="25550.4615">23559 14929 23,'0'1'8,"0"6"24,2 3-3,1 1 3,-1 5-4,0 1-4,2 2 10,-2 2-11,2 1-2,0 3 4,2-1-11,1 2-8,-1 1 6,0-1-1,2 0-15,-2-2 1,3-2-12,-1-3-12,2 0-2,-3-4 2,-1-4 3,0 0 2,0-4 2</inkml:trace>
  <inkml:trace contextRef="#ctx0" brushRef="#br0" timeOffset="25752.473">23501 14893 2,'-2'-1'4,"0"1"0,2 0-1,0 0 7,0 0-8,0 0 6,0 0-7,0 0 12,0 0-2,2-2-7,0-2 0,5-1-8,3-3 14,7 0-14,1-2-1,1-1 2,4 0 0,-1 0 0,1-1 0,2 2 0,-2 2-1,-1 0 1,-3 2-1</inkml:trace>
  <inkml:trace contextRef="#ctx0" brushRef="#br0" timeOffset="25909.482">23715 14979 4,'0'1'3,"0"-1"-1,2 1 1,-2 1 0,2-2-1,2 1 8,0-1-9,2 0 0,0-3-1,3 1 1,1-3 0,4 1-2,-1-2 0,3-1 0,-1-1-1</inkml:trace>
  <inkml:trace contextRef="#ctx0" brushRef="#br0" timeOffset="26080.4918">23777 15300 1,'2'1'3,"2"3"1,0-2-1,0 1 6,4-1-6,1 0 11,-1 0-8,4-2 0,1-1 5,-1-1 0,19-5-3,2-5-7,-4-1-7,4-1 1,0 2-2,-4-2 2,-2 0-1</inkml:trace>
  <inkml:trace contextRef="#ctx0" brushRef="#br0" timeOffset="26530.5175">22312 16091 49,'-2'1'-1,"-2"2"6,2 5-1,-2 5 0,0 6 7,2 3 4,2 4 11,0 4-4,2 4 5,2 0-17,4 5 5,2 1-7,1 2 10,3 1-14,3 2-1,4-1-7,-1 1 1,5-1-12,0 0 1,2-4-4,0-5 2,2-1 0,-5-5 2,-1-4 0</inkml:trace>
  <inkml:trace contextRef="#ctx0" brushRef="#br0" timeOffset="26777.5316">22323 16367 2,'-17'-27'2,"5"-5"0,-3 0 1,5-2 0,2 1-1,1 0 0,5 0 0,2 2 0,4 0 0,3 1 0,3 3-1,4 3 1,1 2-1,6 3 0,1 4 0,3 5 6,2 4 6,0 7-8,2 5-7,-2 6 14,-4 7-17,-3 6 8,-3 6-6,-7 6 6,-4 6 1,-2 5-9,-4 4 2,-6 2 0,-2-1 1,-2 1 0,-3-4 0,1-1 0,-1-4 0,1-4-1,2-4 0,-1-5 0</inkml:trace>
  <inkml:trace contextRef="#ctx0" brushRef="#br0" timeOffset="27316.5625">22709 16580 3,'13'4'3,"-1"2"0,5 2 0,-3 1-1,3 1 0,1 2 1,-1 2 0,-3 2-1,1 1 0,-1-1 12,-1 1-15,-3 0 13,0-2-7,-1 0-1,-3-2-1,0-1 7,-2-1 4,0-2-8,-4-2 6,0-5-1,-2 0-8,0-5 6,-2-3-14,-2-3 13,0-2-13,0-6-6,1-4 8,1-2 0,2-2 7,2-2 6,0 1-8,2-1 0,0 2 0,2 3-1,1 2-13,-3 4 2,2 2 0,0 2 9,0 6-7,2 5 2,-2 1 0,-2 5 1,3 3 0,-3 0-1,2 1 3,0 2 0,0-1 0,0 1 1,0-3-1,0 0 1,1-1 1,-1-1 0,0-1 0,0-3 0,0-2 1,0 0-1,0-4 0,3-1 1,-1-2-1,0-5 1,0 0 0,0-2 0,3-1-1,1-2 1,2-4 0,3 2 0,-3 2-1,5 1 1,-1 2 0,1 0 0,2 4 0,-3 5 6,1 1-7,1 6 7,-1 3-1,-3 3-7,1 1 7,-3 4 6,-1 2-2,-5 4 5,2 1-8,-8 2-7,2 0 13,-4 1-1,-2-1 11,-2 0-16,-3-1 13,-1-1-9,2-3-8,-5 0 12,3-2-7,-4-2-8,-1-2 19,3-4-2,-3-2-1,1-4-22,-1-2 0,3-3-10,-1-3-6,1-2 3,2-2 3,-1-2 0,5-1 3,2-2 0,0 0 1</inkml:trace>
  <inkml:trace contextRef="#ctx0" brushRef="#br0" timeOffset="28169.6113">23297 16381 4,'4'-3'3,"0"-1"0,-2 2 0,0 0 0,0-1 19,0 2-10,0 1-7,-2 3 6,0 2-2,0 4-1,-2 3 11,2 1-1,-4 2-3,4 3-8,0 0-1,-2 3 6,2 1-2,4 0-1,2 2-8,1-3 7,1-2 0,0 0-2,3-3-1,1-2-19,-2-2 7,3-3 1,1-2-5,1-3-5,-1-4 7,1-2-4,-1-3 8,1-2 0,-3-4 1,2 0 1,-1-5-8,-1 0 9,1-1 0,-5-4 1,-2-2-6,0-2 7,-2 0-7,-1-3 1,-1 1 1,-2-1 7,0 4 6,-2 0-1,-1 2 5,1 5 6,2 0-16,-2 5 6,0 2-1,0 3 7,-2 4-9,2 4 6,-2 5 4,2 4 0,-2 4-16,2 4 7,0 3-7,2 2 12,0 4-7,2 1 12,2 0-8,0-3 5,2 2-14,2-4 12,-1-3-7,3-3-13,0-3-5,1-1 0,-1-4 9,2-3-5,-1-6 7,1-2-6,0-4 1,1-2-12,-1-5 3,1-4 15,-1-1-7,1-2-5,-3-2 15,-2-1 0,0-1-7,-3-2-6,-1-1 1,0 2 16,-2 0 5,-2 1-8,0 3 0,0 2 12,-2 4-14,0 2 14,0 3-16,0 3 7,0 5-7,-1 2-7,1 4 8,-2 6-6,2 0 14,0 4 0,2 2-8,0 3 12,0 1-14,4 1-5,0 0 13,1 1-7,-1-3 0,0 0 1,2-3-7,2 1 1,3-3 1,-3-3-5,0-1 1,0-5 7,3-1-6,-1-4 2,3-4 0,-1-3 1,0-2 1,3-5 1,-3 1-1,1-3 2,-1-4-1,0-1 1,-1 0 0,-5-2 1,0 0 0,-4-2 0,2 2 1,-4-1 0,0 2 7,0 2-1,-2 4 6,0 1-1,-2 3-8,2 1 12,-2 3-8,-2 4 7,2 2-3,-1 2 5,1 4-2,2 2 0,2 1-9,-2 2-7,4 2 1,0-1 0,5 3 6,-1 1 0,0 1-1,4 0 6,1 2-7,-1 1 0,2-1-1,3 4 6,-5-1-13,3 0 1,-3 1 0,0 0 14,-1 1-14,-3 0-6,-2-1 2,-2 1 0,-2-1-4,0 0 1,-2-3 0,-2 1 2,2-3 0,-7 2 2,3-4 0,0 0 0,-2-3 0</inkml:trace>
  <inkml:trace contextRef="#ctx0" brushRef="#br0" timeOffset="29679.6976">10087 15955 2,'0'0'3,"0"0"0,-2 0 0,0-2 0,0 1-1,-2 0 0,2 0 0,0 0 0,0 0 0,0 1-1,0-1 1,2 1-1,0-3 0,0 3 0,0 0 0,0 0 0,0 0-1,2-2 1,2-2 6,4 2-7,0-3-1,3 0 1,3-2-1,1-2 1,1 1 6,3-1-7,1-3 7,-1 1-8,4-2 7,-3 0-7,3 0 7,0-1-7,0 2 0,-1 0 7,-1-1-7,0 0 6,-1 2-7,-3 2 1,0 0 0,-1 0 0,-1 0 0,-1-1 1,1 1 0,-5 3 6,2-1-7,-1 2 1,-3-1 0,0 1-1,0 0 7,-1 2-7,-1 1 0,-2 0 0,0 1 0,2 1-1,1 0-1</inkml:trace>
  <inkml:trace contextRef="#ctx0" brushRef="#br0" timeOffset="30177.7261">10538 15507 3,'-2'0'4,"0"1"-1,2-1 0,-2 1 0,2 4 13,0 2-9,2 2 5,2 3 6,4 3-3,1 4 4,1 2-14,2 4 11,3 4-2,-1 0 6,3 1-3,-1 1-15,1-1 19,-1 0-3,1-1-9,0-2 7,-3-1-10,1-4 0,-3-1-7,0-4 0,-3-2 0,-1-1-6,0-3 13,-4-2-1,0-4 0,1-2 5,-7-5-7,-1-1-7,1-2 1,-4-6 13,-4-4-1,-1-1-8,-3-3 0,2-4 0,-5-3 0,1-2-7,-3-2 0,-2 0 15,3-2-8,-1 1-6,0 1-1,1 1 9,3 1-1,1 2-8,1 4-4,1 4 14,4 0-1,2 4 0,-3 1 7,5 4-3,4 3-7,2 5 0,4 2 13,3 5-8,1 3 13,4 5-10,3 4 6,2 2-8,1 3-1,1 1 7,4-1-9,0 2 6,-1 3-20,1-3 8,0 2 12,0-4-1,0 3-7,0-4 6,-3-1-7,1-1-19,0-3-5,-5 1-2,-1-3-11,-3-1 4,1-1 3,-5-3 3</inkml:trace>
  <inkml:trace contextRef="#ctx0" brushRef="#br0" timeOffset="30348.7359">10726 16003 3,'2'-3'3,"2"-3"-1,1-1 0,1-1 0,4-4-1,0-2 0,3-2-1,-1-2-1</inkml:trace>
  <inkml:trace contextRef="#ctx0" brushRef="#br0" timeOffset="30702.7561">10981 15555 2,'-2'-3'4,"0"0"-1,-3 1 0,3-2 7,0 1-2,0 0 5,-2 1-1,2 0-1,0 0 4,0 1 5,0 0-2,0 0-15,2 2-1,-2 0 12,0 2 0,2 1 3,-3 4-8,3 0 12,0 1-9,0 0-2,3 3-1,-1-1 6,0 2-9,2 0 12,2 0-8,0 2-2,0-1-1,5 1-20,-1 0 21,3-1-7,1 0-1,3-1 7,1-1-1,1-1-1,4-2-1,-1-1-6,1 0-6,2 1 1,-2-2 13,-1-1-1,1 1-13,-4 2 14,-1 1 5,-3 1-7,-1 0 6,-5 3-22,-3 2 16,-2 1 5,-4 1-1,-2 2-13,-2-1-6,-3 2 14,1 0-7,-2-3-13,-2 1-9,1-3-5,-1-1 4,0-2 4,-1-3 0,3-1 3</inkml:trace>
  <inkml:trace contextRef="#ctx0" brushRef="#br0" timeOffset="30905.7678">11392 15733 3,'0'0'4,"-2"-2"-1,2 2 0,2 0 0,0-1 0,2-2-2,3-4 2,1-3-2,4-3-1,3-3-1</inkml:trace>
  <inkml:trace contextRef="#ctx0" brushRef="#br0" timeOffset="31132.7807">11651 15379 1,'0'0'4,"0"0"0,0 0 19,0 2-4,0 5 5,2 2-4,0 1 11,4 2-17,0 2 18,0 1-10,5 1-10,-1 1 5,3 3-8,1 1 12,1 0-16,-3 0-1,4 1 6,-1 0 6,2-1-9,-3-2-13,3-1 7,-1 1-1,-1-3-12,-1-1-19,1-2 4,-3-2 3,-2-2 1</inkml:trace>
  <inkml:trace contextRef="#ctx0" brushRef="#br0" timeOffset="31356.7936">11558 15463 1,'-2'0'4,"0"0"6,2 0-8,0 0 0,0 0 1,0-1 11,2-2 5,2 1-8,2-3-8,4 0-7,1-4 0,1-1 8,5-2-8,-1-1 1,1 0-1,1-1 0,1 0 0</inkml:trace>
  <inkml:trace contextRef="#ctx0" brushRef="#br0" timeOffset="31535.8038">11866 15929 1,'0'0'4,"-2"1"6,2 0 6,0 1-9,2-1 12,-2 1-2,4-2 4,0 0-16,2-3 7,3-3-2,1-2-8,4-2-13,3-4 0,-1-1 1,1-2 1,4-2 0</inkml:trace>
  <inkml:trace contextRef="#ctx0" brushRef="#br0" timeOffset="31842.8214">12191 15276 3,'-7'2'4,"1"0"19,2 1-10,-4 0 5,-1 1 5,1 1 10,0 1-11,0 2 4,-1 2-10,1-1 11,4 4-17,0-1 5,2 4 6,0-1 4,4 1-17,0 0 5,2 2 5,2-1-14,2 1-1,5-3-1,-1 1 6,3 0-1,1-2 6,3-1-1,-1 0-22,1-2 16,2 0-15,-3-2 14,-1 2 0,-1-3 5,1 0-1,-2-1-7,-5 1-7,-2 3 7,-2 0-13,-2 1-6,-6 2-9,0 1-4,-4 1-3,-2 2 3,-2 0 1</inkml:trace>
  <inkml:trace contextRef="#ctx0" brushRef="#br0" timeOffset="32439.8555">11343 16624 2,'0'0'4,"0"0"6,0 0 6,0 0-15,0 0 18,2 5-15,4 4 7,0 2 4,4 3-14,3 3 18,1 4-7,3 4 4,4 0-2,-1 2 5,3 3-9,0 3-14,2 0 19,-1 6-14,1-3 0,-2 1 7,0-1-2,-1 0 5,-1-2-13,-2-3 6,-1-2 6,-3-4 6,-3-4-16,1-4-7,-3-2 22,-4-2-9,-2-4-1,-2-4-7,-2-4 7,-2-3-7,-4-4 12,-2-4 0,-5-3-2,1-4-13,-2-1-7,-5-5 22,0-4-16,-1-2 8,-1-1 1,-4-4-1,2-1-8,-1-2 9,1-3-1,2-2-8,2 0-4,3-1 1,1-1 14,5 0-7,2 1-6,6 4-5,0 0 14,4 3 0,2 4-14,2 2 15,2 7 0,3 3 7,1 5-2,3 6-7,1 4-7,1 5 7,-1 6 7,-1 6-7,1 4 6,-1 4-20,-1 4 7,-3 5 8,-1 4 7,-4 3-8,0 1 7,-4 0-8,-2-1 1,-2-1-20,0-1-3,-2-5 2,2-2 3,-2-3 0,0-3 2,-2-6 2,1-2 1,-1-5 1</inkml:trace>
  <inkml:trace contextRef="#ctx0" brushRef="#br0" timeOffset="33015.8884">11636 16601 2,'6'1'4,"5"3"-1,-1-1 0,3 3 7,1 1-2,1 4-1,1 0-1,1 3 0,-3 1 5,3 2 6,-1 0-16,-1 0 13,-3 0-8,-2-2 6,1 0 10,-3-1-15,0-2 7,-2-3 3,-1 0-2,-3-2-1,0-2-2,0-2-2,-4-2-7,0-2-1,0-2 7,-3-3-15,-1-1 21,2-5-15,-2-2 6,0-3-7,0-2 6,-1-2-13,3-1 8,-2-2 0,6-3 0,-2 0-7,4 2-6,0-1 2,0 2 2,2 4-6,0 1 9,3 4-6,-3 3 2,4 2 1,-2 2-7,2 3 4,-1 4 1,1 2 1,0 2 1,1 0 2,-1 3 0,-2 1 8,2-1-7,1 1 1,-3-1 0,0-2 0,-2 1 2,2 0 7,-2-2 0,1-2 5,-1 0-1,0-1-7,-2-2 6,2-5-1,0-2-13,-2-2 0,4 0 1,-1-3 14,1-1-8,-2 0 7,2-4-8,2 1 1,-1 2 6,3 0-1,0 1-13,1 2 7,-1 1 0,2 3 0,1 1 7,-1 4-1,3 3 7,-3 2-9,0 4 12,-1 2-2,-1 4-7,1 3-1,-3 1-1,-2 2 12,-4 4-2,2-1-1,-2 1 4,-4 0-1,0-2-3,-2 2-8,0-1 12,-2-1-7,-3-2 4,1-1-2,-2-2-8,-1-1 0,-3-1-7,2-2 14,-1-2-8,-1-2-14,1-2-4,1-3-19,1-2 5,-3-3 2,4-2 3,-1-2 3</inkml:trace>
  <inkml:trace contextRef="#ctx0" brushRef="#br0" timeOffset="34255.9594">12284 16173 3,'0'0'4,"0"0"13,0 0 3,0 0-2,0 0 11,0 1-10,-2 6 16,2 5-3,-5 2 2,1 3-10,0 4 2,2 1-9,0 3 4,0 0 4,2 1-16,2-2 5,2 1-8,0-1 13,5-4-22,-1-1 0,2-4 0,3-4-6,-1-2-11,5-6-11,-1-2-3,3-5 6,-1-5 2,3 0 2,0-4 4,-3-2 3,1 0 1,2-1 2,-5 0 2,-1-1 1,-3 0 2,0 1 2,1-2 1,-5 2-1,-2 0 2,0 0 0,1 2 2,-5 3 7,2 2 6,0-1-2,-2 3 5,0 0-7,-2 3-7,2-1 13,-2 1-2,2 2 5,0 0-15,0 1 7,3-2 0,-3 1-15,0 0 1,2-2 1,0 0 7,0-2-13,2-1 2,1-1 0,1-2 9,-2 0 0,2-2 0,1-1 0,-1 1-6,0-2 1,-2 1 1,1-1 0,-3 1 1,0 2-1,-2-1 9,-2 0-1,-2 2 12,0 3-21,0-1 20,-2 2 5,1 1-3,-3 2-2,2 0-8,0 3 13,2 3-3,-2 3 11,0-1-4,2 5-8,-1 0 3,1 2 5,2 2-10,0 1 5,2 2-8,3 2-8,-1 1 12,0-1-8,4 1-1,0-1 7,3-1-2,1 0-20,1-3 20,1-2-8,1-2-6,-1-1-13,3-3 22,-1-3-27,1-3 16,-1-1 1,1-3-7,-3-2 9,1-3 6,-1-1-6,1 0 0,-3-3-18,1-1 1,-3 0 4,0-2 8,-4 0 1,1 0 7,-3 0 0,-2 0-13,0 1-4,-4 1 21,0 0-1,-2 3 0,-1-1 6,1 2-14,0 1 13,0 2 0,0 0-2,0 3-7,0 0-6,0 1 14,-1 1 5,3 0-14,-2 1 0,2 0 7,0 0-7,0-1 6,0 1-13,2 1 14,-2-2-13,0 1 13,2 0-13,0 0 14,0 0-1,0 0-1,0 0-6,0 0 6,0 0 6,0 0-8,0 0-6,0-3 7,-2 0 7,0-2-15,0 0 7,-1 2 0,1 0-1,2-1 0,-2 1-6,2-1 13,0 1-7,-2 0 0,2 2-1,-2-2 0,2 1 0,0 0 0,-2 2 7,2-1 5,0 1 6,0-1-3,2 2-2,-2 0-8,-2 3 7,2 0-3,-2 3-13,0 3 13,0 1-2,2 2 7,0 1-3,0 1 5,0 0-8,2 1 0,0 2-16,2-2 2,2 0 1,-1-2 1,3 1 6,0-2-6,2-2 0,1-2-5,1-2 13,1-1-20,1-4 3,3-2 8,-1-2-6,1-2-6,-1 0-9,-1-3 2,-1 0 4,1 0-11,-3 0 3,1 0 4,-3 1 2,-2-1 4,0 2 1,-1 1 3,-3-1 1,-2 2 1,-2-1 2,0 2 2,-2-1 1,-2 1 1,-1 1 0,3-1 0,-2-1 2,0 1 0,0 0 2,-2-1 6,2 0 0,0 0-1,1 1 1,-1-1 11,2-1-2,-2 1 0,2 0 10,2 1-16,-2 0-1,2-1 13,0 2-3,-2 0-1,2 1 10,2 0 4,-2 1-5,2 3-14,0 0 10,0 1-1,2 1 3,-2 1-16,3 1 13,-1 0-3,0 1-2,0 0-1,0 1-2,0 2-14,0-2 0,0 2-6,1-1 0,-3 1 9,0 0-13,-2 0 8,-2 1-12,0 0-5,0 1-17,-1-1 5,-3 1 5,2 0 2,-2-2 1</inkml:trace>
  <inkml:trace contextRef="#ctx0" brushRef="#br0" timeOffset="34818.9916">13254 15838 3,'0'0'3,"-2"2"0,-1-2 0,1 0 0,0 0 0,0 0 7,0-2 10,0 1-2,-2 1-9,2-2 11,0 1 11,0 1-11,0-1 5,-2-2 10,2 2-5,-1 0 8,-1 1-22,2 2 17,-2 2-12,-2 0-15,4 3 19,-2 1-10,0 3-2,-1 2-7,3 0 17,0-1-9,4 2 0,0-1-9,0 0-7,3 0 13,3-1-2,0 0-7,3-1 7,1-3-28,2 1 16,3-2 0,4 0 0,-1-1 7,1-2-1,0 2 0,-3-1-13,-1 1 14,-3-1-1,-3 2 0,-1 2-7,-4 0 1,-4 3-6,-2-1-12,-8 4-9,0 0 2,-3 2-15,-3-1 12,-1 0-4,1 2 5,-3-2 1,3-2 3</inkml:trace>
  <inkml:trace contextRef="#ctx0" brushRef="#br0" timeOffset="35270.0174">13065 15980 3,'2'-3'4,"1"-2"0,-1 0-1,0 2 0,0-3-1,2 3 20,0-1-16,0 0 19,0 0-4,0-1 11,1 3-11,-1 0 10,0 1 3,-2-1-10,0 2 8,0 0-3,-2 5 3,0 1-24,0 1 12,-2 2-8,0 3 10,2 1-21,-2-1 12,4 3 6,0 1-4,2-1-20,0 1 13,5-1-7,1 0 7,0 0-16,3-1 22,1 0-9,3-1 6,-3 1-8,1-1-13,-5 0 14,2-1-7,-3 2 13,-3 1-7,-4 2-1,-2-1-6,-4 3-18,-2-1 1,-3 3-10,-5 1-15,-1 0 6,-3 2 4,-3 0 2</inkml:trace>
  <inkml:trace contextRef="#ctx0" brushRef="#br0" timeOffset="114552.5521">11949 15160 1,'0'-8'2,"-3"0"0,3-1 0,-4-2-1,2 1 1,-2-2-1,0 0 0,0 0 0,-2-2 0,-1 1 0,-1 0 0,4 1 0,-2 0 0,-2-2-1,-1 1 0,3 0 0,-2 2 0,-3-1 0,1 2 1,0-1-1,-3 2 0,-1 0 0,-1 0 0,-1 1 1,-3 1 1,-1 3-1,-1-1 0,-2 0-1,-2 4 0,1 1 1,-5 0 0,-2 3-1,-3 0 0,-1 1 0,0 0 0,-4 3 0,0-1 0,1 1 0,-1 1 0,0-1 0,2 0 0,1 1 0,3-1 0,0 0 0,2 1 0,0-1 0,4 1 0,2 2 0,1-1 0,1-1 0,0 0 0,0 3 0,3 0 0,1 2 0,3 0 0,-3 2 0,0 0 0,3 1 0,1 2 1,1 1-1,-3-1 0,5 1 0,-1-1 0,3 1 0,0 0 0,1 0 0,1 0 0,2 1 0,0-1 0,0 2 0,1 0 0,-1 1 0,0 2 0,2-1 0,-2 1 1,2 1 0,-3 0-1,3 4 1,-2 0-1,2 4 0,-2 1 0,-1 1 0,-1 0 0,2 2 1,2 0-1,-2 0 0,-1 2 0,1-1 0,0 0 0,4 2 0,-2 1 1,2-2-1,2 3 0,2 0 0,-2 0 0,2-2 0,0 2 1,0 1-1,4-1 1,0 1-1,3 0 0,1-1 0,0 0 0,1 0 0,1-3 0,1 2 0,-1-3 0,2 2 0,1-2 0,-1 1-1,3-2 8,4-1-1,-3 0-7,3-2 0,2-2 0,-1 2 0,3-3 0,0 1 1,0-3 6,2-1-1,2-2-1,0 1 7,4-2-16,0-2 2,6-1 7,-2-1 6,3-1-15,1-2 14,0 1-14,1-2 1,1-2 13,-1 0-14,3-1 7,1-2 6,-1-1-7,3-1-7,1-2 14,3-2-8,2-1 7,2-3-7,1-1 6,1-2-7,2-3 6,-2-1 1,2-4-2,2-1-14,2-2 2,3-2 14,-3-3-14,4-3 14,-2-2-7,0-2 6,1-3 1,-1-3-16,-2 0 9,0-3-6,0-2 7,-2-1 6,0-2-13,2-2 13,-4-1-13,0 0 7,-2-4 6,-4-1-7,2-2 0,-7-3 1,-1-2 6,-3 0-14,-1-1 8,-5 0 0,-2-1-7,-4 1 8,1-1-7,-5-1 7,-5 2 0,-3-2-6,-2-1-1,-5 0 2,-1 0 0,-5 0 1,-2 0 0,-4 1 0,-2 1 1,-4 1 0,-2 2 0,-5 0 1,-3 1 0,-3 1 0,-3 1 0,-5 2 0,-4 1 0,-4 2 1,-4 3-1,-1 4 0,-5 2 0,-3 3 1,-3 2-1,-1 3 1,-6 1 0,0 5 0,-6 2 0,0 3 0,-4 4 0,-4 0 0,0 3 0,-1 2-1,-1 1 1,-1 1 0,1 2 0,2-1 0,-3 3-1,3 0 1,2 1 0,2 0 0,2 1 0,4 0 0,4 2 0,2-2 0,4 1-1,7 0 1,1 0 0,5 0 0,6-2 0,2 0 1,7 0-1,-1 0-1,6 1 1,1 0 0,3 0 0,3 2 0,0-1 0,3 0 0,1 1 0,2-1 0,2 0 0,0 2 0,0-2 0,2 2 0,0-3 0,2 2-1,0 0 0,0 0 1,-2-1 0,2 1-1,0-1 1,-2 0 0,2 2-1,-2-3 0,0 1-1,0 1 1,-2-1-1</inkml:trace>
  <inkml:trace contextRef="#ctx0" brushRef="#br0" timeOffset="116402.6579">13696 16523 2,'-2'-3'2,"2"0"0,-2 0 1,0 1-1,2-1 0,-2 0 0,2 0-1,0 2 1,0 0-1,-2 1 0,2 0-1,0 4 2,0 0-1,0 6 0,0 1 0,0 3 0,0 2-1,0 3 1,0 2-1,0 2 1,2 2-1,0 1 0,-2 3 1,2 2 0,0 1-1,0 1 1,0 4-1,0 0 0,0 4 0,0 0 0,3 2 0,-3 1 0,0-1 0,0 0 0,0 2 0,0-2 0,2 1 0,0 1 0,-2-1 0,2 0 0,1 0 0,1 2 0,0-1 0,0-1 0,2 1 0,1-2 0,1 0 1,0-2-1,3 0 0,1-3 0,3 1 1,-1-2-1,5-1 0,2-2 0,4-3 0,2-1 0,6-1 1,2-2-2,4-1 2,3-4-1,3 1 0,5-3 0,2-2 0,4-3-1,4-2 1,2 0 0,4-2 0,0-5 0,3 0 0,-1-2 0,2-3 0,5-2 0,0-2 0,3-2 0,3-5-1,6 1 1,0-4 0,4-1-1,0-2 1,4 0 0,4-4 0,1-1 0,-1-1 0,3-1 0,-3-2 0,2 0 0,3-1 0,1 1 0,3-3 0,-3 0 0,1 0 0,2-2 0,-1-1 0,3 1-1,0 0 1,-3 1 0,-1 0 0,-1-1 0,3 0 0,-3 3-1,1-3 0,-2 1 0,-3 0 1,0 1-1,-3 1 1,-1-1 0,0 0 0,-2 1 0,1 0 0,-5 0 0,-2-2 0,-2-1 0,-5 2 0,1-2 0,0 2 0,-4 0 0,-1 1 0,1 0 0,-2 0 0,-3 1 0,-4 2 0,-1 1 0,-3 2 0,0 0 0,-6 1 0,0 2 0,-2 1 0,-2 2 0,-2 1 0,-2 1 0,-2 2 0,-5-1 0,-3 1 0,-3 2 0,-2 2 0,-6-1 0,0 2 0,-4 2 0,-2-1 0,-4 0 0,0 1 0,-5 0 0,-1 1 0,1-1 0,-3 2 0,-1 0 0,-1 0 0,-3 0 0,1 0 0,-1 1 0,-2-1 0,-2 0 0,-2 2 0,1-1 0,-1 0 0,0 1 0,-2-1-1,2 1 1,-2 0 0,2 0 0,-2-2 0,-2 2 0,2 0 0,3 0 0,-3 0 0,2 2 0,2-2 0,-2 0 0,4-2 0,-1 2 0,1 0 0,0 0 0,2-1 0,1-1 0,-3 2 0,5-1 0,-3 1 0,0-1 0,3-2 0,-3 2 0,0 1 0,3-1 0,-1 1 0,1-1 0,-1 0 0,0-1 0,3 1 0,-1 0 0,3-1 0,-3 1 0,3-2 0,-3 1 0,3 1 0,-1-3 0,3 3 1,0 0-1,-1-1 1,1-1-1,-1 1 0,1 1 0,2 0 0,-1-2 0,-1 2 0,2 0 0,-3-1 0,1-1 0,0 1 0,-1 0 0,-3 1 0,1-2 0,-1 2 0,-3 0 0,1-1 1,-3-1-1,0 2 0,1 0 0,-1 0-1,0-2 2,1 0-1,1 1 0,-2-1 0,1 1 0,-1 0 0,0-1-1,-1 0 1,1 1-1,-2 0 1,-2 1-1,1-1 1,-1 1-1,0 0 0,-2-1 0,0 1-2</inkml:trace>
  <inkml:trace contextRef="#ctx0" brushRef="#br0" timeOffset="116855.6838">21353 16565 1,'-5'0'2,"3"-1"1,0 1 0,-2-1-1,2 1 0,0 0 0,0 1 0,0-1-1,0 1 1,0-1-2,2 0 0,0 2 2,0 0-1,2 0 0,0 1-1,0 2 1,0 0 0,2 1 0,0-2 0,3 3 0,-1 0-1,2 1 1,2-1-1,-1 3 1,3-2-1,-2 0 0,3 0 0,-1 0 0,1 0 0,-3 0 0,2-1 0,-1 0 0,-1 0 0,0-1 0,-1 0 0,-1 0 0,0 0 0,-2-2 0,-1 1 0,-1-2 0,-2 3 0,0 0 0,-4 0 0,0 1 0,-2 0 0,-5 1 0,1 1 0,-4-1 0,-1 2 0,-3 0 0,1 1 0,-1-2 0,-3 1-1,-4 2 1,3 1 0,-1 0-1,-4 1 1,0-3-1,0 2 0,1 1 0,3-4-1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21T05:00:19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2917 7203 1,'0'0'1,"0"0"1,0 0 0,0 0-1,2 0 0,0 3-1,-2-1 0,2 0 1,-2 2 0,2 1 0,0 0-1,0 1 1,2 2 0,-2 3-1,0 0 0,3 1 0,-1 2 0,0 1 0,-2 1 1,2 3 0,-2 1-1,2 1 0,0 1 0,1 0 0,-3 1 0,2 2 0,0-1 0,0 2 0,0-1 0,0 2 0,0-1 0,3 1 0,-1 0 0,0 2 0,2-1 0,-1 0 0,1 1 0,0-1 0,2 0 0,1-1 0,1-2 0,1 2 0,1-1 1,1-3-1,1 0 0,1 0 1,1-1 0,3-1-1,0-1 0,1 0 0,3-1 0,2-2 0,-2-1 0,6 1 0,0-4 0,4 0 0,0 0 0,0-1 0,3-2 0,1 1 0,0-2 0,3-1 0,3 0 0,-2-1 0,3 0 0,2 0 1,-1-1 0,5 1-1,0-1 0,3 1 0,-1-1 0,0 0 0,2 1 0,-2 0 0,-1 0 0,1 2 0,0 0 0,0-1 0,-1 2 0,1 1 0,0-1 0,2 1 0,0-1 0,-3 1 0,3 0 0,-2 1 0,-2 0 0,2-1 0,-3 0 0,1 0 0,2 0 0,-5-2 0,3 0 0,2 1 0,-2-1 0,-1 0 0,1-2 0,-2 1 0,-1-2 0,1 0 0,-3 0 0,1-1 0,0 0 0,-3 0 0,-2 1 0,1 0 0,-1-2 0,1 1 0,-1 0 0,1-2 0,-1 2 0,0-2 0,1 1 0,-3-1 0,1 0 0,1-2 0,-4 0 0,1 0 0,-1-1 0,2-1 0,-3-1 0,1 0 0,-2-1 0,0-2 0,-2 1 0,1-1 0,1-2 0,31-6 0,-8 2 0,-4 1 0,-31 6 0,2-2 0,0 0 0,-1 0 0,3 0 0,0 1 0,2-1 0,-2-2 0,2-1 0,0 1 0,0 0 0,0-1 0,0 0-1,0-1 1,0 0 0,0-2 0,0-1 0,1 1 0,32-15 0,-6 2 0,-9 1 0,-24 11-1,0-1 0,2-1 1,-2-2-1,3-3 0,1-1 1,0-1 0,2-1 0,2-2 0,1-2 0,-1 0 0,0-4 0,2-1 0,0 0 0,0-1 0,0-1 0,1-1 0,-1 1 0,0-1 0,0 2 0,-2-2 0,0 1 0,-2 0 0,0 0 0,0-1-1,-2-1 1,0 0 0,0-3 0,0 0 0,-2-1 0,0-1 0,-2 1 0,0-1 0,1 0 0,-3 2 0,2-2 0,-2 2 0,-3-1 0,3 0 0,-4 1 0,1-1 0,-1 1 0,-2-1 0,-1 1 0,-1 0 0,-1 0 0,-1-1 0,-3 2 0,0-2 0,-2 2-1,1 1 1,-3-1 0,4 0 0,-3 0 0,-1 1 0,0 0-1,0-1 2,-2 1-1,0 1 0,-2-2 0,1 0 0,-1-1 0,0 1 0,-4-3-1,2 1 1,-2 0 1,-3 0-1,1-1 0,0 2 0,2-1 0,-4 1 0,2-1 0,-2 1 0,1-2-1,-3 0 1,2 1 0,-2-1 0,-1 0 0,-1-1 0,0 1-1,-3 0 1,1 0 0,-3 2 0,1 0 0,-3 2 0,-1 1 0,-1 0 0,1 1 0,-3 1 0,-2 2 0,0-1 0,-1 1-1,-1 0 1,-4 2 0,2 0 0</inkml:trace>
  <inkml:trace contextRef="#ctx0" brushRef="#br0" timeOffset="710.0406">2966 4919 1,'-8'8'1,"0"1"0,0 2 0,-5-1-1,3 2 1,-1-1 0,3 1 0,-2 1-1,0-1 0,-1 0 0,3 1 1,-2 0-1,1-1 0,1 0 1,0 1-1,2-3 0,-1 0 0,1-2 1,0 0-1,0 1 0,2-2 0,-1 0 0,3-1 0,0 0 0,0 0 0,0-1 0,0 1 0,2-2 0,-2-1 0,0 1 0,2-2 0,0 0 0,0 1 0,0-1 0,-2-1 0,2 0 0,2 2 0,-2-2 0,0 0 0,0 0 0,0 1 0,0 1 0,0 0 0</inkml:trace>
  <inkml:trace contextRef="#ctx0" brushRef="#br0" timeOffset="1512.0864">3548 4487 1,'-5'0'2,"-1"1"-1,0 4 0,0 0-1,0 0 0,-3 4 1,1-1-1,-4 3 1,-1 2-1,1 0 1,-3 3-1,-1 1 1,-1 0-1,1 2 1,-3 0-1,0 1 0,-1 0 0,-1 1 0,0 1 0,3-1 0,-3 0 0,3 1 0,-3 1 0,2-1 0,1 3 0,-1-1 0,-2 2 0,3 0 1,-1 1-1,0 2 1,-1 1-1,1 2 0,1 0 1,1 2-1,-2 0 0,1 1 1,1 0-1,1-1 1,1 1-1,3 0 0,-1 0 0,1 0 0,4 0 0,-1-1 0,-1 0 0,2 1 0,-2 0 0,3 0 0,1 2 0,-2 1 0,0 1 0,1-1 0,1 2 1,2 0 0,0 0 0,0 2-1,0-1 0,2 1 0,2-2 0,0 2 0,0 0 0,0-1 0,2 2 0,2-1 0,0 0 0,0-3 0,2 1 1,0-2 0,3 0-1,-1-2 0,-2-1 0,2-1 0,3-1 0,-1-2 2,-2-1-2,3-1 0,1 1 0,-2 0 0,-1-3 0,1 1 0,0-1 0,-1 0 0,-3-2 0,0 2 1,2 1 0,-1-2-1,-1-3 0,0 2 0,0-2 0,0 0 0,-1-3 0,1-1 0,-2-1 0,0-3 0,0-1 0,-2-1 0,2-3 1,-2-1-1,1-2 0,-1-1 0,0-2-1,-2-2 0,0-2 0,0-3-1</inkml:trace>
  <inkml:trace contextRef="#ctx0" brushRef="#br0" timeOffset="1996.1141">5235 4242 1,'48'-7'1,"1"-2"0,3 0-1,2 1 0,2 0 1,0 2-1,-1 1 1,1 0-1,0 0 0,2 2 0,0 0 0,-2 2 1</inkml:trace>
  <inkml:trace contextRef="#ctx0" brushRef="#br0" timeOffset="2512.1436">7508 4447 1,'17'9'2,"-1"2"0,1 1-1,-1 1 0,3-2 0,2 2-1,1-1 1,-1 2 0,2-1 0,0 1-1,-1-3 1,1 0-1,2-1 1,-2 1-1,-1-2 1,1 0-1,2 1 0,-4-1 0,-1-1 0,3 0 0,-2 0 0,-3 2 1,3-3-1,-2 2 0,1-2 0,-1 2 1,-3 0-1,1 0 1,0 0-1,-1 0 0,1 2 1,-3-1-1,-1 2 0,1-1 0,-4 2 0,3 1 0,-3 0 0,-2 0 0,3 1 0,-3 0 0,0 0-1,1 0 2,1-1-1,-4 0 0,2-1 0,1 0 0,-3 0 0,2-2 0,-2 1-1,3 1 2,-1-3-1,-2 2 0,0 0 0,0-2 0,3 0 1,-3 1 0,0-1-1,-2 1 0,0-1 2,3 1-2,-3-3 0,0 1 0,0-2 1,2 1 0,-2-2-1,1 1 0,-1-1 0,0 0 0,0-2 0,0 0 0,0-1 0,0 1 0,-2-3 1,3 3 0,-3-3-1,-2 1 0,2 0 0,0-1 0,0 2 0,0-3 0,0 1 0,-2 0 0,0-1 0,0 1-1,2-1 0,-2 1 0</inkml:trace>
  <inkml:trace contextRef="#ctx0" brushRef="#br0" timeOffset="5765.3297">801 6722 2,'0'-5'2,"0"0"0,-2-1 0,2 1 0,-2 1 0,-2 0-1,0 2 0,-1-2 1,-1 3-2,-2 1 1,0 1-1,-1 4 1,-1 2 0,2 1 0,-3 5-1,1 1 0,2 3 0,2 3 2,-3 2-1,1 0 0,4 1 0,0 2-1,4-2 0,0 0 0,2-3 0,4-2 0,2-3 1,1-3-1,1-5 0,4-3 0,1-5 0,-1-5 0,5-5 0,0-4 0,-1-4 0,3-4 0,-2-4 0,-3-3 0,1 0 0,-3 0 0,-1-1 0,-3-1 0,-4 3 0,-4 2 0,-2 3 0,-4 2 0,-2 1 0,-5 6 0,-1 2 0,-2 4 0,-3 3 0,-2 4 0,1 4 0,-1 1 0,3 3 0,1 2 0,-1 1-1,3-1-1,3-1-1</inkml:trace>
  <inkml:trace contextRef="#ctx0" brushRef="#br0" timeOffset="6350.3632">906 6014 2,'0'-5'2,"-2"2"0,2-1 0,0 3 0,2 1 0,1 4 0,-1 1-1,2 5 1,0 5-1,2 5 1,0 4 0,3 7-1,-1 6 0,-2 3 0,2 4-1,1 3 1,-1-2 0,0 1 0,2-2 0,1-4 0,-3-1-1,2-3 0,-1-4 0,-1-2 1,-2-6-1,2-2 0,-1-5 0,1-3 1,-2-3-1,0-5 0,3-4 0,-3-7 0,0-2 0,0-7 0,0-3 0,1-3 1,1-2-1,0-1 0,3 0 0,-1 1 0,-2 1 0,2 2 0,-1 3-1,-3 3 1,2 2 0,-2 3 0,-1 6 0,-3 4 0,0 5 0,-2 3 0,0 2 0,-4 5 0,2-1 0,-3 0 0,3 1 0,-2-4-1,2 0 0,0-2 1,2-3-1,2-3 0,0-4 0,0-2 0,4-5 0,-1-5-1,3-2 1,2-2-1,-2-3 1,3-3 1,-1-1-1,0-2 0,3-1 0,-5-1 0,0 0 1,1-2 0,-3 2 0,0 0 1,0 3-1,-2 1 1,1 4 0,-3 1 0,2 2 0,-2 5 1,-2 0-1,0 5 0,2 2 0,-2 6 0,-2 2 0,2 4 0,0 3 0,2 3 0,0 5 0,0 1-1,0 2 0,2 2 0,0-1 0,1 3 0,-1-1 0,0 1 0,0-1 0,-4 1 1,0-2-1,0 0 0,-2-3 0,-2 0-1,2-2 1,-2-4-1,-1-3 0,-3-2 0,2-4-1</inkml:trace>
  <inkml:trace contextRef="#ctx0" brushRef="#br0" timeOffset="7058.4037">1465 6177 1,'4'-4'3,"0"-2"-1,2 1 1,1 0-1,-3-1 0,2 0 0,-2 1-1,2 0 0,-4 1 0,2 2 0,1 0 0,-5 2 1,0 2-1,2 3 0,-2 2 0,0 3-1,0 3 1,0 2-1,0 3 0,0-2 0,0 0 1,2 0 0,0-1 0,2-2-1,-2 0 0,0-4 0,4-2 0,0-2 0,1-5 0,1-1 0,2-6-1,1-1 0,1-6 0,0-1 1,1-3 0,-1 0 0,1-3 0,-1-1 0,-2-3 0,1 0 0,-1 0 0,-2 1 0,-1 0 0,-1 5 0,0 4 0,-2 1 1,0 2 0,-2 6 0,-2 4 0,0 4-1,0 4 1,0 3-1,0 4 0,-2 2 1,2 3-1,0-2 0,2 1 1,0-2-1,3 1 7,-1-4-8,2 1 1,0-4 6,2-2-7,3-2 6,-1-4-7,2-2 1,1-4 0,3-2-1,-3-4 1,1-1 0,1-2 1,-1-1-1,1-2 1,-3-2 0,-2 1-1,-1-2 0,-3 2 1,-2 2-1,0 1 0,0 3 1,-2 3 0,1 2 0,-1 2 0,-2 5-1,0 0 1,0 2 0,-2 3 0,2 3 0,-3 3 0,6-3 0,-3-1 7,2 0-8,2-1 7,0-3-7,2 1 6,2-3-7,1-3 1,3-3 0,2-1-1,1-2 1,2-4 0,-3 0 0,0-3 0,1-1 0,-3 1 0,-1 0 1,-1-1 0,0 0 0,-1 0-1,-1 1 1,-2 3 0,0 0 6,-2 3-7,-1 1 0,-1 3 0,0 4 1,0 4 12,-2 3-8,0 3 0,0 5 0,2 1-8,0 2 15,2 1-9,2 0 6,2 0-13,-1 0 0,3-2 1,2-4-1,3-3 1,-1-2 1,3-5 0,-1-4 0,3-5 0,0-4 0,-3-2 0,3-5 0,-3-4 0,1-2 0,-5-3 1</inkml:trace>
  <inkml:trace contextRef="#ctx0" brushRef="#br0" timeOffset="7348.4203">2402 5006 2,'0'0'3,"-4"1"0,0 2 0,1 4-1,-1 4 1,0 4 0,0 2 0,2 6-1,0 1 6,0 3-7,0 2-1,4 1 0,2-1 0,0 0 0,4-1 0,1-1 0,-1 0 0,4-2 0,-1-3 0,1-1 0,0-1 0,-1-3 0,-1-2 0,-2 1 0,1-5 0,-3 1 1,-2-3 6,-2-1-8,0 2 0,-4-2 1,-2 1 0,-2 0-1,-2 2 1,-3-1-1,1 1 1,-3 2 0,3 0 0,-2 3 0,1 0 0,1 0 0,2 0 0,-3 2-1,5-2 1,0-2 0,2-1 0,0-3-1,4-1 0,0-3 0,0-1-1,4-3 0,2-2-1</inkml:trace>
  <inkml:trace contextRef="#ctx0" brushRef="#br0" timeOffset="8098.4632">1016 7158 1,'-2'-2'3,"2"2"1,-2 0-1,2 0 0,0 1-1,0 1 0,0 4 14,0 6 3,2 2-7,0 5 10,2 7-9,0 3-1,3 4-2,-1 4-14,2 5 0,-2 3 20,5 5-9,-1 2-7,0 3-6,3 0 1,1-4 0,3-3-6,-3-5 1,3-4 0,1-5 1,-1-5 1</inkml:trace>
  <inkml:trace contextRef="#ctx0" brushRef="#br0" timeOffset="8265.4727">1091 7626 2,'0'0'3,"0"0"-1,0 0 1,0 0-2,0 0 1,2 0-1,0-4 1,4-2-1,2-2 0,3-1-1,1-4-1,4-1 0,5-1 0</inkml:trace>
  <inkml:trace contextRef="#ctx0" brushRef="#br0" timeOffset="9360.5354">1446 7294 2,'-8'12'3,"-2"4"0,1 5 0,-1 5-1,0 0 1,-3 6 0,5 1 6,-2 2-2,1 0 0,3-2-1,0-2-8,4-1 7,0-3 6,4-2-14,2-6 0,2 0 0,3-7 1,1-2 0,2-6 1,3-6-1,-3-2 0,3-4 1,1-4 0,-1-2 0,-1-3 0,-3-1 7,1-2-8,-4-2 1,-2-2 0,1-1 0,-5 0 0,0 2 0,0 2 1,0 3-1,-2 4 7,0 4-1,0 4 6,0 4-14,0 6 1,2 7 20,0 4 3,0 3-22,0 5 7,0 0 12,2 2-15,3 2 6,-1-2-14,2-3 13,2-3-1,1 0-7,-1-4 6,2-4-7,1-4-12,1-6 8,1-5-6,-1-4 8,1-3-7,-1-6 1,1-3 2,-3-4 0,1-3 2,-1-1 0,-2-3 1,-1-4-1,-3-4 1,-2-6 0,-4 0 1,0-5 0,0 0 1,-2-2 0,-2 1 0,2 3 1,0 5 0,-3 7 0,3 6 0,0 6 1,-2 9 0,2 8 0,0 10 13,0 8-14,0 10 6,2 14-1,0 8-6,0 7 6,2 6-7,0 4 14,4 1-2,3-2-1,-1-3-1,4-3-7,1-7 6,3-3-7,1-8 6,1-6-7,1-7 7,0-7-13,1-6 1,-1-9 1,-1-6 0,1-8 1,0-4 0,-1-7 0,-3-4 1,1-6 0,-5-5 0,-5-8 1,0-8-1,-6-2 1,-2-6 1,-2-3 0,-2-2 0,-3 2 1,1-3-1,-2 5 1,-3 6 1,3 7-1,2 9 0,-3 8 2,3 9 0,0 9-1,0 12 0,1 8 1,1 9-1,2 9 7,0 8-1,4 8-7,0 6 7,2 9-8,0 5 0,4 4 7,3-2 0,1-2 6,4-2-15,1-5 8,-1-5-8,3-4 1,1-6 0,1-5 0,0-5 0,-3-5 0,3-6 1,-3-6 0,-1-4-1,-1-8 1,-1-4 1,-3-4 0,-2-6 0,-1-2 0,-1-7 0,-4-4 0,-2-5-1,-2-6 0,0-6 1,-2 0 0,-1-1 1,3 1 0,0 5 0,-2 3 1,4 7 0,-4 5 0,2 7 0,2 9 12,0 8-7,2 8-7,-4 8 12,2 7 0,0 8 4,2 11-2,-2 2-8,0 8 0,2 1 11,-2 1-14,4-4 0,0 1 6,3-6-14,1-3 20,0-3 5,0-5-9,3-2-20,-1-5 13,0-4 6,3-4-13,-1-6 0,1-5 13,-1-5-1,3-4-20,-3-3 14,0-5-6,1-2 13,-1-3-14,-2-2 7,1-4-6,-3 1 13,0 0-27,1 2 15,-3 2 7,-2 5-13,0 3 0,0 4 22,0 2-15,-2 5 0,1 2 6,-1 6 12,-2 2-14,2 1 12,-2 1-14,2 1 13,0 0-8,0-3 12,0-2-15,2 0-7,2-2 21,-2-2-16,5-2 0,-1-3 0,2-3-7,3-3-11,-1-2-5,1-3 4,-1-3 2,2 0 1,1-3 2,-3-1 2,1 0 0,-1-2 2,1 1 1,-3-1 1,0-3 0,-2 1 0,-1-3 2</inkml:trace>
  <inkml:trace contextRef="#ctx0" brushRef="#br0" timeOffset="9790.5599">2617 6245 1,'0'-4'4,"2"0"0,-2 1-1,2 0 0,-2 3 19,2 4-16,2 2 19,0 5-4,3 6-1,-3 4 3,0 4-10,2 5 12,0 4-16,5 4 18,-5 3-4,2 1-2,2 0-3,-1-1-1,1-1-3,0-4-2,1-1-14,1-5 14,-2-2-9,1-3 6,-3-4-8,0-3 0,-1-3 0,-1-2-20,-2-2 16,-2-4 0,-2-3 1,-2-3 0,-4-1-18,-1-2 15,-3-1 6,-4-2 0,1 1-13,-1 2 8,-1 0 7,1 2-13,-1 4 14,3 5-7,-3 1 13,3 6 0,2 5-16,-3 1 9,5 4-1,2-2 6,0 2-14,1-2 14,3 0-8,2-3 0,0-2 13,5-1-2,-1-3-20,2-3 7,2-3 7,0-5-13,5-2 20,-3-4-21,3-1 14,-3-2 7,2 0-16,-1-1-5,-3-2 20,2-1-7,-1 2-1,-3 2-1,0-1 6,-2 1-13,0 3 0,-2 0-6,2 0-4,-1 2 14,-1 0-26,0 2-2,2 0 2,-2 1 4,0 1 1,2 5 3,0-1 0</inkml:trace>
  <inkml:trace contextRef="#ctx0" brushRef="#br0" timeOffset="10777.6164">1707 8036 1,'-2'-2'3,"0"-1"0,-2 0-1,2 1 1,-1-1-1,1 0 0,0-1 0,0 0 0,0-1 1,0 1 11,0 2-14,2-1 6,-2 2 6,0-1-15,0 1 7,2-1 0,0 1-7,-2 1 14,2 1-8,-2 1-1,2 1 6,2 3 5,-2 3-1,2 0-1,0 3-8,0 0-1,0 1 13,0 1-15,2 4 14,-2-2-15,0 0-1,3 0 8,-3 1-1,2-2 5,-2-1-14,2 1 7,-2-1 12,0-1-20,0-1 20,0 2-15,0 0 12,0-1-20,0-1 14,0-2-7,-2-1 12,3 1-7,-3-2 5,0 1 0,0-2-8,0 0 0,2-1 6,-2-1-1,2-1-1,-2 0-7,0-1 7,0 0-7,0-1 0,0 0-12,0-1-12,0 1 2,0 0 4,0-2 1,-2 0 0</inkml:trace>
  <inkml:trace contextRef="#ctx0" brushRef="#br0" timeOffset="13356.7639">1113 8856 3,'-2'-1'3,"0"-2"-1,0 1 0,2-3 0,0 1 0,2-3 0,0-1 0,2-1-1,3 1 2,1 0-1,2 0-1,5 1 1,1 4-1,1 0 0,1 3 0,3 4 0,2 3 0,-3 2 0,1 4 0,0 2-1,-3 2 0,1 2 0,-4 0 7,-1 0-7,-4 0 6,1-2 5,-5 0-14,0-3 1,-2-2 6,-2-2 7,-2-3-8,0-4-1,-2-2-6,0-4 0,-2-4 7,0-4-8,0-3 2,0-2 0,0-4 7,-1-3 0,1-4-9,2 1 2,2-5 7,0 2-7,0 1 7,2 4 0,0 2-1,0 3 6,3 4-1,1 4-1,0 4-14,4 4 7,3 6 0,1 6-6,3 5 7,1 2 0,-1 3-6,4 2 0,-1-2 7,1 2 6,2-1-1,-1-4-14,1 1 8,2-6-7,-2-1 1,2-5 1,-1-3-1,-1-5 1,0-1 1,0-3 0,-3-6 0,-1-1 0,-3-4 1,1-1 0,-3-5 0,-3 0 0,-1-3 1,-2-3 0,-3-1 0,-3 2 0,-2-2 1,0 6 0,-2 3 0,-3 2 0,-1 4 0,0 5 7,-2 5-8,-3 6 7,1 5 5,0 5 0,-3 7-2,3 4 5,0 2-2,1 4 0,1-1-15,2 1 13,4-2-2,0-3-1,2 0-1,2-5-13,2-2-5,2-3 1,2-4 1,1-4 1,1-4 2,2-5 0,1-4 1,-1-3 1,3-3 0,-3-3 0,1-2 1,-1-1 1,0 0 0,-1 0 1,-3 2 0,2 3 0,-3 3 1,-1 3 0,0 5 13,-4 4-8,2 8-7,0 2 21,-2 5-10,0 5 5,3 0-7,1 2 12,2-1-9,0-1-7,1-1 6,-1-1-14,2-5 13,3-1-7,-1-5-6,0-5-6,1-6 2,1-3 0,1-6 2,-1-5 0,1-5 1,-3-3 2,1-4 0,-3-4-1,-2-1 2,0-4 1,-1 0 0,-3-4 0,-2-4 0,-4-1 1,-2-3 0,0-3 0,-5-1 1,1 3 0,0 2 0,-3 4 1,3 6 0,-2 6 13,1 5 5,-1 6-15,2 5 12,2 8-2,-3 7 6,3 8 3,0 5-8,4 8 9,0 5 5,4 8-11,0 2 5,4 4-22,2 2 0,3 2 0,3-2 12,1 1-1,1-3-14,3-2 7,0-2 5,1-3-6,3-3-8,0-3 7,-1-3 7,-1-5-14,0-3 7,2-4-1,-3-6 7,1-3-1,-2-3-1,-1-3-7,-1-3-6,-3-2 7,1-2 6,-3-2-13,-2-3 7,-1 1 6,-3-2-7,-4 3 0,2-1 7,-4 4 5,2 1-8,-2 4 7,0 2-2,-2 4 5,0 5 0,0 4-3,2 3-1,-2 4-1,2 2-14,2 2 14,0 2-8,2-2 14,2 2-16,1-4 1,3 0 7,0-2-1,3-4-7,1-3-13,1-3 9,-1-5-6,5-1 2,-3-4-6,5-2-10,-2-3 8,-1-3 10,-3-3-5,1-1-6,-1-1 9,-1-1-11,-4-1 2,1-3 16,-5 1-19,-2-3 8,-2 3 9,0 1 7,-2 4 6,-4 0 6,0 5-2,2 4 4,-2 1-7,-2 4 11,1 4 4,-1 4 3,0 4-9,0 4-3,4 0-2,0 3-8,0 0 7,4 1-9,2-1 12,0 2-20,6-1 13,1-1-7,3-2 6,-1 1-7,5-1 7,-1-3-2,1-1-7,1-1 7,0-1-13,-3-1 6,1-1 8,-1 1-8,-1-2-7,-1 1 9,-4-2 7,1 1-15,-3-1 1,0 1 14,-3 2-14,-3-1-11,-2 1 8,-2 4-24,-3-2 10,-1 1-2,-2 1-5,-2 0 4,-3-1 3,-1-1 1,-13 11 3</inkml:trace>
  <inkml:trace contextRef="#ctx0" brushRef="#br0" timeOffset="13632.7797">2089 8219 2,'-6'1'4,"2"0"-1,0 1 7,0-1 6,0 1-3,2-2-2,2 0-7,0-2 13,0 2-16,0-3 6,4-3 13,2-3-10,4-2 5,3-3-14,3-1 12,1-2-14,1-2 7,3 1-21,-2-1 2,1-1 1,-3 5 0,0 0 1</inkml:trace>
  <inkml:trace contextRef="#ctx0" brushRef="#br0" timeOffset="14885.8514">3266 7845 2,'-2'-1'3,"2"1"0,-2 0-1,2 0 1,-2 1-1,2 2 1,-2 1-1,2 4 14,-2 5-16,2 4 13,0 5 5,2 3-3,0 4-14,0 5 12,2 2 0,0 5-9,3 2 6,-1 4 5,2 5-1,0 0-3,3-1 5,-3-1-1,4 0-9,-1-1 5,3-3-13,1 0 12,-1-6-20,1-2 14,1-2 0,3-4 5,-1-4 0,-1 0-2,4-5-1,-1-2 0,-1-3-7,2-2 6,-1-3-7,1-4 7,0-2 5,1-2-7,1-3-1,2-2 1,0-2-1,2-3 6,0-2-7,4-3 6,0-3-7,4-2 0,-2-3-7,6-3 7,5-2-6,-3-4 1,4-2 13,1-3-7,-1-3 0,3-1 0,-2-3 6,1 0-1,1-4-13,-1-1 0,1-4 1,-1-1 14,1-2-14,2-2 7,1-3 0,-3 1 6,-1 2-7,1-1 0,-2 2-6,-3 3-7,0 0 22,-3 4-2,-1-1 0,0 5-8,-4 1 7,1 2-7,-5 2 6,0 2-13,-4 1 14,-3 4-1,-1 1-1,-2 3-13,-1 0 14,-1 3-20,-4 2 9,-1 4 7,-2 0 12,-1 2-8,-3 1-7,2 3 0,-3-1 13,-1 2 0,-2 1-9,0 2 0,-2 0-6,2-1 6,-2 0 6,0 1-1,0 2-7,1 0-6,-3 1 7,0-2 0,0 2-7,0-2 1,2 1 7,-2-1 0,0-2 0,0-1-1,2-2-12,-2 1 20,2-2-8,-2 0-6,2-1 1,0-1 13,0-1-14,2 2 7,-2-1 0,0-1-1,2 1 7,-2-1-14,3 1 13,-3 1-7,0-1-6,2 0 7,-2 0-6,2 2 6,0-1-12,0-1 20,-2 0-20,5-1 20,-3 1-7,0-1 6,0 0-1,2-2-7,-2 1 6,3 1-1,-3 2 1,0-1-9,-2 2-12,2 2 21,-2 1-7,0 0 6,0 1-6,0 0-7,-2 2 1,0 1 14,0 1-14,-2-1 1,2 0 14,0 1-8,2 0 7,-2 1-8,2 0 7,-2 0-7,0 0 6,0 1 1,0 1-9,0 0-12,0-1 21,0 1-1,0 0 1,-2 0-9,2 0 1,0 0 8,0 0-2,0 0-20,0 0 21,0 0-19,0 0 14,-2 2-12,-2 2-6,0-1-9,-2 2-5,2 1 4,-3-2 4,3 1 1,0 0 3,0-2 0</inkml:trace>
  <inkml:trace contextRef="#ctx0" brushRef="#br0" timeOffset="15321.8763">5233 6856 2,'-2'2'4,"0"0"0,0 0-1,0 0 0,0-1 7,2 0-9,-2-1 13,2 0-8,0 0 5,2 0 0,-2-2-9,4 0 6,2-2-1,2-2 0,1 1-8,3-5 7,3 1-1,1-3 0,3 1 5,1-1-14,1 0 7,2 1 6,0-1-1,-3 3-1,1-2-7,-2 1 0,-1 2-6,1 2 7,-3 1 19,-1 2-3,-3 0-9,1 1 13,-3 4-4,-2 4-8,-2 2 6,-1 5-9,-5 5 12,0 1-15,-2 4 0,-1 3 13,-3 1 10,2 2-9,-2 0-9,2 0 11,0 0-14,2-1 11,0 0-8,-1-2 5,1-1 6,2 0-3,0-3-8,0-1 6,0-3-3,2-1 5,1-3-7,-1-2-2,-2-1-1,2-3 5,0 1-7,-2-3 6,2 0-7,-2-1 5,0-1-1,0 0-7,2-3-6,-2 1-13,0-4-29,0 1-7,0-3 6,-2-2 4</inkml:trace>
  <inkml:trace contextRef="#ctx0" brushRef="#br0" timeOffset="20796.1894">8542 6205 1,'0'0'2,"0"0"0,0 0 0,0-2 0,0-1 0,0 1-1,2-1 0,0 1 0,-2 1 0,5 0 0,-3 0 0,4-1 0,-2 1-1,4-1 1,3 2 0,-1-1-1,2 1 0,1 0 0,3 0 2,1 0-1,3-1 0,1-1 0,2 1-1,0 0 1,4 1-1,2 0 1,-1 0-1,3 0 0,1 0 0,-4 1 0,3 0 0,1 1 0,1-1 0,-2 1 0,2 0 0,-2 0 1,0 0-1,-2-1 0,0 1 0,-2 1 1,-3-2-1,1 0 0,0 0 0,-2-1 0,0 0 0,-1-1 0,-1 0 0,0-1 0,-3-1 0,1 1 0,-3-2 0,3 2 0,-5 0 0,1 1-1,-3-1 1,-1 1 0,-1-1 0,0 1 0,-1 1 0,-1-1 1,2-1-1,-4 2 0,3 0 0,-1 0 0,0 0 0,1 0 0,-1 0-1,0 0 2,0 0-1,-1 0 0,1 0 0,-2 0 0,0 0 0,0 0 0,-1 2 0,-1-2 0,0 1 0,0-1 1,-2 0 0,0 0-1,0 1 0,0-1 0,-2 1 0,2-1 0,0 0 0,-2 0 0,3 0 0,-1 0 0,0 0 0,0 0 0,2 0 0,-2 0 1,0 0 0,2 0-1,-2 0 0,2-1 0,0 1 0,1 0 0,-1-1 0,0 1 0,0-1 1,-2-1-2,0 2 1,0 0 0,0 2 1,-2-4-1,2 2 0,-2-1 0,0 1 0,2 0 0,-2 0 0,0-1 0,0 1 0,2 0 0,-2 0 0,-2 0 0,2 0-1,0 0 0,-2 0-1,0 0-1,-2 1 1</inkml:trace>
  <inkml:trace contextRef="#ctx0" brushRef="#br0" timeOffset="21292.2178">9512 6001 1,'-2'0'3,"0"-1"-1,-2 0 0,2-3 0,-2 3 0,0-1-1,2 0 1,-3-1-1,3 2 0,0-1 0,0 1 0,2-2 0,-2 2 1,2 1-1,-2-1-1,2 1 1,0 0-1,0 0 0,0 0 0,2 0 1,0 1-1,2 0 1,5 0-1,-1 2 0,0-2 0,3 1 0,-1 2 0,2-1 0,3 0 1,-1 0-1,3 2 1,-3-2-1,3 2 1,1-1-1,1 2 0,-5 0 0,5-1 0,-2 2 0,-3-3 0,1 2 0,1 0 0,-3-1 0,-1-1 0,-2 2 0,1-1 0,-3 1 0,0-2 0,-2 2 0,-1 0 0,-3 0 0,0 2 0,-4 1 0,0 0 0,-5 3 0,-3 1 0,0 0 0,-3 1 0,1-2 0,-1 2 0,-1-1 1,-1 0-1,3 1 0,-2-1 0,-1 1 0,1-2 0,1 0 1,-1 0-1,3-3 0,1 0 0,0-2 0,1 0 0,1 0 0,2-1 0,0-1 0,2-3 1,-1 1-1,1 0 0,2-1-1,-2-1 0,2 0-2</inkml:trace>
  <inkml:trace contextRef="#ctx0" brushRef="#br0" timeOffset="23158.3245">12406 5343 1,'-5'-3'1,"-1"-1"0,0-2 0,0 0 1,-4-1-1,1 0 0,-1 0 0,0-1-1,-1 1 1,-1 0 0,1 0 0,-1 0 0,-2-1-1,1 1 0,-1-1 0,-3 2 0,1 1 1,-5 0 0,0-1-1,-1 1 0,-1 3 0,-4-3 0,-2 2 0,-2-1 0,-2 2 0,0 1 0,-2-1 0,-3 3 0,-1 1 0,0-1 0,-3 0 0,1 2 0,-2-1 0,-3 2 0,1-1 0,-3 2 0,3-1 0,-1 0 0,3 1 0,-1-1 0,1 1 0,3-3 0,1 1 0,2-1 0,2 1 0,2 0 0,0-1 0,-1 0 0,3 1 0,2-2 0,1 1 0,-1 0 0,0 1 0,0-1 0,0 3 0,0-1 0,-2 5 0,0-2 0,0 2 0,-4-1 0,4 2 0,-3 0 0,3 0 0,0 2 0,0-1 0,4 1 0,1 1 0,-1-2 0,0 1 0,2 1 0,0 0 0,0-1 0,1 2 0,1-1 0,0 0 0,0 1 0,-2 1 0,3-1 0,-1 1 0,0 0 0,0 2 0,1-2 0,-1 0 0,0 1 0,0 0 0,1 1 0,-1 0 0,2 1 0,1-1 0,-3 2 0,4-1 0,-4 1 0,5-1 0,-1 1 0,1-3 0,3 4 0,-1-1 0,3-1 0,1 2 0,1 0 0,-1-2 0,2 3 0,1 0 0,3 0 0,-2 0 0,2 0 0,0 1 0,-1 1 0,3 1 0,0-1 0,0 1 0,2 1 0,0 0 0,-2 1 0,0 2 0,1 0 0,3-2 0,0 1 0,0 2 0,3-1 0,1 0 0,0 0 0,0 0 0,2-1 0,2 1 0,1-2 0,1 0 0,2-1 0,3 1 0,1-2 0,1 1 0,2-1 0,-1 0 0,3 0 0,2-1 0,-1 2 0,5-2 0,-2 0 0,2 0 0,0 1 0,4-2 0,0 1 0,0-1 0,4 0 0,0-1 0,3-2 0,1 0 0,4-1 0,3 1 0,1-4 0,3-1 0,0-2 0,1 0 0,3-4 0,0-1 0,2-1 0,0 0 0,1-3 0,1 0 0,4-3 0,0 0 0,3 0 0,-3-2 0,2 0 0,-2 0 0,2-1 0,-2 0 0,0-1 0,0 0 0,2 0 0,0-1 0,2-1 0,-1 1 0,1-1 0,-2 0 0,0 1 0,2-4 0,-2 1 0,2-1 0,3 1 0,-3-1 0,2-2 0,-2 2 0,0-2 0,-1 0 0,-3 0 0,0-2 0,-2 3 0,-2-2 0,-3 0 0,1-1 0,-2 0 0,0-1 0,-3 0 0,-1-1 0,0 0 0,-5 0 0,1-2 0,-3-1 0,1-1 0,-5 1 0,0-2 0,1-1 0,-3 0 0,-2 0 0,-2-2 0,-2-2 0,-2 2 0,0 0 0,-2 0 0,-2 1 0,-3-1 0,-1 0 0,0 1 0,-5 0 0,1 0 0,-3 1 0,1-1 0,-5 0 0,3 0 0,-3 0 0,0-2 0,1 1 1,-3 0-1,0-3 1,2 0-1,-3-2 0,1 0 0,-2-3 0,0 2 0,-2 0 0,-1-2 0,-1 0 1,-2-1-1,0 0 0,-2 0 0,-1 2 0,-3 1 0,0-1 0,-2 2 0,-3-1 0,-3 2 0,-1 0 0,-1 2 0,-3-1 0,-1 0 0,-5 2 0,0 1 0,-2-2 0,-2 3 0,-2-1 0,-2 1 0,-2 1 0,-2-1 0,-1 0 0,-1 1 0,0 1 0,0 0 0,-1 2 0,-1-1 0,0 2 0,-1 0 0,-1 2 0,-1 0 0,1 2-1,-1 2 2,-3-2-1,-1 1 0,1 3 0,-3-1 0,3 0 0,-3 2 0,2 0 0,3 0 0,-5 1 0,5 0 0,-1 1 0,3 1 0,-3 1 0,5-1 0,-3 0-1,5 2 2,-2 1-1,1-1 0,3 1 0,4 2 0,2 0 0,2 1 0,2 0 0,0 2 0,3 1 0,1 1 0,4 1 0,1 2-1,1-1 0</inkml:trace>
  <inkml:trace contextRef="#ctx0" brushRef="#br0" timeOffset="35745.0445">12352 7045 1,'0'0'3,"0"-1"-1,0-2 0,-2 0 0,2 0-1,-2-1 1,2 3-1,-2-1 0,2 0 1,-2 0 0,2 1-1,-2 0-1,-1 0 2,3 1-1,-2 2 0,-2 1 0,2 1 0,-2 2-1,0 3 0,0 2 0,0-1 0,-3 5 0,1 1 0,2 1 0,-2 3 0,-2 1 0,1 1 1,1 1-1,0 0 0,0 1 0,0 0 0,-3 0 0,3 1 0,2-1 0,-2 1 0,2-2 1,-1-1-1,-1 0 1,2-1-2,0-1 2,0-2-1,0 1 0,2-3 0,0 1 0,0-2 0,-1-1 0,3-3 0,3 2 0,-3-1 0,2-2 0,0-1 0,0 1 0,2-1 0,-2-2 1,4 1-1,0-1 0,1-1 0,-1 1 0,0 0 0,2 0 0,3-3 0,-3 2 0,0 0 0,2 0 0,1 1 0,-3-1 0,2 0 0,1-1 1,-1 3-1,0-2 0,1 0 0,-1 0 0,0 1 0,1 0 0,-1-1 0,-2 1 0,3 0 0,-1 1 0,-2-2 0,3 1 0,-3 0 0,2-2 0,-1 2 0,1 0 0,-2-1 0,5 0 0,-3 0 0,0 0 0,1-2 0,1 1 0,0 0 0,3-2 0,1 1 0,1-2 0,2 0 0,1-1 0,3 0 0,-2 1 0,2 0 0,-1-1 0,1 0 0,0 0 0,0 2 0,-1 0 0,3 0 0,0 0 0,-2 1 0,1-2 0,-1 1 0,2 1 0,0-1 0,0 1 0,0-2 0,1 2 0,1-3 0,0 1 0,2-1 0,0 0 0,4 1 0,0-2 0,0 0 0,3-2 0,1 1 0,0 0 0,0-1 0,0 1 0,1 0 0,-1-2 0,0 1 0,2-2 0,-1 2 0,-3-3 0,2 2 0,-2-2 0,2 1 0,1-1 0,-3-1 0,2 0 0,0 1 0,0-2 0,1 1 0,-3 0 0,0 0 0,0 1 0,-4 0 0,2 0 0,-4 1 0,-2 1 0,-2 0 0,0 0 0,-2 0 0,-3 0 0,1 2 0,-3 0 0,1 0 0,-2 1 0,-3-1 0,1 1 0,-1 0 0,-2 0 0,3-1 0,-5 1 0,3-3 0,-1 3 0,1-1 0,-1 1 0,0-1 0,-1 1 0,-1 0 0,-4 0 0,3-1 0,-3 1 0,2 0 0,-4-1 0,2 1 0,-2 0 0,-1 0 0,1 0 0,-2 1 0,0 0 0,-2 0 0,2 1 0,-2 1 0,-2 1 0,0 1 0,-2 0 0,2 0 0,-3 2 0,-1 3 0,2-2 0,-2 1 0,2 2 0,-2 1 0,-1 2 0,1 0 1,0 1 0,0 2-1,-1-1 0,1 1 1,2 2-1,-2 0 0,0 2 7,2 1-8,-3 0 0,3-1 1,0 1 0,0 1-1,0 0 1,0 2 0,0-1 0,2 1 0,-1-1 0,1 2 6,0-1-7,0 2 0,2 1 7,-2-1-7,0-1 0,2 1 0,-2 0 0,0 0 0,-2-2 0,4 1 0,-2-2 1,0 1 0,2-2 6,-4-1-7,1 0 0,1 0 0,2-1 6,-2 0-7,0-1 1,2-2 6,-2 0-7,2-2 7,-2 0-7,2-1 0,-2-1 0,2 2 7,-2-3-7,2 0 7,-2 0-7,2-1 6,-2-2-7,2-2 1,-2 2 14,0-2-16,0 0 1,0 1 14,0 0-15,-3 2 7,3-3 6,-2 0-8,2 0-6,-2-1 13,2-1-1,0 0-13,0 0 13,0 0-14,0 1 8,0 0-7,-3-2 7,3 2 7,0-1-8,0 1 0,0-1-6,0 0 7,0 0 6,2 1-13,-2-2 13,0 1-13,2-1 13,0-1-13,-2 1 7,2-1-7,-2-1 13,2 1-7,0 0 7,0 0-1,0-1-14,0 1 14,0 0-7,-2 1 6,2-2-7,0 2 7,0 1-14,0-3 14,0 3-6,0 0 6,-2 0-7,2 0 14,-2 2-15,2 1 7,-3-1-1,3 0-13,-2 1 14,2-2-7,-2 0 7,2-1-7,0 0 7,0 1-7,0-1 7,0 0-7,0 0 6,0 1 6,0 1-13,0 0 6,-2-2-6,2 0-6,0-2 14,0 1-14,0-2 16,0 1-9,0-1 8,0 1-9,0-1-4,-2 0 13,2-1 0,0 0-15,0 1 15,2-1 0,-2-1-15,0 0 15,0 2 0,0-2-15,0 0 3,0-1 7,0 1 6,-2-1-7,2 1-7,-2-1 1,2 0 0,-2-1 0,0 0-1</inkml:trace>
  <inkml:trace contextRef="#ctx0" brushRef="#br0" timeOffset="36341.0786">14279 9080 2,'-2'-2'4,"0"1"-1,0-2-1,0 1 1,2 0-1,0 1 0,-2-2 0,2 2 0,0 0 0,0 0 0,0 1 6,0 2-8,0 0 0,0 5 0,2 0 0,0 4 0,0-1 0,0 2 0,0 3 7,3 1 5,-1 2 0,-2 0-9,4 1 6,-2 1-14,2 0 1,-2 0 19,3 0-8,-1 0-1,0-1-1,0-1-7,-2 1 1,3-2-6,-1 0 13,-2-2-7,2-3 6,-2 0-7,2 0 1,-1-3 13,1-1-2,0 0-8,-2-2 0,0 0-6,3-3 0,-1 0 7,2-1 0,0-1 5,3-2-7,-1-1 6,0-1-7,3-1 6,-3-2-7,2-1 8,5-1-2,-3-3-1,5 1 0,0-3-1,-1 0 0,3 2 6,0-2-20,-1 0-5,-3 1 21,2 1-7,-5 0 7,-2 2-1,1 1-1,-3 1-19,0-1 21,-1 2-1,-1 0 0,-4 0-20,0 3 22,-2-2-8,3 3 7,-1 0-1,-4-1 0,2 1-13,0 1 7,-2 0 0,0 1-7,0 0-4,0 0 1,0 0 1,0 0 2,0 0-1,-2 1 2,2 2 0</inkml:trace>
  <inkml:trace contextRef="#ctx0" brushRef="#br0" timeOffset="40273.3035">17291 10405 3,'-2'-7'3,"-2"-1"-1,-1-2 0,1 1-1,0-2 1,-2 0-1,-2-2 0,-1-1 0,1 0-1,-2-2 1,-1 0 0,-1-3 0,0-1 0,-3 0 1,1 1-2,-3-3 1,-2-2 0,-1 0 0,-3 1 0,-2-3 0,0 0-1,1 1 0,-3-2 0,-2 0 1,0 1 0,-2 0-1,-2 1 0,0 0-1,-5 2 1,1 1 1,-4 0-1,-1 0 0,-1 2 1,-5 0-1,-1-1 0,-1 1 1,-2 2-1,-1-1 0,-1 3 0,-2 0 0,0-2 0,-2 3 0,0-1 0,-2-1 0,0 2 0,0 1 0,-2 0 0,2 0 0,-2 2 0,2-2 0,0 3 0,0 1 0,-4-1 0,2 1 0,-2 1 0,0 0 0,-2 4 0,-2-2 0,1 1 0,1 2 0,0 1 0,-2 1 0,2-1 0,-1 2 0,3 2 0,0 2 0,0-1 0,2 2 0,2 2 0,2 1 0,2 3 0,3 0 0,1 2 0,2 2 0,3 1 0,-1 1 0,5 1 0,-3 2 0,5 1 0,1 1 0,1 0 0,2 1 0,2 1 0,2 1 0,2 2 0,2 0 0,2-1 0,0 2 0,4 1 0,3-1 0,3 2 0,0-1 0,3 1 0,-1 0 0,3 1 0,2 1 0,1 0 0,-1 1 0,4 0 0,0 1 0,2 1 0,-1 1 0,1 1 0,0 1 0,2 1 0,2 2 0,0 1 0,0 1 0,2-1-1,0 0 1,0 2-1,2-1 1,1 0 0,1 0 0,2 1 0,0 0 0,3 0 0,1 0 0,3 1 0,-3 1 0,5 1 0,-1-1 0,3 2 0,-1-2 0,3-1 0,2 1 0,-1 0 0,1-2 0,4 0 0,0-1 1,2-1-1,2 1 0,0-2 0,2 2 0,4-2 0,3 0 0,3-2 0,-2-2 0,3 2 0,3-5 0,-1 2 0,1-3 0,3-1 0,2-2 0,2 0 0,-1-2 0,5-2 0,2 0 0,-2-2 0,2-2 1,0-1-1,2-4 0,-2 0 0,2-2 0,0-1 0,0-2 0,4-3 0,3-1 0,1-2 0,-2-1 0,3-3 0,-1-1 0,0-1 0,1-1 0,-1-2 0,0-2 0,3-1 0,1-2 0,-2 0 0,1-3 0,-1-1 0,-2 1 0,3-4 0,-5 0 0,2-1 0,-1-2 0,1-1 0,0-1 0,-3-2 0,-1-2 0,0-2 0,-2 0 0,-2-1 0,-2 0 0,-2-1 0,-2-2 0,-2-1 0,-3 0 0,-1-1 0,-3 0 0,1-2 0,-5 0 0,-1 0 0,-3-2 0,-4-1 0,-2 1 0,-2-1 0,-2 1 0,-2-3 0,-4 2 0,0-1 0,-5 0 0,1-1 0,-5 1 0,-1-1 0,-3 1 0,-2 0 0,-1 0 0,-1-2 0,-4 2 0,-2-1 0,0-1 0,-4-2 0,-2 3 0,-1 0 0,-1 1 0,-2-1 0,-3 2 0,1-1 1,-5 3-1,1 0 1,-3 2-1,-1 0 0,-1 0 0,-2 1 1,0 3-1,-1 1 0,-3 1-1,0 1 1,-2 2 0,-2 0 1,0 2-1,0 2 0,-4 0 0,-3 1 0,3 3 0,-4 2 0,-5 2-1,1-1 2,2 4-1,-3-1 0,-1 3 0,-1 0 0,1 1 0,-3 1 0,1 2 0,-1-1 0,3 1 0,-3 2 0,0-1 0,3 0 0,-3 1 7,5 1-1,2 1-1,-1-3-7,1 3 0,4 2 0,1-1 7,3 0-7,2 0 7,0 1-1,4 2 0,1-1-7,3 0 0,2-1 0,0 3 1,3-2 0,1 2 0,3-1 0,-1 2-1,3-1 0</inkml:trace>
  <inkml:trace contextRef="#ctx0" brushRef="#br0" timeOffset="47904.74">18248 10826 1,'0'0'2,"0"1"0,0-1 0,-2 0 0,2 1 0,0-1-1,0 0 0,0 0 0,0 0-1,0 0 1,0 0 0,0 1-1,0-1 0,0 0 1,0 0-1,0 0 0,0 0 1,2 0-1,-2 0 1,2 1 0,0-1-1,-2-1 0,2 1 0,1 0 0,1-1 2,-2 0-2,0 0 1,0-1 0,2 0 0,-2 0-1,0-1 0,2 0 1,0 1-1,-1-2 0,1 1 0,-2-1 0,0 2 0,0 0 0,0-2 0,2 2 0,0-1 0,-2 1 1,2-1 0,3-1-1,-1 2 0,0-1 0,2 0 0,-2 1 0,3-1 0,-1 1 0,0 0 0,5 0 0,-3 1 0,0 0 1,3 1-1,1 0 0,-1-1 0,-1 1-1,1 1 1,-1-1 0,0-1 0,1 1 0,1 1 1,1-1-1,1 0 0,-1 0-1,1-1 1,3 0 0,-1 0 0,3-1 1,0 0-2,2 1 2,1-1-1,-1-1-1,0 1 1,4 0 0,-2-1 0,4 1 0,-3 0 0,3-1 0,2 1 0,3 1 0,-3-1 0,2-1 0,-2 2 0,2 0 0,-2 0 0,0-2 0,0 2 1,0 0-1,-2 0 0,0 0 0,0 1 0,-2-1-1,-1-1 1,-1 1 0,2 1 0,-4 0 0,0 0 0,-3 0 1,1 1-1,0-1 0,-3 2 0,-1-1 0,-1 0 0,1-1 0,-3 1 0,-1-1 0,-1 1 0,3-1 0,-3 0 0,-1 0 0,-1 0 0,0 0 0,1-1 0,1 0 0,2 1 0,-1-1 0,-1-2-1,1 2 2,-3 0-1,2-1 0,-1 2-1,1-1 2,1-2-1,-3 2 0,-2 0 0,5 0 0,-3 0-1,0 1 1,3-1 0,-3-1 0,0 2 0,-1 0 1,1-1-1,0 0 0,1 1 0,-1-1-1,0 1 1,1-1 1,1 1-1,-2-1 0,1 1 0,1-3 0,-1 2 0,1 0 0,-2 0 0,1 0 0,-3 1 0,0 0 0,0 0 0,1-2 0,-3 2 0,0 0 0,-2 2 0,0-2 0,1 1 0,-3-1-1,0 1 1,0-1 0,0 0 0,0 0 0,0 0 0,0 1 0,-2-1 0,2 0 0,-2 0 0,0-1 1,2 1-1,-2 0-1,2 0 1,-2 0 0,0 0 1,2-1-1,-2 2 0,0-1 0,0 0 0,0 0 0,0 0 0,0 1-1,2-1 1,-2 0 1,0 1-1,0-1 0,0 0 0,0 0-1,0 0 1,0 0 0,0 3 1,0-5-1,0 2 1,0 0-1,0 2 0,2-2 1,-2 0-1,0 1 0,2-1 0,-2 1 0,3 1 0,-1-1 1,0-1-1,0 2 1,2-1-1,-2 1 0,2-1 0,0 0 0,0 2 7,-2-2-7,3 0-1,-1 1 1,0-1-1,0 1 7,2-1-7,-2 0 7,3 0-8,-3-1 0,0 1 7,0 0-7,0 1 1,-2-1-1,0-1 1,0 0 0,2 1 0,-2-1 0,1 0 7,-1 1-8,0 0 1,-2 0 0,2-1 0,0 0 0,-2 0 1,2 0 6,0 0-8,-2 2 1,2-2 0,0 1 0,-2-1 0,2 1 0,-2-1 0,2 0 1,0 0-1,0 0 7,-2 1-7,2-1 0,0 0 7,-2 1-7,3-1-1,-3 0 1,0 0 0,2 0 0,-2 0 0,0 0 1,2 0 6,-2 0-8,0-1 7,0 1-7,0 0 0,0 0 1,0 1 0,2-1 0,-2 0 0,0 0 7,0 0-8,0 0 1,0 0 0,0 0 0,0 0 0,0 0 0,0 0 0,0 0 1,2 1-1,-2-1 1,0 0-1,0 0 7,0 0-7,-2 2 0,2-2 0,0 0 0,0 0 1,0 0 0,0 1-1,-2-1 1,2 0 0,0 0 0,0 0-1,0 0 7,0 0-7,0 0 0,0 0 0,0 0 0,0 0 7,0 1-7,0-1 0,2 1 6,-2-1-7,0 1 1,0 0 0,0-1 0,0 2 0,0-2 0,2 1 0,-2-1 1,2 2-1,-2-2 1,2 1-1,0 0 1,-2 1 0,2 0-1,-2-1 7,0 0-7,0 0 0,0 0 0,2 1 0,-2-1 7,2 0-7,-2 0 6,2-1-7,-2 1 0,2 0 1,0-1 0,1 2 0,-1-2 0,0 1 0,0 0 0,2 0 0,-2-1 7,2 0-7,0 0 6,0 1-6,-2-1 0,3 0 6,-1 0-7,0 0 0,2 0 7,-2 0-7,2 0 0,1 0 1,-1 1 0,2-1-1,0 0 0,1 0 1,-3 2 0,2-2 1,-2 0 0,3-2 0,-1 1-1,-2 1 0,4-1 0,1 0 0,-1-1 0,0 2 1,1-2 0,-3 2 0,2-1-1,-1 0 1,-3 0 0,0 0 0,0 0 0,-2-1 0,0 0 0,1 2 0,-3 0 0,2-1 0,0 1 0,-2 0 0,2 0 0,-2 0 0,-2-1 0,0 0 0,2 1 0,-2 0 0,2 0 0,-2-1 0,0 1 0,2-2 0,1 1 0,-3 1 0,0 0-1,0-1 1,0 1 0,0 0-1,0 0 1,0-1 0,0 1 0,0 0-1,0 0 1,0 0 0,0 0 0,0-1 0,0 1 0,0 0 0,0-1 0,2-1 0,-2 0 0,-2 1 0,2 0 0,-3-2 0,3 1 0,0-1 0,-2-1 0,0 1 0,-2-1 0,2-1 0,2 1 0,-2-1 0,0-1 0,0 2 0,0-2 0,0-2 0,0 2 0,0-2 0,0 1 0,-1-2 0,-1 0 0,2 0 0,0 1 0,-2-1 0,2-1 0,0-1 0,0 0 0,0 1 0,0-1-1,0 1 1,0-2 0,0 1 0,-1-2 0,1 0 0,0 0 0,0 0 0,0 1 0,0-1 0,2 0 0,-2 0 0,2 0 0,0 1 1,-2-1-1,2-1 0,-2 0 0,2 0 0,0 0 0,0 0 0,0-1 0,-2 0 0,0-3 1,2 3 0,-2-1-1,2-1 0,0-1-1,0 0 2,0-1-1,-2-1 7,0 0-7,0-1 6,2-1-1,0-1-7,0 0 7,-3-2-8,1 0 1,0-1 7,0 0-7,2 0 0,-2-2 0,-2 1 1,2 2 6,0-2-1,-2-1 0,2 1 0,0-1-1,2 1-8,0-4 15,0 2-2,0-2-14,2-2 1,0 1 14,0-3-8,2-1 0,0-3 6,2 0-13,-2-1 1,3 0 6,-1 0-6,-2 2 1,2-1 6,0 0-6,-4 0-1,1 2 15,-1-1-8,-2 2 0,0-1 0,0 1-7,0 0 7,-2-2 0,-1 2 6,3 1-1,-2-1-14,0 1 1,-2 2 13,2-2-7,0 2-6,0 3 7,0-1 0,0 0-7,0 4 8,-2-1 6,2 0-14,0 2 7,-3 1 0,1-1 0,2 2 0,-2 0 6,0 1-14,0-1 14,0 0-1,2 2-7,-3 0 0,1 1 0,0 1 7,0 1-14,0 0 8,0 2 6,0-1-7,-1 3 0,1-1 6,0 2-7,-2 0 1,4 0 0,-2 1 0,0 0-6,0 2 13,-1 0-1,1 1-6,2 1 6,-2-1-13,2 1 7,-2-2 0,2 1 0,0 1-6,-2 1 1,1-2 7,1 2-6,0 1 7,0-2-1,0 2 0,0 1 6,0 0-13,0 0 7,2 1-6,-2 0 6,2-1 0,-2 1 0,0 1 6,2-1-7,-2 1 0,0-1 6,0 1 0,0 0-14,-3 0 14,3 0-1,0-1-7,0-1-6,-2-1 1,2 3 7,-2-2 0,2 0 7,-2 0-7,2 0 6,0 0-13,-1 1 7,-1-2 0,0 1 0,2 0-7,0 0 8,-2 0-7,2 2 7,2-2-6,-2 1 7,-2 1-1,4-1 7,-2 1-8,-1 1 7,1 0-1,2-1-14,-2 1 1,0 0 8,0 0 6,0-1-7,0 1 6,0-1-1,-2 1-13,2-1 7,0 1-6,0-1 0,0 0 1,0 0 14,-3 1-7,3-1-7,0 2 7,-2-3 7,2 2-8,-2 0-6,2 0 7,0-2-6,0 3 7,-2-2-1,2 1 6,-1 1-13,-1-1 1,2 1 7,0 0-7,-2 0 1,2 1 7,2 0 5,-2 0-13,0 0 1,2 1 6,-2 0 0,2 0-6,-2 2 6,0 0-6,0 2 7,-3 1-1,3-1 0,-2 2-7,-2 2 7,2 0-6,-2 2-1,-1 0 1,1 1 1,-2 0 0,0 0 1,-1-1 0,1 2 7,0-3-1,0 2 0,-1-2 0,3 0-1,-2-1-1,2 0 0,-3-1 0,3-1 6,2 0-14,0 0 1,2-1 7,-2-2-6,2-1 13,0 1-14,0-1 7,-1 0 0,1-2-7,2 1 0,0 1 0,0-2 9,0 0-1,-2 0-1,2 0-7,0 0 0,0-2 9,0-2-1,4-1-7,1-2-1,-1 1 2,2-2 7,0-1-7,0 1 0,1-3 0,-1 1 1,2-1 0,-2 0 0,2-1 1,-1 1 0,1-1 0,0 0 0,-2 1 7,1 0-8,-1 2 1,0 0 0,0-1 0,0 2 0,-1 1 0,-1 0 1,2 1 0,-2 1 0,0 0 6,-2 1-7,2 1 6,-2-1 0,1 3-8,-1-1 1,0 1 0,0 1 0,0 1 1,2 1 0,-2 1 0,0 1 0,0 0 7,2 2-8,-2-1 0,3 1 7,-1 0-7,0 0 1,0 1-1,2 0 1,0 0 0,-2 0 0,3 1 7,-1-2-7,0 1-1,0 0 0,0 0 1,-1-2 0,1 0 0,0 0 1,-2-1 0,0 1 6,0-2-7,1 1 0,-3-2 0,0 1 0,0-1 0,0 0 1,0-1 6,0 2-8,0-3 1,-2 1 0,0 0 0,0-1-1,2 0 0,-2 1-1,0 0 0</inkml:trace>
  <inkml:trace contextRef="#ctx0" brushRef="#br0" timeOffset="52335.9934">17305 9080 1,'-4'-4'1,"-2"0"0,-2-1 0,-3 0 0,1 0 0,-3-1 0,-1-1 0,-3 1 0,1 1 0,-5-1-1,-18-8 0,2 3 1,-3 1 0,1 1-1,4-1 1,14 7-1,1-3 0,-5 0 0,-2 0 0,-2 1 0,0-2 0,-2 0 0,-2-2 0,0 1 0,-4 0 0,-1-1 0,-3 0 0,-40-8 0,7 3 0,6 3 0,37 5 0,-3 1 0,-1-1 1,0 3-1,-4-1 1,0 0-1,-1 1 0,-1 1 0,-3 0 0,1 1 0,0-1 0,-3 2 0,-1 0 0,-1 2 0,0 0 0,-1-1 0,-1 3 0,0-2 0,-1 1 0,1 2 0,3 0 0,-3 1 0,2-1 0,1 2 0,-1 1 0,1-1 0,-46 11 0,12-3 0,11-1 0,8 1 0,33-8 0,0 1 0,-4 0 0,4 3 0,-4-1 0,-1 1 0,3 2 0,0-1 0,0 1 0,0 2 0,-2 1 0,2 2 0,0-1 0,2 1 0,-2 0 0,2 1 0,0 2 0,2-2 0,1 0 0,-24 21 0,9-5 0,7-6 0,10-1 0,1-3 0,2-1 0,3-2 0,3 1 0,1 0 0,1 0 0,-1 1 0,8-12 0,-3 1 0,1 2 0,-2 3 0,-1 0 0,1 3 0,-2 3 0,-3 1 0,3 1 0,-3 3 0,1 1 0,-1 1 0,3 2 0,-1 1 0,1-1 0,0 0 0,1 1 0,1-1 0,2 1 0,-1-1 0,3 0 0,0 0 0,0 2 0,2 0 0,0 0 0,-1 0 0,3 1 0,-2 1 0,2 0 0,2-1 0,-2 2 0,2 2 0,2-3 0,-2 2 0,2-1 0,-2-2 0,2 1 0,2 0 0,1-1 0,1 0 0,0-1 0,2 0 0,3 0 0,1 0 0,0 1 0,1 0 0,1 0 0,21 36 0,-2-9 0,1-5 0,-1-7 0,-15-26 0,3-1 0,2 3 0,2 1 0,-1 0 0,3 1 0,2 0 0,4 0 0,0 1 0,3 0 0,1 1 0,2-1 0,2 1 0,3 1 0,3-3 0,3 0 0,0-1 0,-1 0 0,3-2 0,2 0 0,0-2 0,-1 0 0,3-2 0,0-3 0,60 21 0,-64-25 0,3 0 0,3-1 0,4-2 0,-2-2 0,2 1 0,0-2 0,3 0 0,63 8 0,-14-7 0,-9-3 0,-53-5 0,1 0 0,3-1 0,2-2 0,0-1 0,4 0 0,0 0 0,66-6 0,-10-2 0,-64 6 0,4-4 0,2 1 0,0-2 0,0-1 0,2-1 0,0 1 0,62-13 0,-12 1 0,-13 1 0,-6-1 0,-4-3 0,-48 12 0,3 1 0,-1-3 0,5-2 0,-1-1 0,1-2 0,0-1 0,47-22 0,-10 3 0,-9 3 0,-8 2 0,-4 2 0,-35 15 0,2 0 0,0-2 0,0-2 0,0-2 0,0 1 0,1-2 0,-1-2 0,-3-1 0,-1 0 0,0-2 0,-2 0 0,-4-2 0,-1 1 0,-1-1 0,-2 0 0,-3-1 0,1 1 0,-5-1 0,0-1 0,-1 0 0,-3-3 0,-2 3 0,0-4 0,-2 1 0,-2-1 0,0-3 0,-2 0 0,-2 1 0,-2-1 0,-1 0 0,-1 1 0,-2-1 0,-1 1 0,-3 1 0,0-2 0,-5 3 0,2-3 0,-3 3 0,-1-2 0,-20-39 0,-3 9 0,-1 9 0,3 3 0,-1 4 0,22 30 0,-4-2 0,-1-2 0,-1 0 0,-4-1 0,-2-1 0,-1 1 0,-3-1 0,-2 1 0,0-2 0,-44-27 0,6 9 0,3 5 0,39 24 0,-2 1 0,-3-1 0,-1 0 0,-3-1 0,-1 1 0,-1 0 0,-3-1 0,-1 0 0,-49-20 0,8 8 0,2 7 0,48 15 0,-5 1 0,-1-1 0,-1 1 0,-4 0 0,1 2 0,-5 1 0,0 0 0,-60-2 0,8 1 0,61 4 0,-3 2 0,-3 1 0,-1 0 0,0 1 0,-2 2 0,0 0 0,-2 3 0,0 1 0,-59 9 0,11 1 0,59-10 0,-1 2 0,-2 2 0,3-1 0,-3 4 0,0-1 0,3 0 0,-3 2 0,3-1 0,-1 1 0,3 1 0,1-1 0,1 0 0,-1 1 1,-40 17-1,15-4 1,7-2 0,35-16-1,0 2 0,1 1 0,-1 0 0,4-2 0,0 2 0,-2 0 0,5-2 0,3 2 0,-1 0-1,1 0 1,3 0 1,1-2-1,1 1 0,1 0 0,3-2 0,-2 0-1,4 0 2,-1-1-1,3 0 0,0-2 0,0 3 0,2-2 0,0-1 0,2 0 0,2 0 0,0-1 0,2-1-1</inkml:trace>
  <inkml:trace contextRef="#ctx0" brushRef="#br0" timeOffset="55024.1472">3885 9360 1,'-7'3'1,"1"0"0,0-2 0,-2 2 0,0 0-1,-3-2 1,1 2 0,-3-2 0,1 2 0,0-1 0,-3-1-1,1 0 1,-1 1-1,-1-1 0,-1 1 1,1 0-1,-20 3 0,1-1 0,0 0 0,6 0 1,0 1-1,15-3 0,-5 2 1,0-1-1,1 2 0,-3 2 0,0-1 0,-1 3 0,-1-1 0,0 1 0,-2 3 0,-1 0-1,1 2 1,0 1 0,-2 1 0,0 0 0,-2 3 0,0 1 0,-2 1 0,0 1 0,-29 25 0,4-1 0,5-3 0,26-25 0,0 4 0,-2 1 0,2 1 0,-2 2 0,1-1 1,1 2-1,2 1 1,-2 2-1,2 0 0,3 2 1,-1-1-1,0 2 0,5-2 0,-1 3 0,1 3 0,-1-1 0,3 2 1,-1 0-1,3 0 0,1 3 0,1-1 0,2 1 1,0 0-2,1-1 1,1 1 0,2 0 0,0-2 0,2 1 0,0 1 0,2-2 0,2-1 0,0 2 0,4 1 0,0-2 0,0 1 0,3-1 0,1 2 0,5-1 0,-3-1 1,2-1-1,5 2 0,0-2 0,24 38 0,-2-9 0,5-7 0,-1-8 0,-22-28 0,4 2-1,4 0 1,2 3 1,2 0-1,5 0 0,-1 0 0,2 0 0,5 0 0,1 1 0,49 27 0,-8-8 0,-44-27 0,1 0 0,3 2 0,2-4-1,1 3 2,3-3-1,2 1 1,2 0-1,58 19 1,-60-24-1,1-1 0,5 0 0,3 0 0,-1-2 0,2 1 0,0-2 0,4-1 0,1 1 0,3-1 0,5-2 0,-3 0 0,3-1 0,2-2 0,-3 0 0,1-1 0,82 4 0,-89-6 0,3 0 0,1-1 0,1-1 0,-1 0 0,1-2 0,-1 1 0,3-2 0,78 0 0,-86-1 0,1 0 0,0-1 0,3 0 0,-1-2 0,3 0 0,-3-1 0,77-9 0,-14-1 0,-73 8 0,2-1 0,2-2 0,1 0 0,-1-2 0,2 1 0,73-19 0,-15 2 0,-12 0 0,-62 16 0,1-3 0,3-4 0,0 1 0,4-4 0,-2-2 0,0-4 0,2-1 0,0-1 0,0-2 0,0-2 0,3-3 0,-3 1 0,-4-3 0,-1 1 0,1-5 0,-2 1 0,-2-1 0,0-4 0,-5-1 0,1 1 0,-2-2 0,-3 1 0,-1 0 0,42-50 0,-13 12 0,-11 7 0,-13 11 0,-28 37 0,2-3 0,-2-1 0,-3-3 0,1-3 0,-3 1 0,1-1 0,-3-1 0,1 0 0,-5 0 0,1-2 0,-3 2 0,0-1 0,-4-1 0,0 1 0,-2 0 0,-2-2-1,-2 1 0,-2-1 1,-2 3 0,-11-44 0,-5 13 0,1 11 0,9 35 0,-5 0-1,1 1 1,-5-2 0,0 0 0,-4 2 0,1-1 0,-5 1 0,-2 0 0,-3-1 0,-1 2 0,-4 0 0,0 0 0,-44-28 0,4 4-1,7 5 1,35 27 0,-3-1 0,-3 0 0,-2 0 0,-5 2 0,0-2 1,-4 1-1,-53-16 1,6 6-1,5 4 0,5 4 0,48 13-1,-5 0 1,-3-1 0,-5 2-1,-2 2 1,-64-6 0,8 3 0,7 2 0,55 4 0,-6 1 0,-2 0 0,-2 1 0,-4 1 0,-69 3 0,9 2 0,6 0 0,64-4-1,-6 4 1,0 0 0,-4 1 0,-4 0 0,-69 13 1,11-5-1,10-1 0,62-7 0,-2 2 0,-4 2 0,2-1 0,-2 2 1,-2-1-1,2 2 0,-64 16 0,19-4 0,13-5 0,12 1 0,47-12 0,-1 0 0,3 1-1,0 0 0,4-1 0</inkml:trace>
  <inkml:trace contextRef="#ctx0" brushRef="#br0" timeOffset="55888.1966">8788 9920 1,'11'1'2,"3"2"0,-1-1-1,5 1 0,-1 1 0,3-1 0,-1 1 0,2 0-1,-1 2 0,1-1 0,27 7 0,-7 1 0,-4 1 0,3-2 0,-26-6 0,7 1 0,-3-2 0,1 4 0,4-1 0,-3 0 0,3 0 0,2 1 0,2 1 0,0-1 0,2 0 0,0 0 0,4 1 0,0-1 0,2 2 0,39 8 0,-5 0 0,-34-11 1,2 0 0,2 3 0,5-2-1,1 1 0,1 1 0,1 1 0,3-1 0,2 0 0,-1 1 0,57 13 0,-13-4-1,-47-11 1,1 0 0,1 1 0,4 1 0,-1-1 1,3 1-1,0 1 0,2 0 0,2-3 0,0 1 0,2 0 0,4 1 0,0-2 0,1 1 1,-1-1 0,0 0-1,0-1 0,0 0 0,1 2 0,67 6 0,-74-10 0,2 0 0,2 0 0,0 1 0,0-1 0,0 1 0,1 0 0,-1 0 0,2-1 0,64 10 0,-14-3 0,-64-8 0,1-1 0,3 0 0,0 1 0,0-2 0,0 2 0,0-1 0,-1 0 0,3-1 1,-2 1-1,56 3 0,-62-3 0,1-2 0,-1 1 0,-3-1 0,3 1 0,-4-1 0,-1 1-1,-1-2 1,-5 1 0,0 1 0,-2-1 0,-4 0 0,-2 1 0,-2 0 0,-2 0 0,-4 0 0,0-1 0,-5 1 0,-1 1 0,0-2 0,-3 1 0,-2-2 0,-1 0 0,-3-1 0,0 2 0,-2-2 0,1-1 0,-1 1 0,-4 0 0,2-1-1,-2 0 1,-2 0 0,0 0-1,0-1 0</inkml:trace>
  <inkml:trace contextRef="#ctx0" brushRef="#br0" timeOffset="56523.2329">13374 10553 2,'0'0'2,"0"0"-1,0-1 0,2 2 0,-2-1 0,0 0 0,0 0 0,2 0 0,4 0 0,-2 5 0,2-1-1,-2-3 0,3 5 1,1-3-1,0 3 0,2-3 1,-3-1-1,1 1 0,0-2 0,3 3 0,-1-1 0,2 0 0,-1 0 0,3 0 0,1 2 0,-3 0 0,2-2 0,1 1 0,-1-1 0,-1 1 0,1-1 0,-1 0 0,1 0 0,-3 1 0,1 0 0,-2-1 0,-1 0 0,-1 2 0,-2-3 0,0 3 0,-2-2 0,-2 3 0,1-1 0,-6 0 0,1 2 1,-2 2 0,-2-1 0,-2 0-1,-3 0 0,1 1 1,-2 2 0,-1-2-1,-1 1 0,-1 0 0,1-1 0,-1 0 0,1 1 0,-3-1 2,1-1-1,1 0-1,1-1 0,4 0 1,-1-1-1,1 0 1,2-2-1,1 0 1,1-1-1,-2 1 0,2-1 0,2 0 0,-1-1 0,3-1 0,0 0 0,0 1 0,0 0 0,0-2 0,2 1 0,-2-1 0,2 1 0,0-1 0,-2 1 0,2-2 0,-2 1 0,2 0 0,0 0 0,0 0 0,0 0 0,0 0 0,0 0 0,2 0 0,0-1 0,0 1-1,2-1-1</inkml:trace>
  <inkml:trace contextRef="#ctx0" brushRef="#br0" timeOffset="58419.3414">16151 13490 1,'-2'-4'2,"2"-1"0,0 2-1,-2 1 0,2-1 0,-2 1 0,0 0 0,0-2 0,0-1-1,0 2 1,2-1 0,-2 0 0,2-1 0,0 1 0,-2-2 0,-1 0 0,1 0-1,0 0 1,0 0-1,0-1 0,-2 2 1,4-2-1,-4-1 0,2 1 0,0-3 0,0 0 0,0-1 0,2 1 2,-2-3-1,2 0 0,0 1-1,0-4 0,-3 1 0,3-1 0,0-1 0,-2 0 0,0 0 0,2-2 0,-2-1 0,0 2 0,0-1-1,-2 1 1,2-2 0,0 0 0,0 2 1,-2-2-1,0 0 0,1 0 0,-1 0 0,2 1 0,0-1 0,0 0 0,0-1 0,0 1 0,2 0 0,0-1 0,-2 0 0,2-1 0,0 1 0,0 1 0,0 0 0,0 1 0,0 0 0,2-1 0,0 1 0,-2 2 0,2-1 0,0 0 0,-2 0 0,2 2 0,0-1 0,0 0 0,-2 1 0,2 0 0,-2 1 0,0 1 0,3 1 0,-1-1 0,0 0-1,-2 0 2,0 1-1,0 1 0,0 0-1,-2-1 2,0 0-1,2 1 0,-3 0 0,1 0 0,2 2 0,-2-2 0,0 1 0,2 0 0,0 2 0,-2-2 0,2 3 0,-2 0 0,2 1 0,0 1 0,-2 0-1,2 1 1,-2 0 0,2 0 0,0 1 0,-2-1 1,2 0-1,-2 1 0,2 0 0,0 1 0,0-2 0,-2 2 0,0-2 0,2 0 0,-2 0 0,0-1 0,0 0 0,2-1-1,0 1 2,0-1-1,-3 0 0,3 1 0,0 1 0,0-1 0,0-1 0,0 1 0,0 0-1,0 1 2,0 1-1,0 0 0,-2 0 0,2 1 0,0 0 0,-2 1 0,2 0 0,0 1-1,0 0 1,0 1 0,0 0 0,0 0 0,0 0-1,0 0-1,0 4 1,0 0 0,0 0 0</inkml:trace>
  <inkml:trace contextRef="#ctx0" brushRef="#br0" timeOffset="59186.3852">15986 12045 1,'-2'2'2,"-3"-1"-1,1 1 0,-2 5 0,-2 1 0,0 1 0,-3 1 0,-1 3 0,-1-1-1,1 2 0,0 1 1,-3 2 0,3-1-1,-3-1 0,3 1 0,-1-1 1,1-1-1,0 2 0,1-3 0,1 0 0,0-1 0,-1-2 0,1 0 0,4-1 0,-1-1-1,1-1 2,0-1-1,2 0 0,0-3 0,0 2 0,2-2 0,0 1 0,-3-3 0,5-1 0,-2 0 1,2-1-1,2 0 0,-2-2 0,0 0 0,5-2 0,-3 2 0,0-3 0,2 1 0,2-2 0,-2 1 0,4-1 0,1-1 0,-3-1 1,2 0-1,3-1 0,-1 0 0,2-2 0,-1 1 0,1-1 0,0 0-1,3 0 1,-1-1 0,1 1 0,-1 1 1,1-2-1,-1 1 0,1 1 0,-1-1 0,-1 1 0,1 1 0,-1 0 0,-1 0 0,-2 2 0,1 2 0,-1-1 0,-4 3 0,0 0 0,1 1 0,-1-1 1,-2 3-1,0 2 0,0 0 1,0 2-1,0 1 1,-1 2-1,1 1 0,-2 0 0,0 1 0,0 0 0,0 2 1,0-1-1,2 0 1,-2 1-1,0-2 0,2 0 0,1 0 0,-1 0 0,0-1 0,2-1 0,-2 0 0,0 1 2,-2 0-1,3-3 0,-1 1-1,-2 0 0,0-3 0,2 1 1,-2 0-1,0-1 1,-2-1-1,2 2 0,0-1 0,-2-1 0,2 0 1,-2 0-1,2-1 0,-2 2 0,0-1 0,0-1 0,0 1 0,-2 0 1,2-1-1,-2-1 0,2 1 1,0 0-1,0 0 0,0 0 0,0 0-1,0 0 2,0 0-1,0 0-1,0 0 0,0 0-1</inkml:trace>
  <inkml:trace contextRef="#ctx0" brushRef="#br0" timeOffset="74146.2409">3041 4808 2,'-2'-3'1,"2"1"1,-2 1-1,0-1 1,2 1-1,-2 1 0,0 1-1,-1 4 1,-1 0-1,2 5 1,-2 0-1,0 4 1,0 2-1,0 4 0,0 3 1,-3 3-1,3 4 1,0 5-1,0 4 1,-4 2 0,1 5 0,-1 5 0,2 1 0,-4 5-1,1 4 0,1 3 0,-2 4 0,-1 4 0,-1 4 0,0 1 2,-1 4-2,1 0 0,-3 6 0,5-1 1,-2 2 0,1-1 0,3 0-1,0-1 0,-1-1 0,5 0 0,0-2 0,2-1 1,2-3-1,0-1 0,4-3 0,-2-4 0,2-5 0,1-2 0,1-5 0,0-3 0,2-5 0,0-2 0,1-6 0,-3-3 0,2-4 0,1-4 0,-1-2-1,0-4 0,-2-4 0,0-2-2,1-6 2</inkml:trace>
  <inkml:trace contextRef="#ctx0" brushRef="#br0" timeOffset="76235.3604">3341 5259 1,'33'-7'2,"2"2"-1,2-2 1,5 0-1,1 1 0,3 1 0,-1 0 0,5 2-1,1-1 1,3 1 0,6-1 0,4 1-1,2 0 1,7 0 0,-1 1-1,5 1 0,1-2 0,5 3 1,6 0-1,2 0 1,0 2-1,4-1 0,2 0 0,1 0 0,3 1 0,4 2 1,1-2-1,1 0 0,3 1 0,2 0 0,-1 0 0,5-1 0,0 0 0,0 1 0,2-2 0,2 0 0,2 0 0,2-1 0,2 0 0,0-1 0,0 0 0,2 0 0,1-1 0,1 2 0,-2 0 0,0-1 0,3 1 0,-3 3 0,0-1 0,-2-1 0,-4 1 0,5 2 0,-3-1 1,2 0-2,-2 1 1,0 0 0,0-1 1,0 0-1,0-1 1,0-1-1,0 0 0,-2-1-1,0-1 1,0 1 0,1-2 0,-4-3 0,-1 2 0,-2-2 1,-2 2-1,0-2 0,-1 0 0,-1-1 0,0 1 0,-5-1 0,1 0 0,-1-1 0,-1 0 0,-3-1 0,3 0 0,-1 0 0,-3 1 0,-1 0 0,-2-1 0,-2-1 0,1 2 0,-1 0 0,-2 2 0,-2-2 0,-2 1 0,-2 0 0,0 0 0,-4 2 0,-3-2 0,-1 0 0,0 1 0,-3-1 0,1 2 0,-3-2 0,-1 1 0,-5 0 0,1 0 0,-5-1 0,0 1 0,-2 1 0,-2-1 0,0 2 0,-2-1 0,0 2 0,-2-1 0,-2 2 0,0 0 0,-5 2 0,-1 0-1,0 1 2,-5 1-1,-3 2 0,-1-1 0,-4 3 0,0 0 0,-2 2 0,-1 1 0,-3 0 0,-2 1 0,2 1 0,-2-1-1,-1 2 1,-1 1 0,-2 2 0,25 16 0,-5-6 0,-7 0 0,-7-2 0,-2 1 0,-15-14 0,0 2 1,1 1-1,2 1 0,-5 2 0,2 1 0,1 2 0,-3 1 0,3 2 0,-3 3 0,-1-1 0,1 4 0,0-1-1,-1 4 1,-1-1 0,2 0 0,-3 2 0,1 1 0,0 1 0,1-2 0,1 1 0,-2 0 0,1-2 0,1 0 0,-1-1 0,1 0 1,0 1-1,-1-3 0,-1-1 0,2-1 0,-1-1 0,-1 0 0,0-2 0,-1 1 0,-1-2 0,-2 1 0,-2-1 0,1-1 0,-1-1 0,-4 1 0,2 0 0,-2-1 0,-2 0 0,2-2 0,-2 0 0,-3 0 0,1 2 0,-2-3 0,2-3 0,-4 0 0,-1-2 0,-3 0 0,2 0 0,-5-3 0,-1 1 0,-3-2 0,-2 0 0,-3-1 0,-28 9 0,0-5 0,2-2 0,24-7 0,-5 2 0,-3-2 0,-1 1 0,-2 1 0,-4-2 0,-3-1 0,-1 2 0,-5-2 0,-51 4 0,8-1 0,49-3 0,-3 0 0,-3 1 0,-2-1 0,-3 1 0,-3 1 0,-2-1 0,-6 1 0,-3-1 0,-5 3 0,1-1 0,-5 1 0,1-2 0,-3 1 0,-3 0 0,-2-1 0,-2 2 0,0-1 0,1 1 0,-1-2 0,-2 2 0,0 0 0,-2 1 0,-2-1 0,-2 1 0,-1 0 0,3-2 0,-2 2 0,-2 0 0,0 1 0,-2-1 0,-1 2 0,-1-2 0,0 2 0,-1-1 0,3 0 0,-4 0 0,-1-1 0,3 1 0,-1-1 0,3 0 0,-2-1 0,2 0 0,1 0 0,-1-2 0,2 1 0,2-1 0,0-1 0,2-1 0,0 1 0,2-1 0,0-1 0,-3 2 0,3-1 0,0 0 0,3 1-1,-1 0 1,2-1 0,-2 2 0,4-1 1,-2 0-1,0-1-1,0 0 1,3 2 0,-1-2 0,2-1 0,0 2 0,1-2 0,-78 1 0,22-1 0,16 0 0,64-1 0,0 0 0,-2-1 0,-2 1 0,0 0 0,-2-1 0,0 0 0,-63 2 0,12 0 0,11 2 0,59-2 0,-5 0 0,3 0 0,-3 1 0,0 0 0,-1 1 0,1-1 0,-2 1 1,1-1-1,1 1 0,-54 2 0,13 1 0,50-5 0,0 3 0,-3-3 0,1 1 0,-1 2 0,-1-2 0,2 0 0,-1 2 0,-1-1 0,-1 0 0,3 1 0,-3-1 0,3-1 0,-3-1 0,1 1 0,-1 1 0,3-2 0,-3 0 0,5 1 0,0-1 0,-1 1 0,5 0 0,-2-1 0,1-1 0,3 1 0,0-1 0,2 0 2,0 3-2,0-2 0,2 0 1,-2 0 0,0 0-1,0 2-1,2-1 1,-3-1 1,-1 0-1,0 0 0,0 1 0,0-1-1,0 0 2,2-1-2,-3 1 1,3 0 0,0 0 0,2-2 0,-2 1 1,4 0-1,-2 0 0,0 0 0,2 0 0,2 0 0,0 0-1,1-1 1,-1 0 1,2 1-1,0 0 0,0 0 0,0 0 0,3 0 0,-1-1 0,0 2 0,0-1 0,-1 0 0,3 0-1,0-1 2,-2 1-1,3 0 0,-3-1 0,2 1 0,3 0 0,-3 0 0,0 1 0,3 0 0,-1 0 0,-2 0 1,3 2-1,-3-1 0,0 0 1,3 1-1,-1-1 0,1 2 0,-3 0 0,4-2 0,-1 2 0,1-2 0,1 2 0,1-1 0,3-2 0,-3 0 0,5 1 1,0-1 0,1 0 0,1 0-1,0-1 0,2 0 0,-1 0 0,3 0 1,-2 0 0,2 0-1,2-1 0,-2 1-1,0 0 1,1-1 1,1 1-1,-2 0 0,0 0 0,0-1-1,-2 2 1,2-1 0,-3 1 0,3-1 0,-2 0 0,0-1-1,2 1 0,-2 1-1</inkml:trace>
  <inkml:trace contextRef="#ctx0" brushRef="#br0" timeOffset="81634.6692">15363 6349 1,'0'0'1,"0"-1"0,0 1 0,0 0 1,0 0-2,0 0 1,0 0 0,0 0 0,0-1 0,-2-2-1,0 2 0</inkml:trace>
  <inkml:trace contextRef="#ctx0" brushRef="#br0" timeOffset="82902.7417">14859 5630 1,'0'-6'1,"-3"1"0,3-1 1,0-1-1,3-2 1,-1-1-1,0 1 0,4-3 0,-2-1 0,2 1 0,0-3 0,1-2-1,1 2 1,2-2 0,1-2 0,-1-1-1,0-2 0,3 0 1,-1-1-2,3-3 1,-3 0 0,4-1 1,1 0-1,0-1 0,1-1 1,1 1-1,1-1 0,1 0 0,2 0 0,0-1 0,1 0 0,3-1 0,-2 0 0,2-2 0,2 1 0,0-1 1,2 1-2,2-2 1,0-1 0,2 0 0,3 1 0,-1 1 0,-2 0 1,4 1-1,-2 0 0,3 1 0,-3 1 0,2-1 0,3 2 0,-3-1 0,2 1 0,1 0 0,1 0 0,1-1 0,3 1 0,-1 0 0,1-1 0,1 1 0,-3-1 0,3 1 0,-1 1 0,1-2 0,2 0 0,-1-1 0,3 0 0,2 1 0,2 0 0,1-2 0,3 1 0,0-1 0,2 0 0,1 0 0,-1 1 0,0 0 0,0-1 0,2 1-1,0 1 1,0 1 0,2 1 0,-2 0 0,-2 0 0,-2 1 0,0 2 0,-2-1 0,-2 2 0,0 0 0,-2 1 0,-3 3 0,1 0 0,0 1 0,2 1 0,-5 0 0,1 1 0,-1 1 0,-3 1 0,-1 0 0,-1 1 0,-1 0 0,-1 2-1,-1 2 2,-4-1-1,1 2 0,-1 0 0,-2 0 0,-2 2 0,0-2 0,-2 4 0,0-2 0,0 1 0,-4 0 0,0 1 0,0 0 0,-2 0 0,-1 1-1,1 1 1,-2-2 0,4 2-1,-2-2 2,2 0-1,-3 1 0,3-2 0,0 1 0,0 0 0,2 0 0,-2-1 0,2 1 0,-2 0 0,0 0 0,-3 1 0,1 0 1,-2-1-1,-2 3 0,-3-2 0,-1 2 0,-3 0 0,1-1 0,-5 2 0,-2 0 0,1 0 0,-1 0 0,-4 0-1,-4 1 1,0 0 0,-2 0-1,0 1 0,-6 1 0,-3-1 0</inkml:trace>
  <inkml:trace contextRef="#ctx0" brushRef="#br0" timeOffset="83389.7696">19224 2770 1,'-2'-4'2,"2"2"0,-2 0-1,0-2 1,0 2 0,0 1-1,2-2 0,-2 1 0,2 1 0,0 1-1,0 0 1,0 0-1,0 0 0,0 0 0,4 1 0,0 1 1,5 1-1,-3-1 1,2 1 0,4 2-1,1-1 0,-1-1 0,1 2 1,3-1 0,1 1-1,-1 0 0,1 1 0,-1-2 0,3 1 0,-2 1 0,-1-1 0,1 0 0,-3 1 0,1-1 0,-1 0 0,-1 0 0,-1 1 0,-2-2 2,-1 2-2,-1-1 1,-2 1 0,0 0-1,-2 1 0,-2 0 0,-2 1 0,0 0 0,0 0 0,-2 1 1,-2 1-1,0-1 1,0 0-1,-2 2 0,-3-2 0,3 1 0,0 0 0,-2 0 0,0 1 0,-1-1 0,1 1 1,-2 0-1,1 0 0,-1-1 0,2-1 1,-1 1-1,1-1 0,0-2 0,2 1-1,0-2 1,1 0 0,-1 0 0,4-2 0,-2 0 0,0 0 0,2-1-1,0 1 0,2-1-1</inkml:trace>
  <inkml:trace contextRef="#ctx0" brushRef="#br0" timeOffset="84180.8148">20399 2424 2,'-6'-1'2,"-2"-1"-1,-1 2 0,-3 0 0,-2 2 0,-5 2 0,0 2 0,-1 1 0,-3 1 0,0 3 0,-2 1 0,3 1 0,-1 3 0,4-1 0,1 1 0,1 1 0,7-1 0,1-1-1,7 3 0,2-2 0,2-1 0,7 0 0,1 0 0,5-1 0,-1-1 0,5 0 0,-1-1 0,3 1 0,-2-1 0,-3-2 0,-1 3 0,-1-1 2,-4-1-2,-1 2 0,-5-1 0,-2 1-2,-4-1 1,-2 1 1,0 0 0,-7-3 0,3 1-1,-2-2 0,1-1 0</inkml:trace>
  <inkml:trace contextRef="#ctx0" brushRef="#br0" timeOffset="84632.8407">20643 2600 2,'15'-12'2,"-1"0"0,3-1 0,-1-1-1,1-1 1,1 0 0,-1 1 0,2-1-1,-3 1 0,1 0 0,-5 2 0,1 2 0,-3 0 2,-2 2-2,0 1 0,-1 2-1,-1 1 1,-2 1 0,-2 5 0,-2 1 0,-2 3-1,-2 4 0,0 4 0,-5 3 0,3 0 0,0 2 0,2-1 0,0 0 0,2-2 1,0 0 0,2-2-1,2 0 0,2-2 0,2-4 0,2-1 0,5-4 0,1-4 0,5-6 0,-1-3-1,3-5 1,2-3 0,2-3-1,-1-4 0,1-2 1,-2-3-1,2-4 1,0-2 0,-3-5 0,-1-2-1,-2-6 0,-1 1 1,-1-4 0,-3 5-1,1 0 1,-1 4 0,-3 3-1,-3 4 2,-2 4-1,-2 4 1,0 5-1,-4 7 0,-2 4 0,-2 6 0,-4 6 0,-2 8 0,-3 7 0,-1 9 1,-3 7-1,3 6 0,-1 5 0,-1 4 0,3-1 0,3 0 0,6 1 0,0-2 0,4 0 0,4-1 0,2-1 0,2-3-2</inkml:trace>
  <inkml:trace contextRef="#ctx0" brushRef="#br0" timeOffset="84796.8501">21164 2409 1,'5'-1'1</inkml:trace>
  <inkml:trace contextRef="#ctx0" brushRef="#br0" timeOffset="85339.8811">22149 2234 3,'-4'-3'2,"0"0"0,-3 1 0,-1-1 0,-2 1 0,-3 1-1,1 1 0,-5 1 0,-1 2 0,1 2 0,1 2-1,-1 0 0,1 1 0,1 0 1,3 2 0,3-1 1,1-1-1,2 1 0,4-2-1,2 0 0,4-1 0,4-1 0,5-3-1,1-2 1,3 0-1,1-2 1,3-3-2,2 0 2,0 0 0,-3-2 0,1 1 0,0 0-1,-5 0 1,1 0-1,-3 2 1,-1-1 0,-1 2 0,-2-1 0,3 2 0,-1-3 0,1-1 0,3-1 0,1-1 0,1-3 0,5-2 0,2-2 0,2-4 0,0-3 0,2-2 0,-3-3-1,1-1 1,2-2 0,-2-2 0,-2 0 0,0-1-1,-2-2 1,-3-2-1,-1 1 1,-5-2 0,1-1 0,-3 2 0,-1 0 0,-3 2 0,-2 1 1,-2 4-1,-2 4 0,0 3 0,-4 5 1,0 5 0,-4 4 0,-2 5 0,-3 8 1,1 4-1,0 6 0,-5 5 0,-3 9 0,-1 6-1,-4 10 0,0 9 1,-1 8 0,-3 8 0,2 2-1,4 3 0,3 2 0,3-2 0,3-2-1,-1-3 1,7-4 0,0-2-1,2-6-1,2-5 0</inkml:trace>
  <inkml:trace contextRef="#ctx0" brushRef="#br0" timeOffset="85476.889">22459 2290 1,'6'-14'1,"5"0"0,-1 0 1,0 1-1,1 0 0,-1 3 0,0 0-1</inkml:trace>
  <inkml:trace contextRef="#ctx0" brushRef="#br0" timeOffset="87581.0093">20658 3227 1,'0'-3'3,"2"1"-1,-2 0 1,4-3-1,-2 0 0,4 2 0,0-1-1,1 0 1,1 0-1,-2 3 0,4 2 1,-1 3 0,-1 2-1,-2 2 0,2 3 0,-3 1-1,-3 0 0,-2 0 1,0 2 0,-4-1-1,-1-1 1,1-2 0,0 1-1,0-3 0,0 0 0,2-1 1,0-3-1,0-2 0,2-2 0,0-2-1,2-3 1,0-4 0,4-3 0,2-3 0,5-3 0,1 1 0,3-4 0,-1 1 0,5-1 0,0 2-1,-1 0 1,-1 3 0,2 1 0,-5 2 0,3 2 0,-7 3-1,3 1 0,-3 4 1,0 0 0,1 3 0,-3 4 0,1-1 0,1 1 0,-4 0 0,3 1 0,-1 0 0,2-1 0,1 0 0,-3 1 0,0-1 0,1 1 0,-1-2 0,0 1 0,1-1 0,-3 1-1,-2-2 1,0 2 0,1-2 0,-1 1 0,-2-1 0,0 0 0,-2 1 0,2 1 0,0-2 0,1 2 0,-1 0 0,2 0 0,0-2 0,2 2 0,3-2 0,-1 0 0,5-1 0,1-2 0,3-1-1,1-1 1,1-2 0,0-2 0,2 0-1,1-1 0,-1-2 1,0 0 0,-2 0-1,-1-1 1,-1 2 0,-3 1-1,-3 1 1,-1 1 0,-4 0 0,-1 1 0,-3 2 0,-4 1 0,-4 2 0,0 0 0,-5 2 1,-1 1 0,0 2-1,-3-1 0,-1 0 1,1 1 0,3-1-1,0 0 1,1-1 0,1 0-1,2-1 0,2-1 1,2 2-2,2-1 2,0 0-1,2 2 0,4-2 0,2 2 0,3 1 0,1 0 0,0 2 0,1 1 0,-1 4 0,1-1 1,-1 4-1,-2 4 1,-1 0-1,-1 4 0,0 0 0,-2 3 0,-4-1 0,0 2 0,1-1 0,-3-2 0,0-2 0,0 0 0,0-4 0,0-1 0,0-2 0,0-3 0,0-3 1,2-1-1,-2-3 0,2-4 0,2-3 0,0-5 0,2-2 0,0-5 0,1-4 0,3-4 0,0-3 0,1-5-1,3-2 1,1-2 0,1 0 0,1 3 0,1 0 0,3 3 0,-2 1 0,-1 5 0,1 2 0,-3 4 0,-1 3 0,-1 3 0,-1 3 0,-1 4 0,-4 4 0,3 4 0,-3 1 0,-2 2 0,2 3 0,-3 0 0,1 2 0,0 0 0,-2-2 0,2 0 0,-2-2 1,3 0 0,-1-2 0,2-1-1,-2-2 0,5-3-1,-1-2 1,2-3 0,1 0 1,1-3-1,1-2-1,-1 0 1,1-2 0,-1-1 1,-1-2-1,-1 0 0,0 0 0,1 4 0,-5-1 0,3 3-1,-5 1 1,0 1 0,-2 2 1,2 0-1,-4 5 0,0 3 0,0 0-1,-2 2 1,0 1 0,3 1 1,-3 2-1,2-1 0,0-1-1,0 0 1,2 1 0,0-3 1,0 1-1,2-1 0,3-4 0,1 1 0,0-3 0,3-1 0,1-2 0,1-1 0,-1-2 0,3 0 0,-3-1 0,1-1 0,-1 1 0,1-1 0,-3 1 0,-2 0 0,1 2 0,-3 0 0,-2 1 0,0 0 0,1 2 0,-3 1 0,-2 1 0,2 1 0,-2 1 0,-2 2 0,2-2 0,0 0 0,0 1 0,0-1 0,0-1 0,2-1-1,-1 3 1,1-3 0,2-2 0,0 0 0,2 1 0,3-3 0,-1 0 0,2-1 0,3-1 0,-3 1 0,1-2 0,-3 1 0,0 0 0,3 1-1,-3-1 1,1 3 0,-3-1 0,-2 2-1,-2 1 1,0 1 0,0 0 0,-2 1 0,3 0 0,-3 2 0,2-1 0,-2 0 0,2-1-1,-2 2 2,2-2-1,0 0 0,0-1 0,3 0 0,1-1 0,0-1 0,3-1 0,1 0 0,0-1 0,3 0 0,-3-1 0,3 2 0,-3-2 0,3 0 0,-3 2 0,0 0 0,-1 1 0,-1 1 0,-2 1 0,1 0 0,-1 3 0,-2 1 0,-2 1 0,3 0 0,-3 1 0,0 0 0,2 0 0,-2 1 0,2-1 0,3-2 0,1 0 0,0-3 0,3 1 0,3-1 0,3-2 0,-3-1 0,5 0 0,0-2 0,-1-1-1,1 2 2,-2-2-1,-1 1 0,1-3-1,-5 1 2,1 1-1,-3 1 0,-1-1 0,-1 3 0,-2-1 0,-2 1 0,1 1 0,-1-2 0,-4 2 0,0 1 0,0 1 0,-2-1 0,0 2 0,0-1 0,0 0 0,2 0 0,-2 1 0,0 0 0,2-1 0,2 0 0,1-1 0,-3 2 0,2-1 0,0-1 0,2 0 0,0-1 0,3 0 0,-1-1 0,0 1 0,0-3 0,1 3 0,1-1 0,-2-1 0,1 0 0,-1 0 0,-4 2 0,2-1 0,-2 2 0,2 0 0,-1 0 0,-1 2 0,-2-1 0,2 1 0,0 0 0,0 0-1,0-1 1,0 2-1,1-3 0,3 0 0,2-1 0,1-3 0,3-1 0,3 0 0,1-3 0,3-3-1,0-1 2,1 1-1,-1-3 1,0-1 0,-1 0-1,-1-4 1,2 0-1,-3-2 1,1 1 0,-3-4 0,-1-2 0,-1-5 0,-1-2 0,-1-3 0,1-2 1,-5 0 0,0 2 0,0 3 1,1 2 0,-3 4-1,-2 4 0,0 3 0,-2 5 0,0 6 0,-4 4-1,-2 7 1,-2 7 0,0 6-1,-5 7 0,-1 5 0,2 4 0,-5 5 0,3 4 0,1 0 0,-1 1 0,4 0 0,2-1 0,3-2 0,3 0 1,3-2-1,3-2 0,0-3 0,2-1 1,3-1-1,1-3 0,2-4 1,1 0-2,1-3 1,1-3 0,0-3 0,-1-2 0,1-1 0,-3-2 1,-1 0-1,-3-2-1,-2 0 1,-2-1 0,1 0 0,-3 0 0,-2-3 0,-4 2 0,-2-1 0,-5 1 0,1-2 0,-2 0 0,-3 1-1,1-2 0,-3 1-1,1-2 0,-1-1 0</inkml:trace>
  <inkml:trace contextRef="#ctx0" brushRef="#br0" timeOffset="87739.0183">23590 2888 2,'7'-10'2,"1"-3"0,2 0 0,3-1 0,1 0 0,1 0-1,1 2 0,3-1 0,-1 1-1,1 2 0,2 0 0,-1 2 0,-1 4-1</inkml:trace>
  <inkml:trace contextRef="#ctx0" brushRef="#br0" timeOffset="87862.0254">24101 2844 3,'0'1'3,"-2"-1"0,2 0 0,0 0-1,0 2 0,0-1-1,-2 0 0,0 0 0,0 1 0,-2 1-2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21T05:10:11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3310 4580 1,'0'0'2,"0"0"0,0 0-1,0 0 1,0 0-1,0 0 0,0 0 0,0 0 0,0 0-1,2 1 1,0-1 0,2 2 0,-2-4 0,0 2 0,2 0 0,-2 0-1,2 0 0,-1-1 1,-1 2 0,2-1 1,0 0-2,-2 0 1,2 0 0,2 2-1,-2-4 0,3 2 0,-3 2 0,4-1 1,-2-2 0,3-1 0,-3 2-1,4 2 0,-2-1 1,3-1-1,-1 0 0,2 1 0,-1-1 0,3 1 0,-1 0 0,1 2 0,1-2 0,-1 0 1,3 0-1,-3 0 0,3 2 0,-3-1 0,3 0 0,-3-1 0,1 3 0,1-3 0,1 2 0,-1 0 0,1 0 0,-1 0 0,-1 0 0,1-1 0,1 0 0,-1 0 0,1 0 0,0 2 0,-1-3 0,-1 1 0,-1-1 0,3 1 0,-3 0 0,1 0 0,-1 2 0,3-2 0,-3 0 0,1 1 0,1 0 0,1-2 0,-3 3 0,3-2 0,1 2 0,-1-1 0,1 1 0,3-2 0,0-1 0,2 1 0,-1 1 0,1-2 0,0 0 0,0 1 0,1 0 0,-1-2 0,0 1 0,0 1 0,-1-2 1,1 0-1,0 0 0,0 0 0,-1 0 0,1 0 0,0-1 0,-2 1 0,1-1 0,1-2 1,0 1-1,0 1 0,-1-1 0,1-2 0,0-1 0,0 2 0,-1 1 0,1-2 0,0-1 0,0 2 0,-1-1 0,1 0 0,-2 0 0,1 2 0,1-1 0,0-1 0,-2 1 0,1-2 0,1 0 0,0 1 0,0-2 0,-1 0 0,1 1 0,0 1 0,2-1 0,-3-1 0,3 3 0,0-1 0,0 1 0,-2-1 0,2 1 0,-1-1 0,-1 2 0,0 0 0,2-1 0,-3 1 0,-1 0 0,0-1 0,-1 1 0,3 1 0,-2-1 0,0 0 0,-3 2 0,1 0 0,1-1 0,-3 1 0,2 1 0,-3-1 0,3 2 0,-5-2 0,3 2 0,-1-2 0,-1 1 0,-1 1 0,1 1 0,-1-2 0,3 0 0,-3 0 0,1 0 0,1 2 0,-1 0 0,1 1 0,-1-3 0,-1 1 0,1 2 0,-1-1 0,3 1 0,-3-2 1,1 3-1,-1-2 0,3 1 0,-3-1 0,1-1 0,-1 2 1,1-2-1,-1 0 0,3 0 1,-3-1-1,3 0 0,-3-1 0,1-1 0,1-2 0,1 0 0,-1-2 0,1 2-1,-1-1 2,1 0-1,-1-1 0,-1 0 0,-3 2 0,3 1 0,-3-2 0,1 2 0,-3-2-1,0 3 1,-1 0 0,-1-1 0,0 2 1,0 0-1,1 1 0,-1 1 0,-2 2 0,2-3 0,-1 0 0,1 2 0,-2-1 0,2 0 0,-1-1 0,1 1 0,0 1 0,0-2 0,1-1 0,-1 0 0,0 0 0,1 0 7,-1-1-1,0 0-7,0 2 0,-1-1 0,-1 1 6,2 0-6,0-1 6,-1 1-1,1 0 0,0 1-7,-2-2 7,0 0-7,1 0 0,-3 0 1,0 0 13,0 1-8,0-1 0,0 0-1,-2 0-7,0-1 0,1 1 15,-1 0-14,0 0 0,0 0 7,-2 1-8,2-1 9,-2 0-9,0 0 2,0-1 7,0 1 6,2 1-2,-2-1-1,0 0-1,2 0 0,-2 1-1,0-1 0,0 0-1,0 1 5,0-1-1,0-1-19,0 1 13,-2 0 0,2 0-13,0 0 0,0 0 2,0-1 0,0 0 0</inkml:trace>
  <inkml:trace contextRef="#ctx0" brushRef="#br0" timeOffset="113285.4795">4631 12613 1,'-4'-11'2,"0"-1"0,0-2 0,0-2 0,-2 1 0,1 0 1,1 2-1,-2 2-1,2 2 1,2 0 1,-2 2-2,2 2 0,0 1 1,0 4 12,-1 4-14,3 4 18,0 5-7,0 5-15,0 7 7,0 5 12,0 3-21,-2 6 14,2 3-1,0 4 5,-2 5 0,0 6-9,-2 3 12,2 0-2,0 4-7,0-1-1,-2 1-7,2 0 13,-2-1-2,2-3-13,-1 1 0,1-1 7,0-3-1,-2-2-6,2-3 7,-2-3-7,-2-3 1,2-4-6,-1-2-6,1-7 2,0-2 1,-2-5 0,2-5 1,0-6 1</inkml:trace>
  <inkml:trace contextRef="#ctx0" brushRef="#br0" timeOffset="113954.5178">4458 12231 2,'6'-7'1,"0"-2"0,4 0 0,3-3 1,1-1-1,5 1 0,2-4 0,3 1 0,5 1 0,4 0 0,3 1-1,7-1 1,5 2 0,3-1 0,5 2-1,2-1-1,6 1 1,2 2 0,7 1 0,1 0 0,5 1 0,-1-1 0,3 0 0,0 1 1,-1-2 0,3 2 0,-2 2 0,-1 0-1,3 3 1,-4 1-1,-1-1 0,-3 4 0,-1 1 2,-4 2-1,-3 0 0,-3 2-1,-2 4 1,-2 2 0,-4 0-1,-1 2 1,-3 2-1,0 1 1,-5 1 0,-1 3-1,-1 2 0,-3-1 0,-3 1-1,-2 2 1,-2-1 0,-1 2 0,-3 1 0,-2 0 0,0-1 1,-5 2 0,1 0 0,-2 1-1,-2-1 0,-3 0 1,1 0-1,-1 0 0,-1 0 0,0 1 1,-1-1-1,-1 0 1,-1 1-1,3-1 0,-5 1 0,0 0 0,1 1 0,-3-1 0,0 1 0,-1 1 0,-1 1 0,-4 2 0,-2 0 0,-2 1 0,-6 3 0,-2-2 0,-5 0 0,-3-1 0,-5-1 0,-4 0 0,-4 0 0,-8 0 7,-2-2-8,-9 2 0,-1-2 7,-9-1-7,-2 0 0,-9-1 0,-5 1 0,-7-1 1,-8 1 0,-4 0 6,-6-2 5,-2-1 0,-7 0-2,1-1-8,-3-5 6,2 0-13,3-5 1,2-2 13,1-2-14,5-6 14,2-3-14,6-4 1,4-4 0,5-4-1,5-5 1,5-1 0,6-3-1</inkml:trace>
  <inkml:trace contextRef="#ctx0" brushRef="#br0" timeOffset="114400.5433">4857 12908 2,'-4'-7'3,"-3"0"-1,-1 1 0,-2 4 0,-1 2 0,-3 2 0,-3 4 0,3 5 0,-5 4-1,3 5 1,-3 5-1,3 7 0,-3 1 0,2 3 0,5 0 0,-2-1 0,3 0-1,3-5 1,2-3-1,2-4 1,2-3-1,2-2 0,2-6 0,2-2 0,2-7 0,2-2 0,3-5 0,-3-5 0,4-2 0,1-7 0,-1 0-1,0-4 0,1-3-1,-3 1 0,1-1 1,-1 2 0</inkml:trace>
  <inkml:trace contextRef="#ctx0" brushRef="#br0" timeOffset="114890.5713">4669 12815 3,'2'-3'3,"2"-1"0,2-1-1,0 2 0,0 1 0,3 1 0,-1 1 0,0 2-1,3 2 1,1 3-1,-2 4 0,3 2 0,-1 3 0,-2 3 0,3 3 0,-1 3 0,-1 4-1,-1 3 1,-2 0-1,-2 2 0,1 1 7,-3 0-1,0-1-7,0-3 13,-2-2-8,-2-2 7,-2-2 4,0-3-2,0-3-14,0-3 14,0-3-9,0-1-1,0-5 6,-3-3-7,1-1 12,0-7-14,2-2 6,-4-4-13,2-6 20,2-5-15,0-5-13,0-3 3,4-5 0,0-2 2,4-1 2,2-2 0,-2 1 0,5 2 1,1 3 1,1 1-1,1 4 1,-2 4 1,1 4 0</inkml:trace>
  <inkml:trace contextRef="#ctx0" brushRef="#br0" timeOffset="116366.6557">5101 12984 1,'2'-1'3,"0"1"-1,0-3 0,2-1 0,0-2 0,2-1 0,-1-4 0,1 1-1,-2-3 0,2 0 0,0-2 0,-2 0-1,1 0 2,-3 0-1,2 1-1,-2 2 1,-2 2 0,2 2 0,-2 3 0,0 1-1,-2 6 1,0 3-1,-2 5 1,0 4 0,-3 1-1,1 3 1,2 3-1,2 0 0,0 1 0,2-2 0,0 1 0,2-2 0,2-3 0,0-2 0,2-4 0,3 0 0,-1-6 0,4-1 0,1-4 0,1-4-1,-1-2 1,1-2 0,1-2-1,1-3 1,1 0 0,-3-1 0,3-1 0,-3 0-1,1 0 1,-3 1 0,1 4 0,-5 0 1,0 2-1,-2 1 0,-2 2 0,-2 2 0,-4 3 0,0 2 1,-4 2-1,0-1 0,-2 3 1,-3-1-1,3 0 0,0 1 0,-1-2 0,1-1 0,4 2 0,-2-3 0,2 0 0,2-1 0,2-2 0,0-2 0,4-1 0,2-2 0,2 0 0,3-2 0,1 4 0,3-1 0,-3 2 0,4 4 0,-1 3 0,1 1 0,-1 4 0,2 5 0,-3 2 0,3 5 0,-3 5 0,3 4 0,-3 2 0,1 6 0,-3 4 0,0 0 0,-1 0 0,-1-1 0,0-4 0,1-2 0,-3-6 1,2-3 0,-1-4 0,-1-3 6,-2-7-8,0-4 13,0-4-8,1-8 0,-3-6-1,4-6 1,0-6-9,3-5 1,-3-7 1,2-1 1,-1-2 6,-1-3 0,0 1 7,0 3-9,3 2 6,-5 4-1,-2 3-7,0 5 6,0 2-7,0 6 7,-1 4-7,-1 7 0,0 5-6,-2 4 7,2 6-7,-2 3 14,0 2-7,2 4-7,2-1 8,0 1-7,0 0 13,2 0-7,1-3 0,1-1 0,0-4-6,3-3 7,-1-5 6,0-2-7,3-4 6,-1-5-13,0-2 13,1-5 0,-1-2-14,1-2 8,-1-2 6,0-2-13,-1-2 7,-1 1 6,-2-2-7,3 3-6,-5 2 1,2 3 1,-4 2 6,1 2-6,1 5 19,-4 2-1,0 6-1,0 4-2,-2 4-2,2 2-13,-2 4 7,2 2 0,0 1-1,2-1 6,0-1-7,3-1 0,1-1-6,0-2-5,0-1 13,3-3-6,3-3 7,-1-1-7,1-3 7,-1-4-13,1 0 6,1-5 9,-1 1-15,-2-2 2,3-2 1,-3-1 7,1 1 0,-1-2 7,-2 0-8,1 0-6,-1 1 1,-2 3 7,-1 0 0,-1 2 6,0 2-7,-2 3 0,2 2 6,-2 2-13,1 1 13,-1 3-13,2 2 14,-2 0-8,2 1 7,1-1-7,1 0-6,2-1 13,-2-1-7,1-1 0,3-1 0,0-1-6,-1-4 1,1 0 0,1 0 1,-1-2-1,0-2 2,-1 1 1,1-2 0,-1 0 0,-3-1 1,2 1 0,-4 1 1,3 0 0,-3 1 0,0 2 0,-2-1 0,0 3 0,0 1 0,1 2 0,-1 3 1,-2 1-1,2 2 1,0 0-1,0 0 0,0 0 0,0-1 0,3 0 1,-1-1 0,0-2 0,2-1 0,3-2 0,-1-1 0,0-1 0,3-1 0,-1-3 0,1-1-1,-1 1 1,0-2 0,-1 0 0,-1 0 0,0 1 0,1-1-1,-3 1 1,0 3 0,-1-1 0,-3 3 0,2 2 1,-2 3-1,-2 1 1,2 5 6,0 0 5,-2 3-14,3 1 13,-1 1-14,0-1 14,0-1-15,4-2-1,1 0 16,1-3-3,2-3-13,3-1 7,3-4 6,1-3-7,2-2-7,-3-3 7,5-2 6,0-3-13,-3-2 13,-1-3-13,0-2 7,-3 1 6,-3-5-13,-3-1 13,0-5-14,-3-4 14,-3-2-14,-4-3 8,2-1 6,-4-2-14,0 1 7,0 2 7,-3 1-7,1 5 6,-2 3-1,2 3-7,0 5 7,0 2-13,0 5 20,-1 4-2,3 6-1,-4 5-1,2 5-1,2 7 12,2 4-16,0 5 0,2 7 6,2 3 6,2 4-15,3 4 6,1 0 6,0 2-2,3-1-7,-1-2 5,5-1 0,-3-2-15,1-2 9,1-3-1,1-5-7,-3 0-11,1-4-6,-1-4 11,-1-2-6,-1-2 1,-2-2 2,1-5 2,-3 0 0</inkml:trace>
  <inkml:trace contextRef="#ctx0" brushRef="#br0" timeOffset="116521.6646">7072 12822 4,'0'0'4,"0"0"13,-2 0-9,4 0-1,-2-1-7,0 0 6,6-4 5,4-1-7,3-1 0,1-2-8,3 1 1,1-3-1,-1 2 0,4 0 0,-3 0 0,3 0 0</inkml:trace>
  <inkml:trace contextRef="#ctx0" brushRef="#br0" timeOffset="116775.6791">7607 12652 3,'0'-4'4,"0"-3"6,2 0 0,-4 1 4,2-1 12,-4 0-17,0 0 11,0 1-1,-2 2-10,-2 0-7,-1 3 0,-1 1 6,0 3-1,-1 2-7,1 2 13,0 2-9,3 2-6,1 0 0,2 3 13,2-1-8,0 1-7,4 1 20,2 0-9,2 0-7,3 1 7,-1-3-1,4 3-7,-1-2-6,-1 0-7,-2-1 15,3 0 6,-5 1 1,0 1-22,-2-1-4,-4 1 1,-2 3 2,-4 0 1</inkml:trace>
  <inkml:trace contextRef="#ctx0" brushRef="#br0" timeOffset="117533.7225">8141 13069 4,'-2'0'3,"2"1"0,0 3 0,2 7 0,0 7-1,0 5 0,2 8 1,-2 6-1,0 7-1,-2 8 0,0 5 0,0 8-1,0 4 0,0 5 1,0 1 0,5 2-1,-3-1 0,4-3-1,0-3 0,2-6-1,1-9 0</inkml:trace>
  <inkml:trace contextRef="#ctx0" brushRef="#br0" timeOffset="118058.7525">8104 13058 1,'0'0'3,"0"-1"0,2 0 0,8-3-1,3 0 0,7-2 0,5-1 0,8-2-1,6-4 0,7 0 1,8-1-1,2-3 0,6-1 0,4 0 0,4-2-1,3 0 1,5-1-1,5 1 0,4-2 0,2 1 0,2-1 1,4 4 0,0-1-1,2 4 1,2 3-1,1 2 0,-1 3-1,-4 3 1,2 3 0,3 5 0,-5 3 0,0 3 0,-4 4 0,0 3 0,-4 2 1,-2 4-1,-3 2 0,1 0 1,-4 4-1,-1 3 0,-3 0 0,-1 4 0,-6-1 7,1 1-7,-7 0 0,0 0 6,-4-1-7,-5-1 0,-1-1 7,-4-2-8,-5-3 1,-6-3 0,-2-1 0,-4-1 0,-6-2 0,-6-1 0,-7-1 0,-6 1 0,-6-1 1,-8 1 0,-4-2 0,-9 4 0,-6-1 0,-10 2 0,-4 2-1,-7 3 1,-6 2 6,-6-1-7,-2 3 0,-8-2 7,-4 2-7,-5 1 0,-2-2 6,-6 1-7,1 0 0,-8-2 1,-3 2 0,-4-2 0,-2-1 7,-3 0-1,1-1-7,-3-1 6,-2-4 0,1-1-7,1-2 7,5-3 7,1-4-15,5-1-1,4-4 1,4-3 0,9-3 0,5-3-1</inkml:trace>
  <inkml:trace contextRef="#ctx0" brushRef="#br0" timeOffset="119177.8165">8764 13102 3,'4'3'3,"0"2"0,4 5-1,0 1 0,3 7-1,1 3 0,-2 2 1,3 4-1,-1 3 0,1 1 0,-3 2 1,5 1-2,-3 1 1,2-3 0,-1 0-1,3-2 1,-1-4 0,-1-1-1,-1-3 1,-1-3-1,-2-3 0,-1-1 0,-1-2 0,-4-3 1,-2-2-1,-6-2 0,-2-3 1,-7-1-1,-3-1 0,-5-2 0,-4 0 0,-1 0 0,-3-1 0,0 1 0,-2 2 0,0 1 0,0 1 0,2 3 0,2 2 1,2 4-1,0 4 0,2 4-1,5 1 1,3 2 0,3 1 0,4 2 0,3-3 0,5 0 0,5-2 0,3-2 0,6-4 1,3-5-1,6-1 0,1-6 0,5-4 0,2-5 0,2-3 0,3-5 0,-1-2 0,-2-3 0,2-1 0,-4-1 0,-2 2 0,-4-2 0,-2 0 0,-5 1 0,-1 1 0,-5 3 0,-1 2-1,-3 2 1,0 4 0,-4 2 0,-2 5-1,0 5 1,0 2 0,-2 3 0,2 3 0,1 0 0,1 1 0,0-1 0,2-2 0,4 0 0,5-5 0,1-1 0,5-5 0,2-4 1,4-3-1,0-3 0,4-3 0,0-3 0,0-2 0,0-2 0,0-1 0,0 0 0,-4-1 0,-3 0 0,-1 0 0,-4 0 0,-3 5 0,-1 2 0,-3 0 0,-1 2 0,-3 4 0,0 4 0,-2 3 0,-2 5 0,1 5 0,-1 3 1,-2 4 0,0 2-1,2 1 0,2 0 0,2 2 1,1-3-1,-1-1 0,4 1 0,5-5 0,0-3 0,3-1 0,1-4 0,2-3 0,1-3 0,3-1 0,0-6 0,0-1 1,0-2 0,-2-2-1,-2-3 0,-1 1 0,1-4 0,-4 0 0,-1 0 0,-1 1 0,-3 2 0,-1 3 0,-1 1 0,-2 3 7,-1 2-8,1 3 7,-2 4-7,-1 3 6,1 2 0,0 6 6,0 2-8,1 2 6,-1 2-14,0 1 7,3 1-7,-1-1 7,2 0-7,3-2 14,-1-1-1,3-1-7,-1-3 12,3-1-14,0-3 0,1-2 0,1-3 14,2-2-3,-3-2-14,1-1-6,2-4 2,0 0 21,-3-3-16,-3 0 1,1-2 0,-3-1 8,1-2-16,-3 1 3,1 2 19,1 0-20,-5 3 21,0 1-16,1 1 8,-1 3 5,0 4-8,1 2 6,1 3 13,1 4-4,-1 1-2,3 4-14,-1 1 6,0 1 19,1 1-10,1 1 5,3 0-22,0 1 12,-1 0-7,1-1 6,2-2-8,-3 0-8,3-2-4,0 0-18,-1-3 2,1-1 3,0-2 3,-1-2 1</inkml:trace>
  <inkml:trace contextRef="#ctx0" brushRef="#br0" timeOffset="120804.9096">11161 12185 1,'-11'-12'2,"-3"-2"0,-7-2-1,-2 1 1,-6-1-1,-6-1 0,-4 2 0,-7 0 0,-5 1-1,-7 1 0,-6 3 0,-7 1 1,-5 3-1,-7 2 1,-8 3 0,-4 2 0,-4 4-1,-5 3 0,-7 3 0,-7 3 0,0 3 0,-4 4 1,-2 2 0,-4 5-1,-1 1 0,3 5 1,-2 4 0,2 5-1,2 3 0,4 2 0,0 2 0,6 3 0,4 1 0,7 1 0,4 3 2,6 1-2,6 3 1,6 2-1,7 1 0,3 4 0,9-1 1,6 3-2,9 1 1,5 2 0,5 0 0,8 4 0,11 1 0,3 0 0,9-1 0,6-1 0,6 0 0,11-2 0,3 1 0,9-3 0,9-1 0,7-2 0,11-2 0,4-2 0,8-3 0,7-1 0,7 0 0,7-4 0,9-1 0,1-2 0,6-3 0,7-1 0,6-1 0,2-3 0,6-2 0,2-2 0,7-4 0,1-3 0,5-4 1,-3-7-1,5-4 0,2-6 0,0-6 0,-3-12 0,1-6 0,0-7 0,-1-6 0,-1-10-1,-2-6 1,-5-9 0,-2-7 0,1-10 0,-5-5 0,-6-6 0,-2-7 0,-4-5 0,-7-7 0,-5-4 0,-5-3 1,-8-1-1,-4-2 1,-8-2-1,-9-1 0,-8 0 1,-8 3 0,-9 3 0,-10 2 0,-8 1 0,-10 4-1,-11 2 0,-8 5 0,-11 3 0,-9 4 0,-9 5 0,-11 4 0,-7 6 1,-7 4-1,-8 5 0,-7 4 0,-7 4 0,-5 5 0,-4 6 0,-4 3-1,-6 7 0,0 4 0,-2 4-1</inkml:trace>
  <inkml:trace contextRef="#ctx0" brushRef="#br0" timeOffset="121710.9614">6546 13378 2,'0'0'2,"0"1"0,3 0 0,-3 2-1,2 2 0,2 1 0,-2 2 0,4 4 0,-2 2 0,0 3 1,0 3-1,1 5 0,-3 2 0,2 6 0,-2 5 1,0 5-1,-2 4-1,0 5 1,0 2 0,-2 3-1,0 4 1,0 4 0,-2 3 0,1 4 0,-1 1-1,2 3 0,0-1 0,2 3 1,2 3-1,-2 1 0,4 2 1,1 0-1,-1-1 0,4 1 0,2 0 0,3-3 0,3 0 0,1-1 0,6-1 0,1-3 1,7-2-1,2-3 0,5-3 0,5-4 0,9-5 0,2-4 0,4-4-1,6-4 1,6-5 0,9-5 0,3-3 1,7-8 0,4-2-1,9-5 0,1-4 0,11-3 0,2-3 0,4-4 0,4-3 0,4-3 0,6-2 0,3-3 0,3-2 0,3-2 0,6 0 0,0-4 0,4 0 0,-2-2 0,4-2 0,2 1 0,-2-2 0,-2 1 0,0-2 1,1-1-1,-3 0 0,-3-1 0,-3 1 0,-4 0 0,-3 1 0,-1 2 0,-7-1 0,-4 2 0,-6-1 0,-4 3 0,-6 0 0,-3 0 0,-5 2 0,-5 0 7,-2 2-8,-4-1 7,-6 2-7,-5 0 0,-3 0 0,-5 1 0,-3 0 7,-3 2-8,-6-1 1,-2 2 0,-7 1 0,-1-1 0,-2 0-1,-7 1 2,-4 1-1,-4-1 7,-4 2-7,-2-1 0,-4 1 0,-5 0 0,-3 1 0,-3 0 1,-3-1-1,-5 1 0,-2 0 0,-2-1 0,-4 1-1,0 0 0,-5 0-1</inkml:trace>
  <inkml:trace contextRef="#ctx0" brushRef="#br0" timeOffset="121981.9769">13123 15216 1,'0'0'3,"0"0"0,0 1 0,2 3 0,0-1-1,1 2 0,-1 2 0,4 1 1,2-1-2,0 1 0,5 0 0,1 1 0,5-4 0,2 2-1,3 0 1,3-1 0,4 0 0,-2 0 0,4 2-1,-2-1 1,-2 2-1,0 2 0,-2 0 0,-6 3 0,-1 1 0,-5 3 0,-5 0 0,-4 5 0,-3-1 0,-6 3 0,-3 2-1,-4 1 1,-2 0-1,-3 2-1</inkml:trace>
  <inkml:trace contextRef="#ctx0" brushRef="#br0" timeOffset="122333.9971">14021 14851 10,'-2'-1'3,"0"0"7,0 0 4,2 2-14,-2 2 13,4 5-15,-2 5 13,4 5-14,0 4 14,0 6-2,2 5-7,-2 7-7,5 2 1,-1 4 0,0 2 7,3 3-8,-3 3 9,0 1 5,0 1-1,1 1-14,-5 0 7,2-2-6,-2-4 0,0-4-1,-2-6 2,3-5 0,-3-4 1,0-5-1,-2-8-1,-2-5 1</inkml:trace>
  <inkml:trace contextRef="#ctx0" brushRef="#br0" timeOffset="122860.0271">13785 14744 2,'2'-16'3,"0"-4"-1,4-2 0,3-1 0,1-3 0,7-1-1,1-2 0,7 0 0,4-2 0,8 0 0,9-2 0,5 0-1,5 1 0,6-2 1,5 2-1,5-1 0,4 2 0,5-1 0,2 4 0,0 0 0,3 3 0,-1 2 0,2-1 0,0 3 0,4 3 0,0 2 0,-2 0 0,2 2 0,-2 4 0,0 1 2,-4 1-1,-1 2-1,1 1 1,0 4 0,-4 1 0,-1 3-1,-3 2 0,-3 2 0,-3 3 0,-1 4 0,-4 3 0,-2 1 0,-2 6 0,-2 1 1,0 2-1,-4 4 0,2 3 0,-2 2 0,-3 2 0,-1 1 0,0 3 0,0 0 0,-3 1 0,1-2 0,-3 1 0,1 1 0,0-2 0,-3 1 0,1 0 0,-3-2 1,0 1-1,-3 2 0,-3 0 0,-2-2 0,-4 1 0,-2-2 0,-6 0 0,-5-1 1,-3-1-1,-7-2 0,-6-3 0,-4 1 0,-4-2 0,-6-2 0,-5-1-1,-4-1 1,-5 0 0,-10 0 0,-3-2 0,-6 2 0,-11 0 0,-8 0 0,-9 2 0,-5 3 0,-9 1 1,-8 2-1,-9 2 0,-3 2 0,-7 0 0,-2 0 0,-4-1 0,-2 1 0,0-3 0,4-1 0,4-2 0,5-3-1,3-4-1,5-4 0,4-4 1</inkml:trace>
  <inkml:trace contextRef="#ctx0" brushRef="#br0" timeOffset="123069.0391">14900 15257 2,'-4'9'3,"2"5"0,-2 6-1,-1 3-1,1 4 0,0 2 0,-2 1 0,2-1 0,0-1-1,-3-2-1,3-3 0</inkml:trace>
  <inkml:trace contextRef="#ctx0" brushRef="#br0" timeOffset="123218.0476">14867 15079 1,'0'-2'1,"4"-1"0,0 2 0,2 0 0</inkml:trace>
  <inkml:trace contextRef="#ctx0" brushRef="#br0" timeOffset="124886.143">15196 15177 1,'6'7'2,"2"2"-1,0 1 1,-1 3 0,-1 0-1,2 2 0,-2-1 0,0 0 0,1-1 0,-3-1 0,0-2 0,0-1 0,0-2 0,0 0 0,0-2 0,1-4 0,-3-3 1,2-4-1,2-5-1,0-1 0,3-3 0,-3-4 0,0-1 1,2 0-1,3-1 0,-3 2 0,0 0 0,-2 4 0,0 1 0,1 1-1,-1 5 2,0 3-1,2 2 1,-1 4 0,-1 5-1,0 1 0,2 3 0,1 3 0,1 1 0,0 0 1,1-1-1,1-2 0,2 2 0,1-2 1,-1-4-1,3-3 0,2 0 0,-1-5 1,1-4-1,4-3 0,-3-3 0,1-4 0,0 0 0,-3-1 0,-1-2 0,-1 0 0,-1 2 0,-1 0 0,-3 5 0,-1-1 0,-2 2 0,-2 3 1,1 1-1,-1 5 0,-2 2 0,-2 5 0,2 3 1,-2 2-1,2 3 0,0-2 0,3 3 0,-1-1 0,2 0 0,0-2 0,3-3 0,1-1 0,3-3 0,-1-3 0,1-3 0,1-3 0,1-2 0,-1-2 0,-1-3 0,-1 0 0,-1-1 0,-1 0 0,-2 3 0,-1 0 0,-3 1 0,0-1 0,0 4 0,-2 1 0,-2 5 0,-2 6 0,0 4 0,-2 5 0,0 5 0,2 3 0,0 4 1,2 4 0,0 4 0,3 1-1,-1 5 0,0 0 0,2 1 0,0-2 0,3-2 0,-3-3 0,0-5 0,0-3 7,-2-2 11,-2-5-7,3-5 4,-3-6-2,0-6-14,-2-5 13,0-6-2,-2-6-14,2-4 1,-5-6 13,1-6-8,0-5-6,0-7-7,-2-6 1,2-6 2,0-3 1,1-3 1,6 1 0,1 1 2,0 3-1,2 5 1,-2 6 1,0 7 0,-2 4 0,3 7 1,-1 7 1,-2 7-1,-2 8 0,0 6 1,0 6 0,-2 7 0,2 6 1,0 7-1,2 3 0,2 2 1,4 2 0,0 0 0,3-2-1,3-4 0,3-4 1,3-7 0,1-3 0,6-8 0,0-8 0,2-8 0,0-9 0,4-6-1,-2-6 0,0-5 0,0-3 0,-2-5 0,-2-4 0,-4-4 0,-1-5-1,-5-4 0,-3-2 0,-1 0 1,-3 1-1,-2 3 2,-4 5 0,-1 7 2,-6 4-1,-3 8-1,-2 7 1,-2 7 0,-5 7 0,-1 8 0,-1 7 0,1 8 0,-1 6 0,0 8-1,5 5 1,0 5 0,5 4 12,3 4-8,2 4 0,2-1-1,6 3 0,3-4-7,3-2 6,3-4 1,3-5-1,3-4-1,2-5 0,-1-3 0,-1-4 0,2-6-1,0-4 6,-3-5-7,1-4 0,2-4 0,-3-3 0,-3-3 0,-1-3-6,-1-3 0,-3 1 1,-1 0 1,-1-2 13,0 4-7,-3 2 0,1 1 6,-4 3-8,2 0 7,-2 4-8,-2 4-6,3 3 1,-3 2 7,-2 5 6,4 0-7,0 4 6,-2 0-13,4-1 7,2-3 0,1 1-6,-1-2 7,0-2-7,5-1 1,-1-3 1,3-1 0,-1-5 8,3-1 5,-1-3-14,1 0 7,-3-4 6,1 1-7,-1-3-7,-2 0 14,-1-1-14,-3 0 1,2 1 7,-3 3 0,-1 1 6,0 1-1,-2 2-7,0 2-7,0 3 1,-1 3 1,-1 4 13,-2 2-14,2 2 1,-2 0 7,2 1 0,0 0-7,0 0 1,2-1 0,-2-2 8,2-1-9,0-1 2,3-1 1,-1-5 0,2-1 0,0-3 13,3-1-1,-1 0-2,0-2-7,3-3 0,-1 0 6,-1-2-7,-1 1 0,0-1 0,1 0 6,-3 2-7,2 1 7,-4-1-14,3 2 1,-5 2 7,2 2 0,-2 3 0,0 3 0,0 1-6,1 3 13,-3 1-13,2 0 0,2 1 8,-2-1 6,0 0-14,0 0 1,3-2 7,-1 0 6,2-3-7,0-1-7,3-2 7,-1 0-6,0-4 1,3 0 0,-3-2 7,0-1-7,1 0-1,-3-2 2,2 0 0,-1 0 1,-1 3 0,-2-1 0,0 1 0,-2 2 1,3 0-1,-3 2 1,0 3 0,0 2 0,0 3 0,0 0 1,3-1 0,1 2 6,0-1 6,0-2-8,3 1-7,1-3 7,1 0 0,1-3-8,0-3 1,5-2 0,0-2 0,-1-3 7,1-3-7,0 0 7,1-3-8,-3 0 1,-1-4 1,-3-3 0,-1 0 0,-6-5 0,-2-2 0,-1-2 0,-3-2 1,-5-2 0,1-2 0,-4 0 1,0 0 6,-3 3 6,3 4-1,-2 2-2,-3 6-7,5 2 12,-2 5-2,-1 4 6,1 6-22,2 5 7,0 7 12,-3 4-8,5 6-1,2 3 7,4 6-9,4 4-7,0 5 7,4 2 5,5 2-13,3 1 13,1 0-14,4 0-12,3-1 0,1-2 3,2-3 0</inkml:trace>
  <inkml:trace contextRef="#ctx0" brushRef="#br0" timeOffset="125038.1517">18130 14303 76,'0'-2'2,"0"1"6,2-1-14,1-2 0,1-2 0,4 1 0,0-2-1</inkml:trace>
  <inkml:trace contextRef="#ctx0" brushRef="#br0" timeOffset="126446.2323">17684 15156 3,'-4'0'3,"1"0"-1,1 0 0,2 0-1,0 1 0,0-1 0,2 1 0,3-1 0,3 0 0,2-1 0,5 0 0,3-2 0,7-2-1,4-2 0,8-1 0,5-3 1,3-2-1,7 1 0,4-2 0,4 0 0,2 0 0,4-1 0,-2 1 0,0-2 0,0 4 0,-4-2 0,0 1 2,-2 2-2,-4 1 1,0 1-1,-7-1 0,-5 3 0,-3 2 1,-4 0-1,-4 1-1,-4 0 0,-4 0-2</inkml:trace>
  <inkml:trace contextRef="#ctx0" brushRef="#br0" timeOffset="126704.247">18935 14680 1,'0'0'3,"0"0"-1,0 0 0,2 0 0,-2 0 0,0 0 0,0 1 0,2 3 0,2-1 0,2 2 0,3 1-1,3 0 0,3 1 0,3 0 0,1 0 0,6 0 0,-1 0 0,3 1 0,0 0 0,2 1-1,-2 2 0,0 0 0,-4 2 1,-3 1-1,-1 2 0,-5 2 0,-3 0 1,-7 3 0,-6 4-2,-2 1 0,-5 1 0,-5 1-1</inkml:trace>
  <inkml:trace contextRef="#ctx0" brushRef="#br0" timeOffset="127091.2692">19642 14685 4,'-2'-2'4,"0"0"0,0 2-2,2 0 0,-2 2 0,2 1 0,2 5 1,2 5-1,0 3-1,3 4 0,-1 4-1,2 4 1,2 4 0,1 1 0,-1 4 0,2 1 0,3 1-1,-3 2-1,3 0 1,-3-3-1,5-1 1,-3-2-1,1-2 0,-3-5-1,1-3 0</inkml:trace>
  <inkml:trace contextRef="#ctx0" brushRef="#br0" timeOffset="127652.3012">19607 14515 1,'-4'-18'3,"2"-6"-1,2-1 0,2-3-1,4-2 1,4-3 0,7-3-1,6-1 0,10-4 0,6-3-1,11-3 1,8-3 0,6-2 0,10 0 0,11-2-1,8 1 0,6-1 0,5 3 0,5 0 0,5 0 2,4 2-2,2 1 0,-2 3 0,-4 3 0,1 4 1,-3 3-1,-2 3 1,-7 4-1,-4 6 1,-5 4-1,-6 4 0,-5 3 1,-4 4-1,-7 4 0,-1 3 0,-7 5 1,-2 3 0,-2 2-1,-7 3 1,1 2 0,-4 2-1,-3 3 1,1 1 0,0 2 0,-1 3-1,-1 1 1,-1 3-1,1 1 0,-1 2 0,-1 3 0,-1 0 0,-2 2 0,-1 2 0,-1-1 0,-2 1 0,0 1 0,-1-2 0,-1 2 7,-4-2-7,2 2 6,-4 0-8,0 0 1,-4 2 6,-1-2-6,-1 1-1,-2 2 1,-3 1 0,-3 0 0,-1 0 0,-3 3 0,-3-1 0,-6 1 0,-2 1 0,-2 2 1,-6 1 0,-7 0-1,-3 1 1,-5 1-1,-8-1 1,-6-1 0,-5-1-1,-7-4 0,-9 1 0,-8-4 1,-9 0 0,-6-3 0,-10-3 0,-10-1 0,-9-3 0,-7-1-1,-10-3 1,-7-2 0,-9-1 1,-2-4-1,-3-1 0,-3-3 0,0-4 0,2-2 0,2-5 0,4-4-1,3-4-1,5-4 1,7-3 1,6-5-1,6-3 0,11-2-1,5-4 0</inkml:trace>
  <inkml:trace contextRef="#ctx0" brushRef="#br0" timeOffset="127855.3129">20112 14431 1,'2'12'3,"0"5"0,4 9 0,0 4-1,0 9-1,1 1 1,1 6-1,2 3 0,1 3 0,1 3 0,3-1 0,1 1-1,1-3 0,-1-3-2,3-6 1</inkml:trace>
  <inkml:trace contextRef="#ctx0" brushRef="#br0" timeOffset="128912.3733">20124 14320 2,'15'-22'2,"1"-2"0,5 1 0,2 0 0,3 1 0,3 3-1,2 4 0,0 5 0,3 5 0,-5 6 0,-1 7 0,-1 6 0,-2 7 0,-6 8 1,-3 7-1,-3 5 0,-3 5-1,-6 6 1,2 1-1,-4 1 0,-4-1 0,0-2 0,2-4 0,-2-4-1,0-6 0,2-6 1,0-4 1,2-5-2,0-4 1,5-8 0,-1-3 0,4-5 0,3-3 0,-1-2 0,4-4 0,3 0-1,0-2 1,1 0 0,1 0 0,2 1 0,0 2 0,-3 2 0,3 0 0,0 4-2,-3 2 2,1 3 0,-2 2 0,-5 1 0,1 3 0,-5 0 0,0 0 0,1 1 0,-3 0 0,-2 0 0,0-2 2,1-2-2,-1-1 0,2-1 1,-2-4 0,5-2-1,-1-2-1,2-5 2,3-2-1,-1-4 0,5-2 0,-3 0 0,3-3 0,0 1 0,-3-1 0,3 2-1,-3 2 2,-1 3-1,-3 1 0,1 3 0,-1 5 0,-4 2-1,3 5 1,-3 4 0,0 1 0,-2 4 0,5 2 0,-5 0 0,2 0 0,3-1 0,-1-1 0,2 0 1,1-2-1,1-4 0,1-1 0,1-5 0,1-2 0,1-3 0,3-4 0,0-1 0,-3-4 0,1-2 0,0-1 0,-5-4 0,1-1 0,-5-3 0,-2-1 0,-2-3-1,-1-3 1,-5-3 0,0-2 0,-3-2 0,-1-2 0,-2-3 0,-2 0 0,2-2 0,-3 0 0,-1-1 0,2 2 0,2 1 0,-3 3 0,3 2 1,0 5 0,0 4 0,2 4-1,-1 3 0,1 2 0,2 7 0,0 5 0,-2 7 0,2 6 0,2 4 1,0 6 0,2 6-1,2 6 0,0 4 1,2 6 0,3 4-1,-1 3 1,4 4-1,1 2 0,1 3 0,3-1 0,-1 1 0,3-2 0,0-2 0,1-3 0,3-4 0,0-5 0,2-3 0,2-7 0,-1-6 0,1-4 0,-2-5 0,2-3 0,-2-7 0,0-2 0,-3-4 0,1-2 0,-2-3 0,-5-3 0,-1-1 0,-1-1 0,-3-1 0,-3 0 0,-2 1 0,-2 0 0,-2 2 0,-2-1 0,-2 2 0,0 2 0,-2-1 0,-2 4 0,0 0 0,-1 1 1,1 3 0,-2 1-1,2 1 0,0 3 0,-1 1 0,3 2 0,2 0 0,0-1 0,2 3 0,2-2 0,2 0 0,3 0 0,1-3 0,2 0 0,5-2 0,-3-2 0,5-1 0,1-4 0,1 1 0,-1-5 0,-1 1 0,0 0 0,-3-1-1,0-2 1,-3 1 0,-3-1 0,-2-1 0,-2 1 0,-2 2 0,-4 1 0,-2 1 0,-4 3 0,-2 4 0,-3 3 0,-1 0-1,-1 3 1,-3 0 0,3 1 0,-1 1 0,3 0 0,3-1 0,0 0 0,1 0 0,3-1-1,0-2 0,2 0 0</inkml:trace>
  <inkml:trace contextRef="#ctx0" brushRef="#br0" timeOffset="129594.4123">21295 14487 2,'-4'0'4,"-1"1"-1,3-1 0,0 0 0,0-1-1,4 0 0,0 1 1,7-3-1,3-2-2,7-3 1,3-3-1,7-1 0,2-4 0,7 1 0,3-2-1,0-1 0,5-1 0,-3-1 1,1-1 0,-1 1-2,-1 2 1,-5-2 1,0 1 0,-2 2 0,-6 0 0,-2 2 0,-4 4 1,-5-1 1,-1 4-1,-3 1 0,1 1 0,-5 3 0,-2 2 0,-1 4-1,-5 5 1,2 4 0,-2 3-1,0 3 0,0 7 1,2 3 0,2 2 0,-1 5-1,3 2 1,0 2 0,5-3-1,-1 0 0,7-3 0,-1-1 0,5-6 0,2-1 0,2-4 7,2-3-8,0-4 7,2-3-8,0-4 1,0-4 0,-5-2 7,1-2-7,0-2-1,-6-3 1,0-3 0,-3-1-1,-3-1 1,-5 0 1,-2 0 0,1 0 6,-3 1-1,-2 3-7,-2 1 1,-2 1 0,0 3 0,0 2 6,0 3-7,-2 2 1,2 3-1,-2 2 7,4-1 6,-2 1-7,4 1 5,2-3-14,3 0 1,1-1 0,4-1 1,3-3 0,-1 1 0,3-4 1,2 0 0,-3-1 0,5-3 0,-2 0 0,-1-1 0,-3 0 1,0 1 0,-3-2 0,-2-1 0,1-1 1,-3 0 0,-2 2 6,3 1-7,-5 2 13,0 0-1,0 0-2,-1 3 5,-1 2-1,0 4-1,-2 4-2,0 3-14,0 5 7,2 3-1,-2 3 6,2 5-7,-2 2 6,3 4-13,-3 5 13,0 3-1,-2 2 0,-2 1-8,-2 0 13,-3-1-7,-1 1-1,-2-6-13,-1-1-6,-1-4 3,-5-4 1,3-3 0,-21 19 2,2-18 0,6-14 1</inkml:trace>
  <inkml:trace contextRef="#ctx0" brushRef="#br0" timeOffset="130149.4441">22922 14473 3,'7'6'4,"1"3"0,2 4-1,1 5 0,1 3 7,0 3 4,3 4-8,-1 3 5,1 1 12,-3 3-28,1 2 25,1 0-15,-1 2 0,-1 2 6,-2 0 4,1-3-20,-3-3 19,2-2-1,-4-4-15,1-5 1,-1-2 18,-2-5-8,0-6-1,-2-5 6,0-7-15,-2-5 0,-2-6 7,0-5-7,-4-4-7,2-5 0,-2-3 9,-1-4 7,1-3-8,2-3-14,0 0 21,2-2 1,4-1-2,2 0-21,2 2 23,2 4-8,5 2-8,-1 4 8,3 4 8,3 4-2,-1 3-7,2 8 6,-1 5 0,1 5-7,-1 5-6,5 4 13,-4 5 0,1 2-7,3 3 6,-2 0-13,2 3 8,-1-1-20,3-2 16,2-2-12,-2-3 8,2-3-6,0-3 9,-3-2-5,-1-3 1,0-3 0,-4-4 9,-1-2-6,-3-1 0,-3-2 1,-4-4 1,-3-3 0,-3-1 8,-2-2-7,-7-1-1,1 0 9,-2 1 11,-2 2-8,-1 2-1,-1 3 0,-1 3-7,1 3 0,2 5 6,-1 1 1,-1 4 4,4 6-14,-1 2 13,3 3-1,4 1-1,2 2-7,6 0-6,5-1 7,3 3-6,3-3 13,5 0-1,3-2-20,0-1 2,2-3 0,0-2 1,2-3 2,27 4 0,-9-8 1,-8-4 1,-5-5-1,-10-3 0</inkml:trace>
  <inkml:trace contextRef="#ctx0" brushRef="#br0" timeOffset="130347.4554">22103 14256 5,'-6'0'10,"-6"2"0,-1-1-2,-1 2-1,-1-1-7,5 1 0,2-1 6,0-1-7,5-1 6,8 0-7,5-1 1,6-3-1,9-2 0,6-1 0,7-1-1,1 1-1</inkml:trace>
  <inkml:trace contextRef="#ctx0" brushRef="#br0" timeOffset="163741.3654">20836 13224 2,'0'-10'1,"-2"-2"1,2 0-1,-5-1 0,5 0 0,-2 0 0,-2 2 0,0-1 0,-2 1-1,0 1 1,-3 0 0,1-1 0,0 2-1,-3 1 1,-1-1 0,2 2-1,-5 1 0,3-1 1,-3 0 0,1 1-2,-3 1 1,3-1 0,-3 2 0,3 0 1,-3 1-1,3-1 0,1 1 0,-1-1 0,4 2 0,-3 0 0,5-2 0,-2 2 0,1-1 0,3 2 0,0-1 0,0 1 0,-1 0 0,3 1-1,-2-2 2,0 2-1,2 0 0,-2 2 0,-1 0 0,-1 0 0,-2 1 0,1 0 0,-1 1 0,0-1-1,-3 2 1,1 0 0,-2 2 0,-3 0 0,0 2 0,-3 0 1,-1 0-2,-2 3 1,-2-2 0,1 3 0,-3 0 0,-2 1 0,0 0 0,0 0 0,-2 1 0,0 0 0,-2 1 0,2 2 0,2-2 1,-2 3-1,2-2 0,2 2 0,-2 2 0,2-1 0,-2 3 0,2 1 0,0 0 0,-2 3 0,0 2 0,1 3-1,-4 0 1,-1 2 0,0 4 1,-2 3-1,2 0 0,-2 2 0,0 0 0,-2 0 0,3 2 0,1-2 0,2 1 0,4 0 0,3 2 0,-1-2 0,6 3 0,3 0-1,-1 3 1,5 1 1,1 2-1,3 0 0,2 1 0,2 0 0,2 1 0,2 1 0,0-2 0,4 2-1,0 0 1,2 1 0,4-1 0,1 0 0,3-3 1,3 2-1,1-2 0,5-2 0,4-2 0,2-1 0,2 0 0,4-4 0,0 0 0,5-2 0,1 0-1,5-3 1,3-2 0,5 0 0,2-1 0,2-3 0,4-1 0,0-3 0,4-1 1,4-3-1,3-3 1,3-2 0,5 0-1,2-4 0,1-1 0,5-3 0,2-3 0,2-1 0,5-1 0,1-3 0,2-2 0,1-1 0,1-2 0,2 0 0,1-4 0,-1-2 0,-1-2 0,-1-1 0,1-2 0,-1-2 0,3-1 0,-3-3 0,0-1 0,-1-2 0,-5-1 0,0-3 0,-2-2 0,-2 0 0,0-3 0,-4-1 0,0-4 0,0-1 0,-6-2 0,0-4 0,-5-2 0,-1 0 0,-3-3 0,-4-1 0,1 3 0,-7-3 0,0 2 0,-6-3 0,0 0 0,-6 0 0,-5-1 0,-3-1 0,-5-1 0,-6 0 0,-4-2 0,-4 2 0,-7-1 0,-3 1 0,-5 1 2,-4 1-2,-2-2 0,-8-1 0,-2 2 0,-2-2 0,-5-2 0,-1 1 0,0 2 0,-5-1 0,0 0 0,1 3 0,-5 0 0,0 1 0,0 2 1,-3 0-1,1 3 0,-4 0 0,-2 1 0,-2 1 0,-3 0 0,-3 3 0,0-1 0,-5 2 0,-1-1 0,-3 2 0,-3 2 0,-3 3 0,0 0 0,-4 2 0,0 1 1,-2 1-1,-4 3-1,-2 1 0,0 1 1,0 2 0,0 1 0,-1 3 0,-1 1-2,2 2 2,-2 1 0,-1 2 0,-1 3 0,-2 1 0,1 1 0,1 2 0,0 0 0,1 3 0,3 1 0,2-1 0,0 1 0,4 1 0,0 0 2,2 0-4,4 1 2,3-1 0,5 0 0,1 0 0,3 0 0,5-1 0,4 0 0,4 0 0,4 0 0,3 0 0,1 0 0,2 0 0,3 1 0,1-1 0,3 2 0,-1 0 0,1 0 0,2-1 0,-1 2-1,3-1 0,0 0 0,2 0 0,-1 0 0</inkml:trace>
  <inkml:trace contextRef="#ctx0" brushRef="#br0" timeOffset="164757.4235">17888 16613 2,'-8'0'3,"-2"1"0,2 0 0,1 0 0,-1-1 0,2 0-1,0 0 1,4 0-1,0 0 0,2-2-1,2 0 7,2-3-8,8-4 13,5-4-8,5-5 7,5-4-16,6-3 1,7-3 0,5-4 7,5 0 7,6-5-2,4-2-8,0 0 0,0-1 6,0 3-13,-5 3-1,-3 4 1,-2 2-2,-7 6 2</inkml:trace>
  <inkml:trace contextRef="#ctx0" brushRef="#br0" timeOffset="165002.4376">18314 16348 3,'0'-1'3,"5"-2"0,-3 2 0,2 2-1,0 3 0,2 3 1,2 4 0,1 6-1,1 6-1,0 6 7,1 5-8,3 4 0,-1 4 7,1 4-8,1 3 1,-1 2 6,1-1-1,1 2 0,1-4-8,-1-1 1,-1-3-1,1-3 0,-1-5 0,-1-2 0,-1-7 0,-1-4 0</inkml:trace>
  <inkml:trace contextRef="#ctx0" brushRef="#br0" timeOffset="165451.4632">18645 16152 1,'-2'1'3,"0"3"0,0 2 0,0 3 0,0 4-1,0 5 0,2 5 0,0 4 7,2 7-2,2 5-7,0 2 0,3 5 13,3 3-8,0-1 7,5 1-9,-3-1 0,5-2-7,-1-1 13,1-1 5,-1-3-8,-1-3 7,1-2-3,-1-1 5,-1-4-14,1-4 6,-5-3-14,0-4 20,-1-1 6,-3-4-10,0-2-1,-4-6-7,0-7 13,0-4-15,0-5-7,-2-4 8,0-7 7,0-4 5,0-5-2,2-4-7,0-2-1,3-1 0,-1 0 0,2 1 7,2 3-8,3 4 6,-3 5-1,4 2-7,1 7 6,-1 6-7,3 5 1,-1 7 0,3 5 0,-3 5 6,3 5-7,-3 3 1,3 2 6,-3 3-7,3 1 0,1 2 1,1 0-6,-1 1 7,1-4-7,0-1 8,-1-2-8,-1-1 8,1-3-12,-3-2-12,-1-4 2,-1-1 3,-1-2 1,-1-3 2,-3-3 2,-2-1 0,-2-4 2</inkml:trace>
  <inkml:trace contextRef="#ctx0" brushRef="#br0" timeOffset="165807.4836">19313 16777 3,'0'-1'3,"-2"-2"-1,4 3 0,-2 0 1,2 0-1,5 3 0,-1 0 0,2 3 1,2 2-2,1 2 1,-1 3-1,3 1 0,-3 1 0,2 2 0,1-1 0,-3 0 0,-2-1 0,3-1 0,-3 1-1,0-2 0,-2-1 0,1-3 0,-1 0 0,-2-3 1,0-2 12,-2-3-8,0-2-1,0-5 7,0-2-16,-2-5 2,0-3 0,0-3 7,0-4-1,0-3 1,2-3-1,-2-2 6,3-1-8,-1 1-7,-2 2 1,2 1 1,-2 5-1,2 3 2,0 3-1,0 3 1,2 2 0,0 5 0,0 5 1,2 3 0,3 1-1,-3 3 1,2 3-1,1 0 1,1 1 0</inkml:trace>
  <inkml:trace contextRef="#ctx0" brushRef="#br0" timeOffset="166596.5287">19901 16593 1,'4'-13'3,"-2"-1"-1,0-1 0,-2-2 0,0-1 0,-2 0-1,-4-1 0,0 0 1,-1 2 0,-1 3-1,-4 1 0,1 5 1,-3 3-1,-1 7 0,-3 5 0,1 7 0,-1 3 0,1 5 0,-2 5 0,3 4 0,1 3 0,3 2-1,0 0 0,5-1 1,1 0-1,4-3 0,2-1 1,2-5-1,4-2 0,5-3-1,1-5 1,3-6-1,1-4 0,3-5 1,-3-3 0,3-6-1,-3-3 0,1-4 1,0-3 0,-3-3 0,1-5 0,-3-2 0,-4-2 0,0-3 0,-1 0 0,-3 0 0,-2 2 1,-2 3-1,0 5 0,-2 3 1,-2 6 0,0 6-1,-3 7 1,1 8 0,0 4-1,-2 5 1,1 5-1,3 3 0,0 1 0,2 3 0,0 0 0,4-2 7,4-1-8,1-4 0,1-1 0,2-4 1,3-3 0,1-4 6,3-2-7,-1-6 0,-1-2 7,3-5-1,-3-2-1,-1-3-7,-1-3 0,-1-3 1,0-2 0,-3-6 7,-3-2-7,2-2 0,-4-4 1,2-3-1,-1 1 1,-3 1 0,2 4 0,-2 4 0,0 4 7,-2 4-7,2 4 12,-2 5-14,2 9 14,-2 7-2,0 4-1,0 5-1,2 7 5,-2 3-7,2 0-7,0 1 7,0 0-8,5 0-5,-1-4 20,6 0-8,-1-3 5,1-2-13,0-6-6,3-1 7,1-4 14,-1-4-8,-1-3 6,1-3-1,-3-4-1,1-2-14,-3-4 1,0-1 1,-1-5-6,-3-2 14,-2-3-13,0 0 0,-2-2 9,2 2 0,-2 0 6,0 5-7,0 2 7,-2 3 0,3 6-15,-1 5 9,-2 5 6,2 6 0,-2 5-1,2 3-1,0 4 0,0 1-7,2 1 1,4 0-7,3 1 8,-1-2 1,2-3 6,3-2 0,-1-3-15,3-3 15,-1-3-7,1-3 7,2-4-7,-5-4 0,3-2 8,-3-3-2,-2-3 6,-1-3-2,-3-2-1,0-5-19,-1-4 1,-5-2 20,0-2-13,-2-1 7,-2-1-7,-2 3 0,-1 1-7,1 3 3,-2 3 0,0 4 0,0 4 0,-1 5 0</inkml:trace>
  <inkml:trace contextRef="#ctx0" brushRef="#br0" timeOffset="167634.5881">21752 16257 1,'2'-16'3,"0"-5"-1,-2-1 0,-2-3 1,0 0 0,-4-2-1,-3 1 0,-1 3 0,-2 3 1,-3 4-1,1 4 0,-3 7-1,-2 5 0,-1 7 13,1 8-15,-4 8 7,3 6-1,-1 6 7,2 4-16,3 4 15,1 2-9,5-2 12,2-3-8,6-1-13,2-6 7,6-1-6,0-5 1,7-6 19,1-5-2,3-5-6,1-5-2,1-5 6,4-6-2,-1-7-13,1-4 7,2-4 0,-4-4-7,1-3 1,-1-3 0,-4-3 7,-3-1 6,-2-1-8,1 2-6,-5 1 7,0 4 0,-3 5-1,-3 3-6,-2 4 1,-2 8 6,-3 6 0,1 6-6,-2 8 0,-2 4 13,-1 5-1,3 3-13,-2 6 13,4-1-1,2 2 0,2-2-2,0 0-7,4-3-7,2-3 22,4-3-9,1-5 6,5-6-1,1-3-1,2-7-8,-1-5-12,3-6 8,0-3-6,-1-4 14,-1-4-7,-1-3-6,-3-3 14,1-3-14,-3-2 14,-1-2-1,-1-2 6,-3 1-1,-2 2-7,2 5-1,-4 4 6,3 5-7,-5 5 0,0 7 8,0 6-16,-2 9 16,-2 6-2,2 4-7,0 6 0,-2 5-6,2 2 0,0 2 8,2 0 7,4-4-2,2 3 5,1-5-1,3 0-1,0-6-8,5-1 7,-1-5-1,1-5-8,2-5 7,-1-5-1,1-3-7,-1-4-12,-1-5 20,0-2-7,-3-5 7,-2-3-7,-1-3 6,-1-5-7,-4 0 7,3-6-1,-5 1-7,0 2 7,0 4 0,0 4-20,-2 4 21,-2 4-1,0 9 0,0 6-7,-2 9-6,0 5 8,2 8 6,-2 4-7,2 4-12,0 2 20,2 1 6,0 1-8,6 0 0,1-1-20,1-2 21,5-5 0,1-2-1,3-3-7,-3-4 7,3-5-7,2-3 7,-3-5-1,1-6-6,-1-3 0,1-5 0,-2-4 1,-1-3-6,-4-4 7,1-4 0,-3-6 0,-4-4 0,-1-1-6,-3-4 14,-4-1-8,0 3 7,-1 3-7,-1 5-13,0 5 15,0 6-8,0 4 2,-2 9-6,-3 7 2,1 6-6,2 6-4,0 6 2,-3 4 1,5 1 2,2 1 1,0 3 0,8 24 2</inkml:trace>
  <inkml:trace contextRef="#ctx0" brushRef="#br0" timeOffset="168560.6411">23088 15571 4,'-4'-11'3,"0"1"0,-3 1 0,-3 2 0,-2 4 7,-3 6 4,-1 5 4,-3 7-1,-4 5 3,3 8-7,-3 7 10,-2 4-9,2 4 5,0 2-16,7 2 19,-1-2-8,5-2-9,2-2 5,3-4-7,5-4 6,4-3-8,5-4 8,3-7-16,0-5-4,5-4 7,1-6 1,1-4 0,-1-6 0,1-3-12,0-4 7,-1-4 9,1-4-19,-3-5 14,-1-4 7,-1-6-6,-2-2 6,1-3 0,-3 0-13,-2 2 14,0 3-7,-2 3 13,1 5-14,-1 4 7,-4 5-1,0 7-6,0 6 13,-2 8-1,-3 7 0,1 9 4,-2 4 11,0 6-14,0 5 10,0 1-2,1 2-1,3-2-16,4 0 13,0-2-14,5-3 12,1-1-13,4-5 13,1-3-8,3-5-7,5-2 7,0-6 0,1-5-7,1-3-7,2-5 2,2-2 8,-2-4-19,-3-5 14,-1-4 2,-2-4 7,-1-4-13,-1-3 1,-3 0 1,1 0 1,-3 3 13,-1 3-7,-5 3 1,0 5 6,0 3-7,-2 5-13,0 7 15,1 6 6,-3 4-1,0 3-1,0 4 6,2 1-20,2 2 1,0-2 13,3 0-7,1-2-12,7 0 14,-1-5 7,5-3-7,4-2 0,-1-4-7,1-4 0,2-3-4,0-2 14,-2-3-1,2-1-6,-5-2-6,-1-4-5,-2 0 21,-5-2-7,1-2-7,-5-3 8,0-1 0,-1-1 6,-5-1-1,-2 1-7,-2 2-6,0 0 14,-2 5-1,0 2 6,0 3-2,0 4 0,0 2-2,-3 4-1,1 4 0,0 8-1,0 3-1,2 6 6,0 5-14,0 3 14,2 4-2,0 8-7,2 5 12,0 2-1,4 2-14,2 4 0,1 1 14,1 3-9,0 0-8,5 0 15,-3 1-8,1 2 0,-1-1-20,3 0 22,-5-1-7,-2-2 14,-2-1-15,-2-1 13,-4-3-14,0-1 7,-4-3-6,-2-2 0,-2-1 7,-2-4 0,-5-2 5,1-2-13,-1-2 13,-4-1-13,1-4 13,-1-1-8,1-3-12,-1-3 26,0-2-8,1-4 6,-1-1-1,3-5-8,-3-2 6,0-4-1,3-2-14,1-3 7,1-6 6,1-2-1,1-5-19,4-2 20,2-3-1,-1-5-13,5-4-5,2-2 1,2-1 1,3 1 22,3-1-9,2 1-7,3 0 1,-1 2-20,5 3-9,-5 3-2,4 2 3,-3 3 4,3 1 4,-3 3 1,-1 3 3,1 2 0</inkml:trace>
  <inkml:trace contextRef="#ctx0" brushRef="#br0" timeOffset="172207.8497">19725 13855 1,'0'-8'2,"-2"1"0,2 0-1,-2 0 0,-2 0 0,2 2 1,2-1-1,-2-2 0,-3 1 0,-1 0 0,0 0 0,2 1 0,-2 2 0,-3-2 0,3 1 0,2-3 0,-2 1-1,0 0 0,-1-2 0,1-3 0,0 2 0,2 3 0,2-1 0,-2-1 2,-3-1-1,1-2-1,0 1 1,0-3-1,-2 1 0,-3-3 1,1 1 0,-2-3-1,-1 1 0,-3-2 0,-1 0 0,-2 0 0,-1-1 0,-1-1 0,-4 0 0,0 0 0,-28-24 0,3 4 0,4 7 0,-3 1 1,3 0-1,-1 3 1,22 15-1,-2 0 0,-4-3 0,0 2 0,-4-2 0,-2 0 0,-5-1 0,-1 1 0,-48-18 0,8 3 0,-4 5 0,2 3 0,5 2 0,36 13 0,-3-3 0,-7 2 0,-60-16 0,7 5 0,3 1 0,3 2 0,53 10 0,-5 0 0,-3-2 1,-4 1-1,-2-2 0,-71-8 0,11 4 0,9 0 0,59 10-1,-6-1 1,-2 1 0,-6 0 1,-71-4-1,11 2 0,4 1 0,66 4 0,-4 2 0,-4-1 0,-5 2 0,1-1 0,-2 0 0,-73-2 0,19 4-1,72-1 1,-2 2 0,-2-2 0,4 1 1,1 0-1,-1 2 0,0 0 0,0 1 0,0 1 0,3 0 0,-3-1-1,-49 8 1,12-2 1,10-1-1,44-5 0,-3 1 0,1-1 0,-2 2 0,-1-1-1,-1 1 1,2-2 0,1 2 1,1-1-1,0 0 0,-1-1 0,5 1 0,0-1 0,0 0 0,-31 4-1,6 1 1,8-3 1,7-1-1,5 1 0,5-2 0,2 0 0,19-2 0,-1 0 0,-2 0 0,1 0 0,-3 0 0,-1 2 0,-1-2 0,-2 2-1,0 0 1,1 0 0,-3-1 0,2 2 1,-2 0-2,3-1 1,-3 1 1,0-2-1,2 1 0,-2-1 0,1 1 0,1-2 1,0 2-1,-2-2 0,0 0 0,1-1 0,1 1-1,-2 0 1,0 0 0,0 1 0,-1-2 0,1 1 0,0 0 0,0 1 0,0-1 1,2-1-2,-3 2 1,1-2 1,0 0-2,0 1 1,-2-1 0,0 0 0,3 2 0,-3-3 0,0 1 0,2 1 0,-4-1 0,2 1 0,-2 0 0,0 0 0,0 1 0,0 0 0,-2 1 0,2 0 0,-2 1 0,2 0 0,0-1 0,5 1 0,-3-1-1,4 1 1,0 0 1,5-1-1,-1-1 1,2 0-1,3 0 0,2-1 0,1 1 0,3-1 0,0 0-1,1-2 1,3 0 0,2-1-1,0 0 0,0-1 0,4 0-1,0 0 1,0 1-2</inkml:trace>
  <inkml:trace contextRef="#ctx0" brushRef="#br0" timeOffset="172792.8831">13045 12547 3,'0'-5'3,"-2"1"-1,2 0-1,0-1 1,0-1 0,0 2 0,0-2 0,-2 2-1,2 1 0,0-1 0,-2 1 1,2 1-1,-3 2-1,-1 0 1,0 3 0,-2 3-1,-2 3 0,-3 4 0,-1 2 0,-5 4 1,-3 0-1,-1 3 0,-2 2 0,-2-1 0,-4 1 0,1 2 1,-1 0-1,0-2 1,-2 2 0,2-2-1,0-1 0,0 2 0,0-3 1,2-1 0,2 0-1,2-2 0,1-1 0,3-1 0,2-2 1,3-1-1,2-2 0,-1 1 0,3-2 0,4 1 0,-1 1 0,3 0 0,2-2 1,2 1 0,0 1-1,4 1 0,3-3 0,1 1 0,0-1 0,4 0 0,3-1 0,1 0 0,1 0 0,2-2 0,1 0 7,3-1-7,0 0 0,2 0 0,-3-2 0,5 1 6,0 0-8,0-2 1,-2 0 6,0-1 6,-3 1-8,3-2 1,-4 2-1,2-2-7,-5-1-1,1 0 1,-5 2 1,1-1 7,-3-1 7,-1 1-9,-1 0 0,-4-1 6,2 1-7,-1-1 12,-1-1-8,-2 1-6,-2-1 6,2 2 7,-2 0-9,0-1-13,0 0 7,0 0 14,-2 1-2,3-2-14,-3 0-5,2 0 0,-2 0 1,0 0 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21T05:15:01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2311 6591 1,'2'0'3,"0"1"-1,0-1 0,2 1 0,-2 0-1,4 0 1,-1-1-1,-1 2 0,2-1 0,0-1-1,2 2 1,1-1 0,1 0 0,0 2 0,1-3-1,-1 1 0,2-2 2,3 1-2,-1 0 0,3-3 0,-1 1 0,3-1 0,-2 0 1,3 0-1,1-1 0,0 1 0,-1-1 0,-1 2 0,2 0 0,-1-1 0,3 3 1,0-1-1,-5 1 0,3 2 0,-2 2 0,-1-1 0,1 2-1,-3 1 2,1-1-1,2 0 0,-3 2 0,-1-1 0,1 0 0,1 1 0,-3-1 0,3 1 0,-1 1 0,1-2 0,-1 1 0,3-2 0,-2 1 0,1 0 0,-1-1 1,3-2-1,-1 1 0,0-3 0,-1 1 1,3-2-1,0 1 0,-1 1 0,1-4 0,0 2 0,-1 0 0,1 0 0,0 2 0,-1-2 0,1 1 0,0-1 0,-1 1 0,3 0 0,-2 0 1,2 0 0,1 0 0,-1 1-2,2-1 2,0 0-1,2 0 0,0 0 0,-1 0 0,1 2 0,0-2 0,-2 0 0,2 0 0,2-1 1,-2-2-1,2 1 0,0-2 1,0 0-1,2-1 0,0-1 0,0 0 0,2 0 0,0 0 0,0 0 0,0 1 0,0 1 0,0 2 0,-2 0 0,2 2 0,-2 0 1,0 4 0,0-1-1,-2 2 0,2 2 0,-2 1 0,2 2 0,0-2 0,0 2 0,3-2 0,-1 0 0,2-1 0,0-1 0,4-1 0,1-2 0,3-2 0,3-2 1,-1-1-1,1-1 0,1-2 0,1-2-1,1-1 2,-1 1-2,-1 0 1,1-3 1,2 2-1,-3 0 0,1 2-1,-1 0 2,1 1-1,-3 2-1,1 1 2,-3 2-1,-1 1 0,-1 1 0,0 0 0,-1 1 7,-1 0-7,0 1-1,-1 0 0,1-1 0,-2 1 1,2-1 0,-1-2 0,1 0-1,0-1 1,0-1 0,1 0 0,1-1-1,-2 0 1,1-1 0,-1-2 6,-4 2-7,2 0 1,-1-1 0,-3 2 0,0 0-1,-2 1 0,-2 2 1,0-1-1,0 3 0,-2-2 1,-3 3 0,3 1-1,-2-2 1,0 1 0,0 1 0,-1-2 6,5 0-7,0-1 1,0 0-1,0-2 1,2 1-1,2-2 7,1 0-8,-1-1 1,0 0 0,0-1 7,2-1-1,-2 2-7,2 0 0,-2 0 7,0-2-7,0 2 0,1 0 7,1 1-7,0-2 0,-2 1 7,2-3-1,2 2-7,3-1 7,-1 0-7,2-1 7,1 0-7,1-2 7,3 1 0,-3 0-1,0-1-1,3 0-6,-3 1 7,3 1-7,-1-1-1,-1 1 9,1 1-9,1 1 2,-1-1 0,-1 1 7,-1 0-7,1 1 1,-1-1 0,0 2 0,-1-1 7,1 0-7,1 1 0,-1-1 0,-1 1 7,1-2-1,2-1 0,-1 1 0,3-2-9,1 0 8,2-1-6,-1-1 6,3-2-6,0 2 0,-1-2 7,1 1-7,-2 1 0,-1 2 1,1 0 0,-2 1 0,-3 0 0,3 0 0,-5 2 0,1 0 1,1 2 0,1 0 0,-1 4 7,-2-1-1,3 3 6,-3-1-7,1 2-8,-1 0 1,1 0 14,-1 1-9,1-2 6,1 0-13,-2-2 7,3 0-1,-1-1-6,3-3 7,2-1-7,-1-1 1,3-2 13,-2 0-7,1-1 6,-1 0-8,0-3-6,-1 1 7,-1 0-7,-3 0 8,3 0 0,-5 2-7,1 0 13,1 2-7,-1 1 6,-1 3-1,1 3-7,-1 1 0,0 2 7,1 0-7,-1 2 6,1 0 7,-1-1-9,3 1-7,-1 0 1,1-2 0,1 0 7,3-2-1,-3-2 0,5 0-7,0-2 7,0-2-6,-1 0 12,1-1-7,2-2 0,-5-1 0,1-1-1,0-2-6,-3 2 7,1-1 0,-3-1-1,-1 2 6,-3 1-13,0 0 7,1 2-6,-5 1 13,0 2 5,3 1-14,-1 0 7,-2 3-1,0 0-7,-2-1 13,3 3-2,-1-1-7,-2 0 6,2 0-7,-2-2-1,1 1-6,-1-3 13,0 1-13,-2-2 7,0-1-6,0-1 7,-2 0-1,0-3 6,-2 1 1,0-1-2,-2-1-1,0 1 6,0-1-14,-4-1 6,1 0 0,-1 2 6,-2-1 0,2 1-9,-1-1 0,-3 1 7,2 2-1,-1 0-7,1-1 0,-2 3-6,1 0 1,-1 2-1,2-1 8,-3 0 8,1 1-16,-1 1 9,1-1 5,0-1-13,-3 1 7,1 1 6,1-2-1,-1-1-7,2 1 0,-3-1 7,1 0-14,-3-1 14,5 0-7,-3 0 12,1-2-20,1 1 20,1-2-14,2 2-6,-3 0 14,3-2-7,0 2 7,-3 0-7,1 0 13,0 0-8,-3 0 7,1 1-2,-3-1-8,1 1-19,-3 0 22,2 1 7,-1-1-9,-3 0-6,-2 1 7,-1 0-8,-1-3 9,0 3-1,0 0-8,1 0 9,-5 0-15,2 0 3,0 0 13,-2 0 0,2-1-19,-2 1-12,0-1 3,-2 2 1,0-1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4-11-21T05:17:01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3858 5330 1,'8'-3'2,"2"0"-1,1 1 0,1 0 0,1-1 0,-1 2 0,2 0 0,1 0 0,-3 1 0,3 0-1,-1 0 1,1 0 0,-1 1-1,5-1 0,-1 1 1,-1 0 0,2-1 0,1 3-1,1-2 0,2 0 0,-1 0 1,1 0-1,2 1 1,0 0-2,2 0 1,-2 1 0,1-1 0,1 0-1,0 1 2,2-2 0,0 1-1,0 0 0,0 0 0,2-1 0,0 1 1,-2-2-1,2 0 0,2 1 1,0-1-1,2 1 0,1-2 0,-1 1 0,0-1 0,2 1 0,0-2 0,1 1 0,1 1 2,-2-2-2,0 2 0,1 0 1,1 0-1,-2 2 0,0-1 0,1-1 0,-1 2 0,0 0 0,2-1 0,3-1 0,1 2 0,1-2 0,-3 1 0,2-1 0,3 1 0,-3 0 0,3-1 0,-1 0 0,1 1 0,-3 0 0,3-1 0,-1 0 0,3 2 0,-1-1 1,3 0-1,2 0-1,-1 0 1,-1 0 0,2 1 0,1 0 0,-1 0 1,2-1-1,0 1-1,-3 0 1,3-1 0,0-1 0,4 0 0,0-1 0,0 1 0,0 0 0,2-2 0,0-1 0,-3 1 0,3 0 0,-2-1 0,0 1 0,0-2 0,0 2 1,0-1-1,2-1 0,0 0 0,0 0 0,-2 1 0,2-1 0,-2 1 0,2 0 0,-2 0 0,0 0 0,-1 1 0,3-1 0,0 0 0,-2 0-1,0 0 1,0 0 0,0 1 0,-2-2-1,0 2 2,0-2-1,-1 2 0,-1-1 0,-2 0 0,0 1 0,-1-2 0,3 3 0,0-1 0,0 0 1,-1-2-1,1 2 0,0 1 0,0-2 0,-5 2 0,3 0 0,-2-1 0,-1 0 0,-1 1 0,-1 0 0,3 0 0,-2 1 0,-1 0 0,3 0 0,0-1-1,-3 0 1,1-1 0,-1 2 0,-1 2 0,-1-4 0,3 2 0,-5 2 0,3-2 0,-3 0 0,1-2 0,-1 2 0,0 0 0,1 0 0,-1 0 0,1 2 0,1-4 0,1 2 1,-3 0-1,3 2 0,-3-2 0,3 1 0,-3-1 0,0-1-1,1 1 1,-1 1 0,1-1 0,-3 0 0,0 0 0,3 0 0,-1-1 0,3 2 0,-3-1 0,3 0 0,-3 0 0,1 0 0,-1 1 1,1-1-2,-3 1 1,2-1 0,-1 1 0,-1 2 0,0-2 0,3 0 1,-3-1-1,1-1 0,1 1 0,2 1 0,1-2 0,-1 1 0,-1-1 0,1 1-1,1 1 2,-1-1-1,1-1 0,-3 1 0,3-3-1,-3 3 2,3 0-1,-3 0 0,3 0 0,-1 0 0,1 0 0,-1 1-1,3-1 2,-1 0-2,-1 2 1,1-2 0,1 0 0,-3 0 0,1 1 0,-1 0 1,1-1-1,-3 0 0,5 1 0,-2-1 0,-1 0 0,3 0 0,-1 0 0,3 0 0,-3 0 0,3-1 0,0 1 0,-3 0 0,3 0 0,-1-1 0,-1 0 0,2-1-1,-1 1 1,-1 0 0,2 1 0,-1 0 1,3 0-1,2 1 0,-1-1 0,1 0 0,-2 3 0,2-3 0,-1 2 0,-1-2 0,2 1 0,0 0 0,-3-1 0,3 0 0,2 3 0,0-3 0,-2 0 0,-1 0 0,1 0 0,-4 0 0,4-2 0,-5 1 0,3 1 0,-2 0 0,-1-1-1,1 1 2,-1 0-1,-1 0 0,2-1 0,-1 2 0,1-1 0,0 1 0,-1-1 0,3 3 0,-2-2 0,-3 0 0,3-1 0,-1 1 0,-1-1 0,2 1 0,-3 0 0,1 1 0,-1-2 0,3 1-1,0-1 1,-1 0 0,3 0 0,-2 1 0,-1 0 0,3-1 0,-2 0 0,-1 2 0,1 0 0,-1-2 1,-1 0-1,0 1 0,1 0 0,1-1 0,2 0 0,-1 0 0,-1 0 0,0 1 0,-1-1 0,1 0-1,-1 1 1,1-1 1,-2 1-1,-1-2-1,1 4 2,-1-3-1,3 1 0,-2-1 0,3 0 0,1 0 0,0-1 0,-1 1 0,3 0 0,-2-2 0,2 1 0,-1 1 0,-1-1 0,2 0 0,-2 0 0,1-2 0,1 2 0,0 0 0,-2 0 0,1-3-1,-1 2 2,0 1-1,-1 0 0,1-2 0,0 1 0,-2-1 0,1-1 0,1 2 0,-2 1 0,3-2 0,1 1 0,0 0 0,2-2-1,-2 2 1,1-2 0,-1 3 0,0 0 0,0-1 0,-1-1 0,-1 2 0,0 0 0,0 0 0,-1 0 0,-1 0 0,2-1 0,-1 1 0,1 0 0,0 0 0,-1 0 0,1 0 0,0-1 1,-3 2-2,3 0 1,0-1 1,-2 1-1,1-1 0,1 1 0,0 0 0,-1 1-1,3-2 1,-2 1 0,0-2 0,-1 2 0,-1 0 0,2 1 0,-5-2 0,3 1 0,-5 0 0,3 2 1,-3-1-1,-1 0 0,-1 1 0,-1 0 0,1-1 0,-2 0 0,1 0 0,-5 2 0,2-2 0,-2 1 0,1 1 0,-1-2-1,-2 1 2,0-1-1,-2 0 0,-2 1 0,0-1 0,0 0 0,-2 0 0,0 0 0,-4-1 0,0 0 0,-4 0 0,-1-1 0,1 2 0,-4-1 0,-1 0 0,-3 0-1,-1 0 1,-2 0 0,-1 0 1,-1 1-1,0 1 0,0-2 0,1 0 0,-3 0 0,2 0 0,-2-2 0,3 4 1,-1-2-1,0 1 0,2-1 0,-1 0 0,-1 1 0,2-1 1,1 1-1,-1 0 0,0 0 0,1-1 0,-1 1 0,-2-1 0,1 2 0,-1-1 0,2 0 0,1 0 0,-3 1 0,2 1 0,1-1 0,-1 0 0,0 1 0,3-1 0,-1 0 0,0 2 0,1-2 0,1 2 0,-1-1 0,1 0 0,-1-1 0,1 0 0,-2 2-1,-1-2 1,-1 0 1,1 1-1,-3-2 0,-2 1 0,0-1 0,0 0 0,-1-1 0,-1 2 0,0-2 0,-2 0 1,0 1-1,0 0-1,0-1 2,0 0-1,-2 0 0,0 0 0,2 0 0,-4 0 1,2 0-1,0 0 0,0 0 1,0 0-1,-2 0 0,2 0 0,-2 0 0,0 0 0,0 0-1,2-1 0,-2 0-1</inkml:trace>
  <inkml:trace contextRef="#ctx0" brushRef="#br0" timeOffset="2896.1656">22097 4703 2,'-4'-9'1,"0"-1"1,0-1 0,-2 0 0,-1-3-1,-1 1 0,0-2 0,0 0 0,-3-3 0,-1 2-1,-3 0 1,-1-1-1,-3 0 0,-2-2 0,-1 2 1,-3-2 0,-6 1 0,0-1-1,-4-1 0,-3 1 0,-5-2 0,-2 1 0,-5-1 0,-4 1 0,-6 0 0,0-1 0,-6 2 0,-2 0 0,-5-1 0,-3 2 0,-3 0 0,-6-2 0,1 4 0,-3 0 0,-2 0 0,-2 1 0,-4 1 0,0 1 0,-5 1 0,1 2 0,-2 0 0,-1 2 0,-1 2 0,0 1 0,-5 0 1,0 1-1,1 2 0,-3 1 0,1 1 0,-1 1 0,-2 3 0,1-1 0,-1 3 0,-2 0 1,-2 1-1,3 0 0,-5 1 0,6-1 0,-2 2 0,3-1 0,-1 0 0,0 2 0,1-2 0,-1 1 0,0 0 0,5 1 0,-3-2 0,3 0 0,-1 0 0,0 0 0,3 0 0,2-1 0,1 0 0,1 0 0,2-1 0,-1 0 0,1 0 0,2-2 0,2 1-1,4-1 0,2 0 1,0 0 0,4-2 0,2 0 0,3 0 0,-1 0 0,5-1 0,-1 0 0,0-1 0,5 0 0,0 0 0,-1 0 0,3-1 0,2-1 0,-1 1 0,-1-2 0,2 1 0,0 1 0,1 0 0,3-1 0,2 1 0,0 1 0,2 0 0,2 0 0,3 0 0,-1 0 0,4-1 1,0 1-1,1-1 0,3-1 0,0-1 1,1 1-1,1-2 0,1 1 0,1-2 0,1 1 0,0-2 0,1 0 0,1 0 0,0 0 0,1 1 0,1-4 0,0 3 0,-1-3 0,1 2 0,0 0 0,2 0 0,-1 0 0,1-1 0,0 1 0,4 0 0,-2-1 0,1 1 0,1-1 0,2 0 0,0 0 0,2-1 0,0 0 0,0 1 0,3 0 0,1-1 0,0 0 0,-2-2 0,2 3 0,-2 0 0,3 1 0,-3 0 0,-2 1 0,-2 3 0,-2 0 0,-1 1 0,-5 1 0,0 1 0,-2 0 0,-3 1 0,-3 0 0,1 0 0,-2 0 0,1 1 0,-1 0 0,1 0 0,-1 0 0,1 0 0,-1-1 0,-2 1 0,3-1 0,-1 0 0,-1 1 0,1-1 0,1 0 0,-1 0 0,2 0 0,3 0 0,0 1 0,-1-1 0,3-1 0,-1 1 0,3-1 0,0 1 0,2 0 0,1-1 0,1 1 0,0-1 0,4 0 0,0 2 0,0-2 0,2 0 0,2 0 0,2-2 0,1 1 0,1 0 0,2 0 0,3-1 0,1 2 0,0-2 0,3 1 0,-1-1 0,5 1 0,0 0 0,2-1 0,-1 0-1,3 0-1</inkml:trace>
  <inkml:trace contextRef="#ctx0" brushRef="#br0" timeOffset="3512.2009">11117 3573 1,'0'0'1,"0"0"0,0 0 0,0 0 0,0 0 0,-2 0 0,0 3 0,-2-1-1,-2 1 0,-3 3 0,1 0 0,0 3 1,-5 2 0,1 0-1,0 6 0,-5-1 0,-2 1 0,-1 2 0,-1 1 1,-2 2-1,1 0 1,-1 1 0,-2 0-1,0 2 1,-2 0-1,3 0 0,-1 0 1,-2 1-1,2 0 0,0-3 0,2 0 0,1-1 0,-1-1 0,2-1 0,5-1 0,-1-2 0,1-1 0,3-1 0,1 1 0,4-3 0,-1 0 0,3-1 0,2 0 0,2-2 0,2-1 0,4 1 0,2-1 0,0-2 0,5-1 0,3-2 0,5 1 0,-1-2 0,3 1 0,2-2 0,2 1 0,-1-2 0,1-1 0,2 0 0,0 0 0,0 0 0,-2 0 0,2 0 0,-5 0 0,1-1 0,0 1 0,0 0 0,-5 0 0,1-2 0,-3 2 0,-1-1-1,-3 1 2,1 0-1,-5 0 0,-2 0 0,2 0 1,-1 0 0,-1 0 0,-2 0 0,0 0-1,0 0 0,0 0 0,-1 0 0,-1 0 0,0 0 0,0 0 0,-2 0 0,2 0 0,-2 0 0,2 0 1,-2 0-1,0-1 0,0 1 0,2 0-1,-2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4DCCB-EE02-4BA4-96F8-214A24D2B51B}" type="datetimeFigureOut">
              <a:rPr lang="en-US" smtClean="0"/>
              <a:pPr/>
              <a:t>11/21/2014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D50B0-D53F-4459-8D78-0CE7DA098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0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www.comsats.org.pk/images/images_r01_c0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Dr. Naveed Ahmad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Lecture-6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1265" name="Picture 1" descr="http://www.comsats.org.pk/images/images_r01_c01.jpg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" cy="9525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990600" y="228600"/>
            <a:ext cx="76899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2400" b="1" u="sng" kern="12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COMSATS Institute of Information Technology</a:t>
            </a:r>
            <a:endParaRPr lang="en-US" sz="2400" b="1" u="sng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14400" y="1752600"/>
            <a:ext cx="7315200" cy="17373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914400" y="1752600"/>
            <a:ext cx="228600" cy="1752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itle 7"/>
          <p:cNvSpPr txBox="1">
            <a:spLocks/>
          </p:cNvSpPr>
          <p:nvPr userDrawn="1"/>
        </p:nvSpPr>
        <p:spPr>
          <a:xfrm>
            <a:off x="1219200" y="2133600"/>
            <a:ext cx="6858000" cy="1371600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Requirements Engineering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733800"/>
            <a:ext cx="6934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Elicitation Process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Lecture-8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Ethnography in elicitation</a:t>
            </a:r>
            <a:endParaRPr lang="en-US" dirty="0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238250"/>
            <a:ext cx="72866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3000" y="537480"/>
              <a:ext cx="8433720" cy="4319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120" y="534960"/>
                <a:ext cx="8439120" cy="43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93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Ethnographic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503298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 work setting viewpoint</a:t>
            </a:r>
          </a:p>
          <a:p>
            <a:pPr lvl="1" algn="just"/>
            <a:r>
              <a:rPr lang="en-US" sz="2500" dirty="0" smtClean="0"/>
              <a:t>This describes the context and the physical location of the work and how people use objects to carry out tasks. Therefore, in a study of a help desk (say), this would describe the objects which the helper had to hand and how these were organized.</a:t>
            </a:r>
          </a:p>
          <a:p>
            <a:r>
              <a:rPr lang="en-US" sz="2400" dirty="0" smtClean="0"/>
              <a:t>Social and organizational perspectives</a:t>
            </a:r>
          </a:p>
          <a:p>
            <a:pPr lvl="1" algn="just"/>
            <a:r>
              <a:rPr lang="en-US" sz="2500" dirty="0" smtClean="0"/>
              <a:t>This tries to bring out the day -to-day experience of work as seen by different people who are involved. Each individual typically sees the work in a different ways and this viewpoint tries to organize and integrate all of these perceptions.</a:t>
            </a:r>
          </a:p>
          <a:p>
            <a:r>
              <a:rPr lang="en-US" sz="2400" dirty="0" smtClean="0"/>
              <a:t>The workflow viewpoint</a:t>
            </a:r>
          </a:p>
          <a:p>
            <a:pPr lvl="1" algn="just"/>
            <a:r>
              <a:rPr lang="en-US" sz="2500" dirty="0" smtClean="0"/>
              <a:t>This viewpoint presents the work from a series of work activities with information flowing from one activity to another.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93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032987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Reuse involves taking the requirements which have been developed for one system and using them in a different system</a:t>
            </a:r>
          </a:p>
          <a:p>
            <a:pPr algn="just"/>
            <a:r>
              <a:rPr lang="en-US" sz="2400" dirty="0" smtClean="0"/>
              <a:t>Requirements reuse saves time and effort as reused requirements have already been analyzed and validated in other systems</a:t>
            </a:r>
          </a:p>
          <a:p>
            <a:pPr algn="just"/>
            <a:r>
              <a:rPr lang="en-US" sz="2400" dirty="0" smtClean="0"/>
              <a:t>Currently, requirements reuse is an informal process but more systematic reuse could lead to larger cost savings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3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Reuse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109187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Where the requirement is concerned with providing application domain information.</a:t>
            </a:r>
          </a:p>
          <a:p>
            <a:pPr algn="just"/>
            <a:r>
              <a:rPr lang="en-US" sz="2400" dirty="0" smtClean="0"/>
              <a:t>Where the requirement is concerned with the style of information presentation. Reuse leads to a consistency of style across applications.</a:t>
            </a:r>
          </a:p>
          <a:p>
            <a:pPr algn="just"/>
            <a:r>
              <a:rPr lang="en-US" sz="2400" dirty="0" smtClean="0"/>
              <a:t>Where the requirement reflects company policies such as security policies.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9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956787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A prototype is an initial version of a system which may be used for experimentation</a:t>
            </a:r>
          </a:p>
          <a:p>
            <a:pPr algn="just"/>
            <a:r>
              <a:rPr lang="en-US" sz="2400" dirty="0" smtClean="0"/>
              <a:t>Prototypes are valuable for requirements elicitation because users can experiment with the system and point out its strengths and weaknesses. They have something concrete to criticize</a:t>
            </a:r>
          </a:p>
          <a:p>
            <a:pPr algn="just"/>
            <a:r>
              <a:rPr lang="en-US" sz="2400" dirty="0" smtClean="0"/>
              <a:t>Rapid development of prototypes is essential so that they are available early in the elicitation process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91600" y="1635840"/>
              <a:ext cx="7498440" cy="4519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9080" y="1632960"/>
                <a:ext cx="7503840" cy="45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444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5261587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The prototype allows users to experiment and discover what they really need to support their work</a:t>
            </a:r>
          </a:p>
          <a:p>
            <a:pPr algn="just"/>
            <a:r>
              <a:rPr lang="en-US" sz="2400" dirty="0" smtClean="0"/>
              <a:t>Establishes feasibility and usefulness before high development costs are incurred</a:t>
            </a:r>
          </a:p>
          <a:p>
            <a:pPr algn="just"/>
            <a:r>
              <a:rPr lang="en-US" sz="2400" dirty="0" smtClean="0"/>
              <a:t>Essential for developing the ‘look and feel’ of a user interface</a:t>
            </a:r>
          </a:p>
          <a:p>
            <a:pPr algn="just"/>
            <a:r>
              <a:rPr lang="en-US" sz="2400" dirty="0" smtClean="0"/>
              <a:t>Can be used for system testing and the development of documentation</a:t>
            </a:r>
          </a:p>
          <a:p>
            <a:pPr algn="just"/>
            <a:r>
              <a:rPr lang="en-US" sz="2400" dirty="0" smtClean="0"/>
              <a:t>Forces a detailed study of the requirements which reveals inconsistencies and omissions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31960" y="2365920"/>
              <a:ext cx="4262760" cy="77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440" y="2363040"/>
                <a:ext cx="4270320" cy="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686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dirty="0" smtClean="0"/>
              <a:t>Throw-away prototyping</a:t>
            </a:r>
          </a:p>
          <a:p>
            <a:pPr lvl="1" algn="just"/>
            <a:r>
              <a:rPr lang="en-US" sz="2400" dirty="0" smtClean="0"/>
              <a:t>Intended to help elicit and develop the system requirements.</a:t>
            </a:r>
          </a:p>
          <a:p>
            <a:pPr lvl="1" algn="just"/>
            <a:r>
              <a:rPr lang="en-US" sz="2400" dirty="0" smtClean="0"/>
              <a:t>The requirements which should be prototyped are those which cause most difficulties to customers and which are the hardest to understand. Requirements which are well-understood need not be implemented by the prototype.</a:t>
            </a:r>
          </a:p>
          <a:p>
            <a:pPr algn="just"/>
            <a:r>
              <a:rPr lang="en-US" sz="2400" dirty="0" smtClean="0"/>
              <a:t>Evolutionary prototyping</a:t>
            </a:r>
          </a:p>
          <a:p>
            <a:pPr lvl="1" algn="just"/>
            <a:r>
              <a:rPr lang="en-US" sz="2600" dirty="0" smtClean="0"/>
              <a:t>Intended to deliver a workable system quickly to the customer.</a:t>
            </a:r>
          </a:p>
          <a:p>
            <a:pPr lvl="1" algn="just"/>
            <a:r>
              <a:rPr lang="en-US" sz="2600" dirty="0" smtClean="0"/>
              <a:t>Therefore, the requirements which should be supported by the initial versions of this prototype are those which are well-understood and which can deliver useful end -user functionality. It is only after extensive use that poorly understood requirements should be implemented.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88880" y="1286280"/>
              <a:ext cx="6577560" cy="650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6360" y="1283760"/>
                <a:ext cx="6582960" cy="6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6773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Prototyping costs 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678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Training costs - prototype development may require the use of special purpose tools</a:t>
            </a:r>
          </a:p>
          <a:p>
            <a:pPr algn="just"/>
            <a:r>
              <a:rPr lang="en-US" dirty="0" smtClean="0"/>
              <a:t>Development costs - depend on the type of prototype being developed</a:t>
            </a:r>
          </a:p>
          <a:p>
            <a:pPr algn="just"/>
            <a:r>
              <a:rPr lang="en-US" dirty="0" smtClean="0"/>
              <a:t>Extended development schedules - developing a prototype may extend the schedule although the prototyping time may be recovered because rework is avoided</a:t>
            </a:r>
          </a:p>
          <a:p>
            <a:pPr algn="just"/>
            <a:r>
              <a:rPr lang="en-US" dirty="0" smtClean="0"/>
              <a:t>Incompleteness - it may not be possible to prototype critical system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8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prototyping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77200" cy="5109187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Paper prototyping</a:t>
            </a:r>
          </a:p>
          <a:p>
            <a:pPr lvl="1" algn="just"/>
            <a:r>
              <a:rPr lang="en-US" sz="2400" dirty="0" smtClean="0"/>
              <a:t>A paper mock -up of the system is developed and used for system experiments</a:t>
            </a:r>
          </a:p>
          <a:p>
            <a:pPr algn="just"/>
            <a:r>
              <a:rPr lang="nl-NL" sz="2400" dirty="0" smtClean="0"/>
              <a:t>‘Wizard of Oz’ prototyping</a:t>
            </a:r>
          </a:p>
          <a:p>
            <a:pPr lvl="1" algn="just"/>
            <a:r>
              <a:rPr lang="en-US" sz="2400" dirty="0" smtClean="0"/>
              <a:t>A person simulates the responses of the system in response to some user inputs</a:t>
            </a:r>
          </a:p>
          <a:p>
            <a:pPr algn="just"/>
            <a:r>
              <a:rPr lang="en-US" sz="2400" dirty="0" smtClean="0"/>
              <a:t>Executable prototyping</a:t>
            </a:r>
          </a:p>
          <a:p>
            <a:pPr lvl="1" algn="just"/>
            <a:r>
              <a:rPr lang="en-US" sz="2400" dirty="0" smtClean="0"/>
              <a:t>A fourth generation language or other rapid development environment is used to develop an executable prototype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38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Executable prototype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Fourth generation languages based around database systems</a:t>
            </a:r>
          </a:p>
          <a:p>
            <a:pPr algn="just"/>
            <a:r>
              <a:rPr lang="en-US" sz="2400" dirty="0" smtClean="0"/>
              <a:t>Visual programming languages such as Visual Basic or Object Works</a:t>
            </a:r>
          </a:p>
          <a:p>
            <a:pPr algn="just"/>
            <a:r>
              <a:rPr lang="en-US" sz="2400" dirty="0" smtClean="0"/>
              <a:t>Internet-based prototyping solutions based on World Wide Web browsers and languages such as Java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09240" y="2767320"/>
              <a:ext cx="7898760" cy="3476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720" y="2763720"/>
                <a:ext cx="7904160" cy="34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946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Elicitation process</a:t>
            </a:r>
          </a:p>
          <a:p>
            <a:pPr lvl="1"/>
            <a:r>
              <a:rPr lang="en-US" dirty="0" smtClean="0"/>
              <a:t>Stakeholder analysis</a:t>
            </a:r>
          </a:p>
          <a:p>
            <a:pPr lvl="1"/>
            <a:r>
              <a:rPr lang="en-US" dirty="0" smtClean="0"/>
              <a:t>Elicitation techniques</a:t>
            </a:r>
          </a:p>
          <a:p>
            <a:pPr lvl="2"/>
            <a:r>
              <a:rPr lang="en-US" dirty="0" smtClean="0"/>
              <a:t>Interviews</a:t>
            </a:r>
          </a:p>
          <a:p>
            <a:pPr lvl="2"/>
            <a:r>
              <a:rPr lang="en-US" dirty="0" smtClean="0"/>
              <a:t>How to create effective questionnaire?</a:t>
            </a:r>
          </a:p>
          <a:p>
            <a:pPr lvl="2"/>
            <a:r>
              <a:rPr lang="en-US" smtClean="0"/>
              <a:t>Interview </a:t>
            </a:r>
            <a:r>
              <a:rPr lang="en-US" dirty="0" smtClean="0"/>
              <a:t>template</a:t>
            </a:r>
          </a:p>
          <a:p>
            <a:pPr lvl="2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521160" y="626400"/>
              <a:ext cx="5312880" cy="4570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8280" y="623160"/>
                <a:ext cx="5319360" cy="45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9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</a:p>
          <a:p>
            <a:r>
              <a:rPr lang="en-US" dirty="0" smtClean="0"/>
              <a:t>Requirements reuse</a:t>
            </a:r>
          </a:p>
          <a:p>
            <a:r>
              <a:rPr lang="en-US" dirty="0" smtClean="0"/>
              <a:t>Observation and social analysis</a:t>
            </a:r>
          </a:p>
          <a:p>
            <a:r>
              <a:rPr lang="en-US" dirty="0" smtClean="0"/>
              <a:t>Prototyping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85080" y="410760"/>
              <a:ext cx="8404200" cy="5720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200" y="407880"/>
                <a:ext cx="8409600" cy="57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0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Elicitation process</a:t>
            </a:r>
          </a:p>
          <a:p>
            <a:pPr lvl="1"/>
            <a:r>
              <a:rPr lang="en-US" dirty="0" smtClean="0"/>
              <a:t>Elicitation techniques</a:t>
            </a:r>
          </a:p>
          <a:p>
            <a:pPr lvl="2"/>
            <a:r>
              <a:rPr lang="en-US" dirty="0" smtClean="0"/>
              <a:t>Scenarios</a:t>
            </a:r>
          </a:p>
          <a:p>
            <a:pPr lvl="2"/>
            <a:r>
              <a:rPr lang="en-US" dirty="0" smtClean="0"/>
              <a:t>Observation and social analysis</a:t>
            </a:r>
          </a:p>
          <a:p>
            <a:pPr lvl="2"/>
            <a:r>
              <a:rPr lang="en-US" dirty="0" smtClean="0"/>
              <a:t>Prototyping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Scenarios</a:t>
            </a:r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  <a:noFill/>
          <a:ln/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Scenarios are stories which explain how a system might</a:t>
            </a:r>
          </a:p>
          <a:p>
            <a:pPr algn="just"/>
            <a:r>
              <a:rPr lang="en-US" dirty="0" smtClean="0"/>
              <a:t>be used. They should include</a:t>
            </a:r>
          </a:p>
          <a:p>
            <a:pPr lvl="1" algn="just"/>
            <a:r>
              <a:rPr lang="en-US" dirty="0" smtClean="0"/>
              <a:t>A description of the system state before entering the scenario</a:t>
            </a:r>
          </a:p>
          <a:p>
            <a:pPr lvl="1" algn="just"/>
            <a:r>
              <a:rPr lang="en-US" dirty="0" smtClean="0"/>
              <a:t>The normal flow of events in the scenario</a:t>
            </a:r>
          </a:p>
          <a:p>
            <a:pPr lvl="1" algn="just"/>
            <a:r>
              <a:rPr lang="en-US" dirty="0" smtClean="0"/>
              <a:t>Exceptions to the normal flow of events</a:t>
            </a:r>
          </a:p>
          <a:p>
            <a:pPr lvl="1" algn="just"/>
            <a:r>
              <a:rPr lang="en-US" dirty="0" smtClean="0"/>
              <a:t>Information about concurrent activities</a:t>
            </a:r>
          </a:p>
          <a:p>
            <a:pPr lvl="1" algn="just"/>
            <a:r>
              <a:rPr lang="en-US" dirty="0" smtClean="0"/>
              <a:t>A description of the system state at the end of the scenario</a:t>
            </a:r>
          </a:p>
          <a:p>
            <a:pPr algn="just"/>
            <a:r>
              <a:rPr lang="en-US" dirty="0" smtClean="0"/>
              <a:t>Scenarios are examples of interaction sessions which describe how a user interacts with a system</a:t>
            </a:r>
          </a:p>
          <a:p>
            <a:pPr algn="just"/>
            <a:r>
              <a:rPr lang="en-US" dirty="0" smtClean="0"/>
              <a:t>Discovering scenarios exposes possible system interactions and reveals system facilities which may be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92720" y="0"/>
              <a:ext cx="6334920" cy="1206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7680" y="-2880"/>
                <a:ext cx="6342480" cy="121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Library scenario - document ordering</a:t>
            </a:r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en-US" dirty="0" smtClean="0"/>
              <a:t>Log on to EDDIS system</a:t>
            </a:r>
          </a:p>
          <a:p>
            <a:pPr algn="just"/>
            <a:r>
              <a:rPr lang="en-US" dirty="0" smtClean="0"/>
              <a:t>Issue order document command</a:t>
            </a:r>
          </a:p>
          <a:p>
            <a:pPr algn="just"/>
            <a:r>
              <a:rPr lang="en-US" dirty="0" smtClean="0"/>
              <a:t>Enter reference number of the required document</a:t>
            </a:r>
          </a:p>
          <a:p>
            <a:pPr algn="just"/>
            <a:r>
              <a:rPr lang="en-US" dirty="0" smtClean="0"/>
              <a:t>Select a delivery option</a:t>
            </a:r>
          </a:p>
          <a:p>
            <a:pPr algn="just"/>
            <a:r>
              <a:rPr lang="en-US" dirty="0" smtClean="0"/>
              <a:t>Log out from EDDIS</a:t>
            </a:r>
          </a:p>
          <a:p>
            <a:pPr algn="just"/>
            <a:r>
              <a:rPr lang="en-US" dirty="0" smtClean="0"/>
              <a:t>This sequence of events can be illustrated in a diagram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Library Scenario</a:t>
            </a:r>
            <a:endParaRPr lang="en-GB" dirty="0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035" y="1447800"/>
            <a:ext cx="820473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5040" y="707400"/>
              <a:ext cx="8585640" cy="5182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160" y="704520"/>
                <a:ext cx="8592840" cy="518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Scenarios and OOD</a:t>
            </a:r>
            <a:endParaRPr lang="en-GB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Scenarios are an inherent part of some object-oriented development methods</a:t>
            </a:r>
          </a:p>
          <a:p>
            <a:pPr algn="just"/>
            <a:r>
              <a:rPr lang="en-US" dirty="0" smtClean="0"/>
              <a:t>The term use-case (i.e. a specific case of system usage) is sometimes used to refer to a scenario</a:t>
            </a:r>
          </a:p>
          <a:p>
            <a:pPr algn="just"/>
            <a:r>
              <a:rPr lang="en-US" dirty="0" smtClean="0"/>
              <a:t>There are different views on the relationship between use cases and scenarios:</a:t>
            </a:r>
          </a:p>
          <a:p>
            <a:pPr lvl="1" algn="just"/>
            <a:r>
              <a:rPr lang="en-US" dirty="0" smtClean="0"/>
              <a:t>A use-case is a scenario</a:t>
            </a:r>
          </a:p>
          <a:p>
            <a:pPr lvl="1" algn="just"/>
            <a:r>
              <a:rPr lang="en-US" dirty="0" smtClean="0"/>
              <a:t>A scenario is a collection of use-cases. Therefore, each exceptional interaction is represented as a separate use-case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24640" y="4266000"/>
              <a:ext cx="6300000" cy="2592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1760" y="4263480"/>
                <a:ext cx="6305760" cy="259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Observation and social analysis</a:t>
            </a:r>
            <a:endParaRPr lang="en-GB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People often find it hard to describe what they do because it is so natural to them. Sometimes, the best way to understand it is to observe them at work</a:t>
            </a:r>
          </a:p>
          <a:p>
            <a:pPr algn="just"/>
            <a:r>
              <a:rPr lang="en-US" dirty="0" smtClean="0"/>
              <a:t>Ethnography is a technique from the social sciences which has proved to be valuable in understanding actual work processes</a:t>
            </a:r>
          </a:p>
          <a:p>
            <a:pPr algn="just"/>
            <a:r>
              <a:rPr lang="en-US" dirty="0" smtClean="0"/>
              <a:t>Actual work processes often differ from formal, prescribed processes</a:t>
            </a:r>
          </a:p>
          <a:p>
            <a:pPr algn="just"/>
            <a:r>
              <a:rPr lang="en-US" dirty="0" smtClean="0"/>
              <a:t>An ethnographer spends some time observing people at work and building up a picture of how work is done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56120" y="4976640"/>
              <a:ext cx="7308720" cy="1824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3600" y="4973760"/>
                <a:ext cx="7314480" cy="183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Ethnography guidelines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Assume that people are good at doing their job and look for non-standard ways of working</a:t>
            </a:r>
          </a:p>
          <a:p>
            <a:pPr algn="just"/>
            <a:r>
              <a:rPr lang="en-US" dirty="0" smtClean="0"/>
              <a:t>Spend time getting to know the people and establish a trust relationship</a:t>
            </a:r>
          </a:p>
          <a:p>
            <a:pPr algn="just"/>
            <a:r>
              <a:rPr lang="en-US" dirty="0" smtClean="0"/>
              <a:t>Keep detailed notes of all work practices. Analyze them and draw conclusions from them</a:t>
            </a:r>
          </a:p>
          <a:p>
            <a:pPr algn="just"/>
            <a:r>
              <a:rPr lang="en-US" dirty="0" smtClean="0"/>
              <a:t>Combine observation with open-ended interviewing</a:t>
            </a:r>
          </a:p>
          <a:p>
            <a:pPr algn="just"/>
            <a:r>
              <a:rPr lang="en-US" dirty="0" smtClean="0"/>
              <a:t>Organize regular de-briefing session where the ethnographer talks with people outside the process</a:t>
            </a:r>
          </a:p>
          <a:p>
            <a:pPr algn="just"/>
            <a:r>
              <a:rPr lang="en-US" dirty="0" smtClean="0"/>
              <a:t>Combine ethnography with other elicitation techniques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Requirements Engineering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5267</TotalTime>
  <Words>1078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Origin</vt:lpstr>
      <vt:lpstr>2_Origin</vt:lpstr>
      <vt:lpstr>1_Origin</vt:lpstr>
      <vt:lpstr>Requirements Elicitation Process</vt:lpstr>
      <vt:lpstr>Recap</vt:lpstr>
      <vt:lpstr>Today’s lecture</vt:lpstr>
      <vt:lpstr>Scenarios</vt:lpstr>
      <vt:lpstr>Library scenario - document ordering</vt:lpstr>
      <vt:lpstr>Library Scenario</vt:lpstr>
      <vt:lpstr>Scenarios and OOD</vt:lpstr>
      <vt:lpstr>Observation and social analysis</vt:lpstr>
      <vt:lpstr>Ethnography guidelines</vt:lpstr>
      <vt:lpstr>Ethnography in elicitation</vt:lpstr>
      <vt:lpstr>Ethnographic perspectives</vt:lpstr>
      <vt:lpstr>Requirements reuse</vt:lpstr>
      <vt:lpstr>Reuse possibilities</vt:lpstr>
      <vt:lpstr>Prototyping</vt:lpstr>
      <vt:lpstr>Prototyping benefits</vt:lpstr>
      <vt:lpstr>Types of prototyping</vt:lpstr>
      <vt:lpstr>Prototyping costs and problems</vt:lpstr>
      <vt:lpstr>Approaches to prototyping</vt:lpstr>
      <vt:lpstr>Executable prototype development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Atique</dc:creator>
  <cp:lastModifiedBy>NTS</cp:lastModifiedBy>
  <cp:revision>110</cp:revision>
  <dcterms:created xsi:type="dcterms:W3CDTF">2012-09-05T05:27:50Z</dcterms:created>
  <dcterms:modified xsi:type="dcterms:W3CDTF">2014-11-21T05:38:42Z</dcterms:modified>
</cp:coreProperties>
</file>