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  <p:sldId id="260" r:id="rId4"/>
    <p:sldId id="261" r:id="rId5"/>
    <p:sldId id="262" r:id="rId6"/>
    <p:sldId id="263" r:id="rId7"/>
    <p:sldId id="264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6" y="0"/>
            <a:ext cx="3086008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6" y="0"/>
            <a:ext cx="308600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6" y="0"/>
            <a:ext cx="3086008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6" y="0"/>
            <a:ext cx="3086008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6" y="0"/>
            <a:ext cx="3086008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/>
              <a:t>d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a</a:t>
            </a:r>
            <a:r>
              <a:rPr lang="en-US"/>
              <a:t>n</a:t>
            </a:r>
            <a:r>
              <a:rPr lang="en-US"/>
              <a:t>d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p</a:t>
            </a:r>
            <a:r>
              <a:rPr lang="en-US"/>
              <a:t>u</a:t>
            </a:r>
            <a:r>
              <a:rPr lang="en-US"/>
              <a:t>t</a:t>
            </a:r>
            <a:r>
              <a:rPr lang="en-US"/>
              <a:t>e</a:t>
            </a:r>
            <a:r>
              <a:rPr lang="en-US"/>
              <a:t>r</a:t>
            </a:r>
            <a:r>
              <a:rPr lang="en-US"/>
              <a:t> 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m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a</a:t>
            </a:r>
            <a:r>
              <a:rPr lang="en-US"/>
              <a:t>t</a:t>
            </a:r>
            <a:r>
              <a:rPr lang="en-US"/>
              <a:t>i</a:t>
            </a:r>
            <a:r>
              <a:rPr lang="en-US"/>
              <a:t>o</a:t>
            </a:r>
            <a:r>
              <a:rPr lang="en-US"/>
              <a:t>m</a:t>
            </a:r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8995" y="173038"/>
            <a:ext cx="308600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X650C</dc:creator>
  <dcterms:created xsi:type="dcterms:W3CDTF">2015-05-11T23:30:45Z</dcterms:created>
  <dcterms:modified xsi:type="dcterms:W3CDTF">2020-04-24T08:53:28Z</dcterms:modified>
</cp:coreProperties>
</file>