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0" r:id="rId4"/>
    <p:sldId id="263" r:id="rId5"/>
    <p:sldId id="264"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C13E3C-D461-4483-AF49-3A6B76508BC1}"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BA65A-7170-4666-B4E7-DA9F47D54356}" type="slidenum">
              <a:rPr lang="en-US" smtClean="0"/>
              <a:t>‹#›</a:t>
            </a:fld>
            <a:endParaRPr lang="en-US"/>
          </a:p>
        </p:txBody>
      </p:sp>
    </p:spTree>
    <p:extLst>
      <p:ext uri="{BB962C8B-B14F-4D97-AF65-F5344CB8AC3E}">
        <p14:creationId xmlns:p14="http://schemas.microsoft.com/office/powerpoint/2010/main" val="183550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C13E3C-D461-4483-AF49-3A6B76508BC1}"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BA65A-7170-4666-B4E7-DA9F47D54356}" type="slidenum">
              <a:rPr lang="en-US" smtClean="0"/>
              <a:t>‹#›</a:t>
            </a:fld>
            <a:endParaRPr lang="en-US"/>
          </a:p>
        </p:txBody>
      </p:sp>
    </p:spTree>
    <p:extLst>
      <p:ext uri="{BB962C8B-B14F-4D97-AF65-F5344CB8AC3E}">
        <p14:creationId xmlns:p14="http://schemas.microsoft.com/office/powerpoint/2010/main" val="3187367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C13E3C-D461-4483-AF49-3A6B76508BC1}"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BA65A-7170-4666-B4E7-DA9F47D54356}" type="slidenum">
              <a:rPr lang="en-US" smtClean="0"/>
              <a:t>‹#›</a:t>
            </a:fld>
            <a:endParaRPr lang="en-US"/>
          </a:p>
        </p:txBody>
      </p:sp>
    </p:spTree>
    <p:extLst>
      <p:ext uri="{BB962C8B-B14F-4D97-AF65-F5344CB8AC3E}">
        <p14:creationId xmlns:p14="http://schemas.microsoft.com/office/powerpoint/2010/main" val="520387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C13E3C-D461-4483-AF49-3A6B76508BC1}"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BA65A-7170-4666-B4E7-DA9F47D54356}" type="slidenum">
              <a:rPr lang="en-US" smtClean="0"/>
              <a:t>‹#›</a:t>
            </a:fld>
            <a:endParaRPr lang="en-US"/>
          </a:p>
        </p:txBody>
      </p:sp>
    </p:spTree>
    <p:extLst>
      <p:ext uri="{BB962C8B-B14F-4D97-AF65-F5344CB8AC3E}">
        <p14:creationId xmlns:p14="http://schemas.microsoft.com/office/powerpoint/2010/main" val="3504974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C13E3C-D461-4483-AF49-3A6B76508BC1}"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BA65A-7170-4666-B4E7-DA9F47D54356}" type="slidenum">
              <a:rPr lang="en-US" smtClean="0"/>
              <a:t>‹#›</a:t>
            </a:fld>
            <a:endParaRPr lang="en-US"/>
          </a:p>
        </p:txBody>
      </p:sp>
    </p:spTree>
    <p:extLst>
      <p:ext uri="{BB962C8B-B14F-4D97-AF65-F5344CB8AC3E}">
        <p14:creationId xmlns:p14="http://schemas.microsoft.com/office/powerpoint/2010/main" val="3769076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C13E3C-D461-4483-AF49-3A6B76508BC1}"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BA65A-7170-4666-B4E7-DA9F47D54356}" type="slidenum">
              <a:rPr lang="en-US" smtClean="0"/>
              <a:t>‹#›</a:t>
            </a:fld>
            <a:endParaRPr lang="en-US"/>
          </a:p>
        </p:txBody>
      </p:sp>
    </p:spTree>
    <p:extLst>
      <p:ext uri="{BB962C8B-B14F-4D97-AF65-F5344CB8AC3E}">
        <p14:creationId xmlns:p14="http://schemas.microsoft.com/office/powerpoint/2010/main" val="3284792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C13E3C-D461-4483-AF49-3A6B76508BC1}"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0BA65A-7170-4666-B4E7-DA9F47D54356}" type="slidenum">
              <a:rPr lang="en-US" smtClean="0"/>
              <a:t>‹#›</a:t>
            </a:fld>
            <a:endParaRPr lang="en-US"/>
          </a:p>
        </p:txBody>
      </p:sp>
    </p:spTree>
    <p:extLst>
      <p:ext uri="{BB962C8B-B14F-4D97-AF65-F5344CB8AC3E}">
        <p14:creationId xmlns:p14="http://schemas.microsoft.com/office/powerpoint/2010/main" val="1493765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C13E3C-D461-4483-AF49-3A6B76508BC1}"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0BA65A-7170-4666-B4E7-DA9F47D54356}" type="slidenum">
              <a:rPr lang="en-US" smtClean="0"/>
              <a:t>‹#›</a:t>
            </a:fld>
            <a:endParaRPr lang="en-US"/>
          </a:p>
        </p:txBody>
      </p:sp>
    </p:spTree>
    <p:extLst>
      <p:ext uri="{BB962C8B-B14F-4D97-AF65-F5344CB8AC3E}">
        <p14:creationId xmlns:p14="http://schemas.microsoft.com/office/powerpoint/2010/main" val="3299111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13E3C-D461-4483-AF49-3A6B76508BC1}"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0BA65A-7170-4666-B4E7-DA9F47D54356}" type="slidenum">
              <a:rPr lang="en-US" smtClean="0"/>
              <a:t>‹#›</a:t>
            </a:fld>
            <a:endParaRPr lang="en-US"/>
          </a:p>
        </p:txBody>
      </p:sp>
    </p:spTree>
    <p:extLst>
      <p:ext uri="{BB962C8B-B14F-4D97-AF65-F5344CB8AC3E}">
        <p14:creationId xmlns:p14="http://schemas.microsoft.com/office/powerpoint/2010/main" val="4207544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C13E3C-D461-4483-AF49-3A6B76508BC1}"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BA65A-7170-4666-B4E7-DA9F47D54356}" type="slidenum">
              <a:rPr lang="en-US" smtClean="0"/>
              <a:t>‹#›</a:t>
            </a:fld>
            <a:endParaRPr lang="en-US"/>
          </a:p>
        </p:txBody>
      </p:sp>
    </p:spTree>
    <p:extLst>
      <p:ext uri="{BB962C8B-B14F-4D97-AF65-F5344CB8AC3E}">
        <p14:creationId xmlns:p14="http://schemas.microsoft.com/office/powerpoint/2010/main" val="1497969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C13E3C-D461-4483-AF49-3A6B76508BC1}"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BA65A-7170-4666-B4E7-DA9F47D54356}" type="slidenum">
              <a:rPr lang="en-US" smtClean="0"/>
              <a:t>‹#›</a:t>
            </a:fld>
            <a:endParaRPr lang="en-US"/>
          </a:p>
        </p:txBody>
      </p:sp>
    </p:spTree>
    <p:extLst>
      <p:ext uri="{BB962C8B-B14F-4D97-AF65-F5344CB8AC3E}">
        <p14:creationId xmlns:p14="http://schemas.microsoft.com/office/powerpoint/2010/main" val="32986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13E3C-D461-4483-AF49-3A6B76508BC1}" type="datetimeFigureOut">
              <a:rPr lang="en-US" smtClean="0"/>
              <a:t>4/25/2020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BA65A-7170-4666-B4E7-DA9F47D54356}" type="slidenum">
              <a:rPr lang="en-US" smtClean="0"/>
              <a:t>‹#›</a:t>
            </a:fld>
            <a:endParaRPr lang="en-US"/>
          </a:p>
        </p:txBody>
      </p:sp>
    </p:spTree>
    <p:extLst>
      <p:ext uri="{BB962C8B-B14F-4D97-AF65-F5344CB8AC3E}">
        <p14:creationId xmlns:p14="http://schemas.microsoft.com/office/powerpoint/2010/main" val="1355565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Content Placeholder 5"/>
          <p:cNvSpPr>
            <a:spLocks noGrp="1"/>
          </p:cNvSpPr>
          <p:nvPr>
            <p:ph idx="1"/>
          </p:nvPr>
        </p:nvSpPr>
        <p:spPr/>
        <p:txBody>
          <a:bodyPr/>
          <a:lstStyle/>
          <a:p>
            <a:r>
              <a:rPr lang="en-US" dirty="0" smtClean="0"/>
              <a:t>ID: 14105</a:t>
            </a:r>
          </a:p>
          <a:p>
            <a:r>
              <a:rPr lang="en-US" dirty="0" smtClean="0"/>
              <a:t>Name: Hamid khan</a:t>
            </a:r>
          </a:p>
          <a:p>
            <a:r>
              <a:rPr lang="en-US" dirty="0" smtClean="0"/>
              <a:t>Date: 25/04/2020</a:t>
            </a:r>
          </a:p>
          <a:p>
            <a:r>
              <a:rPr lang="en-US" dirty="0" smtClean="0"/>
              <a:t>Subject: OOSAD</a:t>
            </a:r>
          </a:p>
          <a:p>
            <a:r>
              <a:rPr lang="en-US" dirty="0" smtClean="0"/>
              <a:t>Program: BS(CS)</a:t>
            </a:r>
          </a:p>
          <a:p>
            <a:endParaRPr lang="en-US" dirty="0" smtClean="0"/>
          </a:p>
          <a:p>
            <a:endParaRPr lang="en-US" dirty="0"/>
          </a:p>
        </p:txBody>
      </p:sp>
    </p:spTree>
    <p:extLst>
      <p:ext uri="{BB962C8B-B14F-4D97-AF65-F5344CB8AC3E}">
        <p14:creationId xmlns:p14="http://schemas.microsoft.com/office/powerpoint/2010/main" val="129629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style>
          <a:lnRef idx="1">
            <a:schemeClr val="dk1"/>
          </a:lnRef>
          <a:fillRef idx="2">
            <a:schemeClr val="dk1"/>
          </a:fillRef>
          <a:effectRef idx="1">
            <a:schemeClr val="dk1"/>
          </a:effectRef>
          <a:fontRef idx="minor">
            <a:schemeClr val="dk1"/>
          </a:fontRef>
        </p:style>
        <p:txBody>
          <a:bodyPr>
            <a:normAutofit/>
          </a:bodyPr>
          <a:lstStyle/>
          <a:p>
            <a:r>
              <a:rPr lang="en-US" sz="4800" b="1" dirty="0" smtClean="0"/>
              <a:t>Q1: Draw Use Case diagram </a:t>
            </a:r>
            <a:endParaRPr lang="en-US" sz="4800" b="1" dirty="0"/>
          </a:p>
        </p:txBody>
      </p:sp>
      <p:sp>
        <p:nvSpPr>
          <p:cNvPr id="3" name="Content Placeholder 2"/>
          <p:cNvSpPr>
            <a:spLocks noGrp="1"/>
          </p:cNvSpPr>
          <p:nvPr>
            <p:ph idx="1"/>
          </p:nvPr>
        </p:nvSpPr>
        <p:spPr/>
        <p:txBody>
          <a:bodyPr>
            <a:normAutofit lnSpcReduction="10000"/>
          </a:bodyPr>
          <a:lstStyle/>
          <a:p>
            <a:r>
              <a:rPr lang="en-US" sz="2000" b="1" dirty="0" smtClean="0"/>
              <a:t>At the beginning of each semester, students may request a course catalog containing a list of course offerings needed for the semester. Information about each course, such as instructor, department, and prerequisites are included to help students make informed decisions. </a:t>
            </a:r>
          </a:p>
          <a:p>
            <a:pPr marL="0" indent="0">
              <a:buNone/>
            </a:pPr>
            <a:r>
              <a:rPr lang="en-US" sz="2000" b="1" dirty="0"/>
              <a:t> </a:t>
            </a:r>
            <a:r>
              <a:rPr lang="en-US" sz="2000" b="1" dirty="0" smtClean="0"/>
              <a:t>• The new system will allow students to select four course offerings for the coming semester. In addition, each student will indicate two alternative choices in case a course offering becomes filled or is canceled. No course offering will have more than ten students or fewer than three students. A course offering with fewer than three students will be canceled. Once the registration process is completed for a student, the registration system sends information to the billing system so the student can be billed for the semester. </a:t>
            </a:r>
          </a:p>
          <a:p>
            <a:pPr marL="0" indent="0">
              <a:buNone/>
            </a:pPr>
            <a:r>
              <a:rPr lang="en-US" sz="2000" b="1" dirty="0" smtClean="0"/>
              <a:t>• Professors must be able to access the online system to indicate which courses they will be teaching, and to see which students signed up for their course offerings. </a:t>
            </a:r>
          </a:p>
          <a:p>
            <a:pPr marL="0" indent="0">
              <a:buNone/>
            </a:pPr>
            <a:r>
              <a:rPr lang="en-US" sz="2000" b="1" dirty="0" smtClean="0"/>
              <a:t>• For each semester, there is a period of time that students can change their schedule. Students must be able to access the system during this time to add or drop courses</a:t>
            </a:r>
          </a:p>
          <a:p>
            <a:r>
              <a:rPr lang="en-US" sz="2000" b="1" dirty="0" smtClean="0"/>
              <a:t>Answer is in the next slide.</a:t>
            </a:r>
            <a:endParaRPr lang="en-US" sz="2000" b="1" dirty="0"/>
          </a:p>
        </p:txBody>
      </p:sp>
    </p:spTree>
    <p:extLst>
      <p:ext uri="{BB962C8B-B14F-4D97-AF65-F5344CB8AC3E}">
        <p14:creationId xmlns:p14="http://schemas.microsoft.com/office/powerpoint/2010/main" val="409549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49"/>
          </a:xfrm>
        </p:spPr>
        <p:txBody>
          <a:bodyPr>
            <a:normAutofit fontScale="90000"/>
          </a:bodyPr>
          <a:lstStyle/>
          <a:p>
            <a:endParaRPr lang="en-US"/>
          </a:p>
        </p:txBody>
      </p:sp>
      <p:pic>
        <p:nvPicPr>
          <p:cNvPr id="8"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1132" y="777181"/>
            <a:ext cx="476689" cy="751702"/>
          </a:xfrm>
        </p:spPr>
      </p:pic>
      <p:sp>
        <p:nvSpPr>
          <p:cNvPr id="5" name="TextBox 4"/>
          <p:cNvSpPr txBox="1"/>
          <p:nvPr/>
        </p:nvSpPr>
        <p:spPr>
          <a:xfrm>
            <a:off x="2928730" y="38518"/>
            <a:ext cx="7156174" cy="369332"/>
          </a:xfrm>
          <a:prstGeom prst="rect">
            <a:avLst/>
          </a:prstGeom>
          <a:noFill/>
        </p:spPr>
        <p:txBody>
          <a:bodyPr wrap="square" rtlCol="0">
            <a:spAutoFit/>
          </a:bodyPr>
          <a:lstStyle/>
          <a:p>
            <a:r>
              <a:rPr lang="en-US" dirty="0"/>
              <a:t> </a:t>
            </a:r>
            <a:r>
              <a:rPr lang="en-US" dirty="0" smtClean="0"/>
              <a:t>Online Course </a:t>
            </a:r>
            <a:r>
              <a:rPr lang="en-US" dirty="0" err="1" smtClean="0"/>
              <a:t>Registeration</a:t>
            </a:r>
            <a:endParaRPr lang="en-US" dirty="0"/>
          </a:p>
        </p:txBody>
      </p:sp>
      <p:pic>
        <p:nvPicPr>
          <p:cNvPr id="9"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132" y="5157025"/>
            <a:ext cx="476689" cy="751702"/>
          </a:xfrm>
          <a:prstGeom prst="rect">
            <a:avLst/>
          </a:prstGeom>
        </p:spPr>
      </p:pic>
      <p:pic>
        <p:nvPicPr>
          <p:cNvPr id="10"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7534" y="809087"/>
            <a:ext cx="476689" cy="751702"/>
          </a:xfrm>
          <a:prstGeom prst="rect">
            <a:avLst/>
          </a:prstGeom>
        </p:spPr>
      </p:pic>
      <p:pic>
        <p:nvPicPr>
          <p:cNvPr id="11"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7534" y="5188931"/>
            <a:ext cx="476689" cy="751702"/>
          </a:xfrm>
          <a:prstGeom prst="rect">
            <a:avLst/>
          </a:prstGeom>
        </p:spPr>
      </p:pic>
      <p:pic>
        <p:nvPicPr>
          <p:cNvPr id="37" name="Pictur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87533" y="1560789"/>
            <a:ext cx="966025" cy="241507"/>
          </a:xfrm>
          <a:prstGeom prst="rect">
            <a:avLst/>
          </a:prstGeom>
        </p:spPr>
      </p:pic>
      <p:pic>
        <p:nvPicPr>
          <p:cNvPr id="38" name="Picture 3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87533" y="5940633"/>
            <a:ext cx="792722" cy="234880"/>
          </a:xfrm>
          <a:prstGeom prst="rect">
            <a:avLst/>
          </a:prstGeom>
        </p:spPr>
      </p:pic>
      <p:pic>
        <p:nvPicPr>
          <p:cNvPr id="39" name="Picture 3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5607" y="1560789"/>
            <a:ext cx="575054" cy="415997"/>
          </a:xfrm>
          <a:prstGeom prst="rect">
            <a:avLst/>
          </a:prstGeom>
        </p:spPr>
      </p:pic>
      <p:pic>
        <p:nvPicPr>
          <p:cNvPr id="40" name="Picture 3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8449" y="5946880"/>
            <a:ext cx="822678" cy="334649"/>
          </a:xfrm>
          <a:prstGeom prst="rect">
            <a:avLst/>
          </a:prstGeom>
        </p:spPr>
      </p:pic>
      <p:sp>
        <p:nvSpPr>
          <p:cNvPr id="41" name="Rectangle 40"/>
          <p:cNvSpPr/>
          <p:nvPr/>
        </p:nvSpPr>
        <p:spPr>
          <a:xfrm>
            <a:off x="1659834" y="-36112"/>
            <a:ext cx="7235687" cy="68580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schemeClr val="tx1"/>
              </a:solidFill>
            </a:endParaRPr>
          </a:p>
        </p:txBody>
      </p:sp>
      <p:sp>
        <p:nvSpPr>
          <p:cNvPr id="42" name="Oval 41"/>
          <p:cNvSpPr/>
          <p:nvPr/>
        </p:nvSpPr>
        <p:spPr>
          <a:xfrm>
            <a:off x="1802296" y="365125"/>
            <a:ext cx="1351721" cy="44396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Search subject</a:t>
            </a:r>
            <a:endParaRPr lang="en-US" dirty="0"/>
          </a:p>
        </p:txBody>
      </p:sp>
      <p:sp>
        <p:nvSpPr>
          <p:cNvPr id="43" name="Oval 42"/>
          <p:cNvSpPr/>
          <p:nvPr/>
        </p:nvSpPr>
        <p:spPr>
          <a:xfrm>
            <a:off x="1802296" y="870651"/>
            <a:ext cx="1351721" cy="44396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Register </a:t>
            </a:r>
            <a:endParaRPr lang="en-US" dirty="0"/>
          </a:p>
        </p:txBody>
      </p:sp>
      <p:sp>
        <p:nvSpPr>
          <p:cNvPr id="44" name="Oval 43"/>
          <p:cNvSpPr/>
          <p:nvPr/>
        </p:nvSpPr>
        <p:spPr>
          <a:xfrm>
            <a:off x="1802296" y="1376177"/>
            <a:ext cx="1351721" cy="44396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Pay bill</a:t>
            </a:r>
            <a:endParaRPr lang="en-US" dirty="0"/>
          </a:p>
        </p:txBody>
      </p:sp>
      <p:sp>
        <p:nvSpPr>
          <p:cNvPr id="45" name="Oval 44"/>
          <p:cNvSpPr/>
          <p:nvPr/>
        </p:nvSpPr>
        <p:spPr>
          <a:xfrm>
            <a:off x="1802296" y="1975264"/>
            <a:ext cx="1938128" cy="62833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Alternative course</a:t>
            </a:r>
            <a:endParaRPr lang="en-US" dirty="0"/>
          </a:p>
        </p:txBody>
      </p:sp>
      <p:sp>
        <p:nvSpPr>
          <p:cNvPr id="46" name="Oval 45"/>
          <p:cNvSpPr/>
          <p:nvPr/>
        </p:nvSpPr>
        <p:spPr>
          <a:xfrm>
            <a:off x="6977368" y="296690"/>
            <a:ext cx="1683026" cy="57396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Manage access</a:t>
            </a:r>
            <a:endParaRPr lang="en-US" dirty="0"/>
          </a:p>
        </p:txBody>
      </p:sp>
      <p:sp>
        <p:nvSpPr>
          <p:cNvPr id="47" name="Oval 46"/>
          <p:cNvSpPr/>
          <p:nvPr/>
        </p:nvSpPr>
        <p:spPr>
          <a:xfrm>
            <a:off x="6977368" y="911806"/>
            <a:ext cx="1683025" cy="57396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700" dirty="0" smtClean="0"/>
          </a:p>
          <a:p>
            <a:pPr algn="ctr"/>
            <a:endParaRPr lang="en-US" sz="1700" dirty="0" smtClean="0"/>
          </a:p>
          <a:p>
            <a:pPr algn="ctr"/>
            <a:r>
              <a:rPr lang="en-US" sz="1700" dirty="0" smtClean="0"/>
              <a:t>Check</a:t>
            </a:r>
            <a:br>
              <a:rPr lang="en-US" sz="1700" dirty="0" smtClean="0"/>
            </a:br>
            <a:r>
              <a:rPr lang="en-US" sz="1700" dirty="0" smtClean="0"/>
              <a:t>accessibility</a:t>
            </a:r>
          </a:p>
          <a:p>
            <a:pPr algn="ctr"/>
            <a:endParaRPr lang="en-US" dirty="0"/>
          </a:p>
        </p:txBody>
      </p:sp>
      <p:sp>
        <p:nvSpPr>
          <p:cNvPr id="48" name="Oval 47"/>
          <p:cNvSpPr/>
          <p:nvPr/>
        </p:nvSpPr>
        <p:spPr>
          <a:xfrm>
            <a:off x="6977368" y="1499224"/>
            <a:ext cx="1683025" cy="57396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Add subject </a:t>
            </a:r>
            <a:endParaRPr lang="en-US" dirty="0"/>
          </a:p>
        </p:txBody>
      </p:sp>
      <p:sp>
        <p:nvSpPr>
          <p:cNvPr id="49" name="Oval 48"/>
          <p:cNvSpPr/>
          <p:nvPr/>
        </p:nvSpPr>
        <p:spPr>
          <a:xfrm>
            <a:off x="5171657" y="3345469"/>
            <a:ext cx="2044978" cy="573961"/>
          </a:xfrm>
          <a:prstGeom prst="ellipse">
            <a:avLst/>
          </a:prstGeom>
          <a:solidFill>
            <a:srgbClr val="FF00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authentication</a:t>
            </a:r>
          </a:p>
        </p:txBody>
      </p:sp>
      <p:sp>
        <p:nvSpPr>
          <p:cNvPr id="50" name="Oval 49"/>
          <p:cNvSpPr/>
          <p:nvPr/>
        </p:nvSpPr>
        <p:spPr>
          <a:xfrm>
            <a:off x="2173358" y="2775289"/>
            <a:ext cx="1567068" cy="573961"/>
          </a:xfrm>
          <a:prstGeom prst="ellipse">
            <a:avLst/>
          </a:prstGeom>
          <a:solidFill>
            <a:srgbClr val="FF00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User name</a:t>
            </a:r>
            <a:endParaRPr lang="en-US" dirty="0"/>
          </a:p>
        </p:txBody>
      </p:sp>
      <p:sp>
        <p:nvSpPr>
          <p:cNvPr id="51" name="Oval 50"/>
          <p:cNvSpPr/>
          <p:nvPr/>
        </p:nvSpPr>
        <p:spPr>
          <a:xfrm>
            <a:off x="2173359" y="3428077"/>
            <a:ext cx="1567066" cy="573961"/>
          </a:xfrm>
          <a:prstGeom prst="ellipse">
            <a:avLst/>
          </a:prstGeom>
          <a:solidFill>
            <a:srgbClr val="FF00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password</a:t>
            </a:r>
            <a:endParaRPr lang="en-US" dirty="0"/>
          </a:p>
        </p:txBody>
      </p:sp>
      <p:sp>
        <p:nvSpPr>
          <p:cNvPr id="52" name="Snip and Round Single Corner Rectangle 51"/>
          <p:cNvSpPr/>
          <p:nvPr/>
        </p:nvSpPr>
        <p:spPr>
          <a:xfrm>
            <a:off x="4171219" y="519009"/>
            <a:ext cx="1537252" cy="508962"/>
          </a:xfrm>
          <a:prstGeom prst="snip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Max 4 course</a:t>
            </a:r>
            <a:endParaRPr lang="en-US" dirty="0"/>
          </a:p>
        </p:txBody>
      </p:sp>
      <p:sp>
        <p:nvSpPr>
          <p:cNvPr id="53" name="Snip and Round Single Corner Rectangle 52"/>
          <p:cNvSpPr/>
          <p:nvPr/>
        </p:nvSpPr>
        <p:spPr>
          <a:xfrm>
            <a:off x="4166298" y="1205743"/>
            <a:ext cx="1537252" cy="508962"/>
          </a:xfrm>
          <a:prstGeom prst="snip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Min 2 course</a:t>
            </a:r>
            <a:endParaRPr lang="en-US" dirty="0"/>
          </a:p>
        </p:txBody>
      </p:sp>
      <p:sp>
        <p:nvSpPr>
          <p:cNvPr id="54" name="Oval 53"/>
          <p:cNvSpPr/>
          <p:nvPr/>
        </p:nvSpPr>
        <p:spPr>
          <a:xfrm>
            <a:off x="1719272" y="4838001"/>
            <a:ext cx="1592111" cy="57396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View subject</a:t>
            </a:r>
            <a:endParaRPr lang="en-US" dirty="0"/>
          </a:p>
        </p:txBody>
      </p:sp>
      <p:sp>
        <p:nvSpPr>
          <p:cNvPr id="55" name="Oval 54"/>
          <p:cNvSpPr/>
          <p:nvPr/>
        </p:nvSpPr>
        <p:spPr>
          <a:xfrm>
            <a:off x="2073964" y="6197782"/>
            <a:ext cx="1262269" cy="57396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Submit grads</a:t>
            </a:r>
            <a:endParaRPr lang="en-US" dirty="0"/>
          </a:p>
        </p:txBody>
      </p:sp>
      <p:sp>
        <p:nvSpPr>
          <p:cNvPr id="56" name="Oval 55"/>
          <p:cNvSpPr/>
          <p:nvPr/>
        </p:nvSpPr>
        <p:spPr>
          <a:xfrm>
            <a:off x="3909388" y="4326400"/>
            <a:ext cx="1262269" cy="57396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Sub names</a:t>
            </a:r>
            <a:endParaRPr lang="en-US" dirty="0"/>
          </a:p>
        </p:txBody>
      </p:sp>
      <p:sp>
        <p:nvSpPr>
          <p:cNvPr id="57" name="Oval 56"/>
          <p:cNvSpPr/>
          <p:nvPr/>
        </p:nvSpPr>
        <p:spPr>
          <a:xfrm>
            <a:off x="3909388" y="5103552"/>
            <a:ext cx="1386062" cy="57396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department</a:t>
            </a:r>
            <a:endParaRPr lang="en-US" dirty="0"/>
          </a:p>
        </p:txBody>
      </p:sp>
      <p:sp>
        <p:nvSpPr>
          <p:cNvPr id="59" name="Oval 58"/>
          <p:cNvSpPr/>
          <p:nvPr/>
        </p:nvSpPr>
        <p:spPr>
          <a:xfrm>
            <a:off x="6732104" y="4280008"/>
            <a:ext cx="1746801" cy="57396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Manage database</a:t>
            </a:r>
            <a:endParaRPr lang="en-US" dirty="0"/>
          </a:p>
        </p:txBody>
      </p:sp>
      <p:sp>
        <p:nvSpPr>
          <p:cNvPr id="60" name="Oval 59"/>
          <p:cNvSpPr/>
          <p:nvPr/>
        </p:nvSpPr>
        <p:spPr>
          <a:xfrm>
            <a:off x="6732104" y="5004449"/>
            <a:ext cx="1746801" cy="57396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Manage </a:t>
            </a:r>
            <a:endParaRPr lang="en-US" dirty="0"/>
          </a:p>
        </p:txBody>
      </p:sp>
      <p:sp>
        <p:nvSpPr>
          <p:cNvPr id="61" name="Oval 60"/>
          <p:cNvSpPr/>
          <p:nvPr/>
        </p:nvSpPr>
        <p:spPr>
          <a:xfrm>
            <a:off x="6732105" y="5880703"/>
            <a:ext cx="1746800" cy="573961"/>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Make bill</a:t>
            </a:r>
            <a:endParaRPr lang="en-US" dirty="0"/>
          </a:p>
        </p:txBody>
      </p:sp>
      <p:cxnSp>
        <p:nvCxnSpPr>
          <p:cNvPr id="63" name="Straight Connector 62"/>
          <p:cNvCxnSpPr>
            <a:stCxn id="8" idx="3"/>
            <a:endCxn id="42" idx="2"/>
          </p:cNvCxnSpPr>
          <p:nvPr/>
        </p:nvCxnSpPr>
        <p:spPr>
          <a:xfrm flipV="1">
            <a:off x="867821" y="587106"/>
            <a:ext cx="934475" cy="565926"/>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8" idx="3"/>
            <a:endCxn id="43" idx="2"/>
          </p:cNvCxnSpPr>
          <p:nvPr/>
        </p:nvCxnSpPr>
        <p:spPr>
          <a:xfrm flipV="1">
            <a:off x="867821" y="1092632"/>
            <a:ext cx="934475" cy="60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8" idx="3"/>
            <a:endCxn id="44" idx="2"/>
          </p:cNvCxnSpPr>
          <p:nvPr/>
        </p:nvCxnSpPr>
        <p:spPr>
          <a:xfrm>
            <a:off x="867821" y="1153032"/>
            <a:ext cx="934475" cy="445126"/>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8" idx="3"/>
            <a:endCxn id="45" idx="2"/>
          </p:cNvCxnSpPr>
          <p:nvPr/>
        </p:nvCxnSpPr>
        <p:spPr>
          <a:xfrm>
            <a:off x="867821" y="1153032"/>
            <a:ext cx="934475" cy="1136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43" idx="6"/>
            <a:endCxn id="52" idx="2"/>
          </p:cNvCxnSpPr>
          <p:nvPr/>
        </p:nvCxnSpPr>
        <p:spPr>
          <a:xfrm flipV="1">
            <a:off x="3154017" y="773490"/>
            <a:ext cx="1017202" cy="319142"/>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5" idx="6"/>
            <a:endCxn id="53" idx="1"/>
          </p:cNvCxnSpPr>
          <p:nvPr/>
        </p:nvCxnSpPr>
        <p:spPr>
          <a:xfrm flipV="1">
            <a:off x="3740424" y="1714705"/>
            <a:ext cx="1194500" cy="57472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81" name="Freeform 80"/>
          <p:cNvSpPr/>
          <p:nvPr/>
        </p:nvSpPr>
        <p:spPr>
          <a:xfrm>
            <a:off x="901148" y="1046922"/>
            <a:ext cx="6122504" cy="357808"/>
          </a:xfrm>
          <a:custGeom>
            <a:avLst/>
            <a:gdLst>
              <a:gd name="connsiteX0" fmla="*/ 0 w 6122504"/>
              <a:gd name="connsiteY0" fmla="*/ 119269 h 357808"/>
              <a:gd name="connsiteX1" fmla="*/ 66261 w 6122504"/>
              <a:gd name="connsiteY1" fmla="*/ 132521 h 357808"/>
              <a:gd name="connsiteX2" fmla="*/ 159026 w 6122504"/>
              <a:gd name="connsiteY2" fmla="*/ 159026 h 357808"/>
              <a:gd name="connsiteX3" fmla="*/ 304800 w 6122504"/>
              <a:gd name="connsiteY3" fmla="*/ 198782 h 357808"/>
              <a:gd name="connsiteX4" fmla="*/ 371061 w 6122504"/>
              <a:gd name="connsiteY4" fmla="*/ 225287 h 357808"/>
              <a:gd name="connsiteX5" fmla="*/ 530087 w 6122504"/>
              <a:gd name="connsiteY5" fmla="*/ 304800 h 357808"/>
              <a:gd name="connsiteX6" fmla="*/ 675861 w 6122504"/>
              <a:gd name="connsiteY6" fmla="*/ 357808 h 357808"/>
              <a:gd name="connsiteX7" fmla="*/ 781878 w 6122504"/>
              <a:gd name="connsiteY7" fmla="*/ 344556 h 357808"/>
              <a:gd name="connsiteX8" fmla="*/ 914400 w 6122504"/>
              <a:gd name="connsiteY8" fmla="*/ 291548 h 357808"/>
              <a:gd name="connsiteX9" fmla="*/ 980661 w 6122504"/>
              <a:gd name="connsiteY9" fmla="*/ 278295 h 357808"/>
              <a:gd name="connsiteX10" fmla="*/ 1272209 w 6122504"/>
              <a:gd name="connsiteY10" fmla="*/ 291548 h 357808"/>
              <a:gd name="connsiteX11" fmla="*/ 1510748 w 6122504"/>
              <a:gd name="connsiteY11" fmla="*/ 278295 h 357808"/>
              <a:gd name="connsiteX12" fmla="*/ 1987826 w 6122504"/>
              <a:gd name="connsiteY12" fmla="*/ 304800 h 357808"/>
              <a:gd name="connsiteX13" fmla="*/ 2610678 w 6122504"/>
              <a:gd name="connsiteY13" fmla="*/ 291548 h 357808"/>
              <a:gd name="connsiteX14" fmla="*/ 2663687 w 6122504"/>
              <a:gd name="connsiteY14" fmla="*/ 278295 h 357808"/>
              <a:gd name="connsiteX15" fmla="*/ 2729948 w 6122504"/>
              <a:gd name="connsiteY15" fmla="*/ 265043 h 357808"/>
              <a:gd name="connsiteX16" fmla="*/ 2782956 w 6122504"/>
              <a:gd name="connsiteY16" fmla="*/ 251791 h 357808"/>
              <a:gd name="connsiteX17" fmla="*/ 2862469 w 6122504"/>
              <a:gd name="connsiteY17" fmla="*/ 238539 h 357808"/>
              <a:gd name="connsiteX18" fmla="*/ 2915478 w 6122504"/>
              <a:gd name="connsiteY18" fmla="*/ 225287 h 357808"/>
              <a:gd name="connsiteX19" fmla="*/ 2994991 w 6122504"/>
              <a:gd name="connsiteY19" fmla="*/ 212035 h 357808"/>
              <a:gd name="connsiteX20" fmla="*/ 3087756 w 6122504"/>
              <a:gd name="connsiteY20" fmla="*/ 185530 h 357808"/>
              <a:gd name="connsiteX21" fmla="*/ 3114261 w 6122504"/>
              <a:gd name="connsiteY21" fmla="*/ 159026 h 357808"/>
              <a:gd name="connsiteX22" fmla="*/ 3220278 w 6122504"/>
              <a:gd name="connsiteY22" fmla="*/ 119269 h 357808"/>
              <a:gd name="connsiteX23" fmla="*/ 3260035 w 6122504"/>
              <a:gd name="connsiteY23" fmla="*/ 92765 h 357808"/>
              <a:gd name="connsiteX24" fmla="*/ 3299791 w 6122504"/>
              <a:gd name="connsiteY24" fmla="*/ 79513 h 357808"/>
              <a:gd name="connsiteX25" fmla="*/ 4240695 w 6122504"/>
              <a:gd name="connsiteY25" fmla="*/ 66261 h 357808"/>
              <a:gd name="connsiteX26" fmla="*/ 4651513 w 6122504"/>
              <a:gd name="connsiteY26" fmla="*/ 53008 h 357808"/>
              <a:gd name="connsiteX27" fmla="*/ 4691269 w 6122504"/>
              <a:gd name="connsiteY27" fmla="*/ 39756 h 357808"/>
              <a:gd name="connsiteX28" fmla="*/ 4770782 w 6122504"/>
              <a:gd name="connsiteY28" fmla="*/ 26504 h 357808"/>
              <a:gd name="connsiteX29" fmla="*/ 4916556 w 6122504"/>
              <a:gd name="connsiteY29" fmla="*/ 0 h 357808"/>
              <a:gd name="connsiteX30" fmla="*/ 5420139 w 6122504"/>
              <a:gd name="connsiteY30" fmla="*/ 13252 h 357808"/>
              <a:gd name="connsiteX31" fmla="*/ 5486400 w 6122504"/>
              <a:gd name="connsiteY31" fmla="*/ 26504 h 357808"/>
              <a:gd name="connsiteX32" fmla="*/ 5592417 w 6122504"/>
              <a:gd name="connsiteY32" fmla="*/ 39756 h 357808"/>
              <a:gd name="connsiteX33" fmla="*/ 5698435 w 6122504"/>
              <a:gd name="connsiteY33" fmla="*/ 66261 h 357808"/>
              <a:gd name="connsiteX34" fmla="*/ 5738191 w 6122504"/>
              <a:gd name="connsiteY34" fmla="*/ 79513 h 357808"/>
              <a:gd name="connsiteX35" fmla="*/ 5883965 w 6122504"/>
              <a:gd name="connsiteY35" fmla="*/ 106017 h 357808"/>
              <a:gd name="connsiteX36" fmla="*/ 6082748 w 6122504"/>
              <a:gd name="connsiteY36" fmla="*/ 119269 h 357808"/>
              <a:gd name="connsiteX37" fmla="*/ 6122504 w 6122504"/>
              <a:gd name="connsiteY37" fmla="*/ 132521 h 357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122504" h="357808">
                <a:moveTo>
                  <a:pt x="0" y="119269"/>
                </a:moveTo>
                <a:cubicBezTo>
                  <a:pt x="22087" y="123686"/>
                  <a:pt x="44409" y="127058"/>
                  <a:pt x="66261" y="132521"/>
                </a:cubicBezTo>
                <a:cubicBezTo>
                  <a:pt x="243343" y="176793"/>
                  <a:pt x="-64059" y="109452"/>
                  <a:pt x="159026" y="159026"/>
                </a:cubicBezTo>
                <a:cubicBezTo>
                  <a:pt x="249967" y="179235"/>
                  <a:pt x="207286" y="163322"/>
                  <a:pt x="304800" y="198782"/>
                </a:cubicBezTo>
                <a:cubicBezTo>
                  <a:pt x="327156" y="206912"/>
                  <a:pt x="349537" y="215158"/>
                  <a:pt x="371061" y="225287"/>
                </a:cubicBezTo>
                <a:cubicBezTo>
                  <a:pt x="424685" y="250522"/>
                  <a:pt x="475060" y="282790"/>
                  <a:pt x="530087" y="304800"/>
                </a:cubicBezTo>
                <a:cubicBezTo>
                  <a:pt x="622288" y="341680"/>
                  <a:pt x="573780" y="323782"/>
                  <a:pt x="675861" y="357808"/>
                </a:cubicBezTo>
                <a:cubicBezTo>
                  <a:pt x="711200" y="353391"/>
                  <a:pt x="747563" y="354088"/>
                  <a:pt x="781878" y="344556"/>
                </a:cubicBezTo>
                <a:cubicBezTo>
                  <a:pt x="827719" y="331823"/>
                  <a:pt x="867747" y="300879"/>
                  <a:pt x="914400" y="291548"/>
                </a:cubicBezTo>
                <a:lnTo>
                  <a:pt x="980661" y="278295"/>
                </a:lnTo>
                <a:cubicBezTo>
                  <a:pt x="1077844" y="282713"/>
                  <a:pt x="1174926" y="291548"/>
                  <a:pt x="1272209" y="291548"/>
                </a:cubicBezTo>
                <a:cubicBezTo>
                  <a:pt x="1351845" y="291548"/>
                  <a:pt x="1431126" y="276821"/>
                  <a:pt x="1510748" y="278295"/>
                </a:cubicBezTo>
                <a:cubicBezTo>
                  <a:pt x="1669992" y="281244"/>
                  <a:pt x="1828800" y="295965"/>
                  <a:pt x="1987826" y="304800"/>
                </a:cubicBezTo>
                <a:lnTo>
                  <a:pt x="2610678" y="291548"/>
                </a:lnTo>
                <a:cubicBezTo>
                  <a:pt x="2628878" y="290834"/>
                  <a:pt x="2645907" y="282246"/>
                  <a:pt x="2663687" y="278295"/>
                </a:cubicBezTo>
                <a:cubicBezTo>
                  <a:pt x="2685675" y="273409"/>
                  <a:pt x="2707960" y="269929"/>
                  <a:pt x="2729948" y="265043"/>
                </a:cubicBezTo>
                <a:cubicBezTo>
                  <a:pt x="2747727" y="261092"/>
                  <a:pt x="2765097" y="255363"/>
                  <a:pt x="2782956" y="251791"/>
                </a:cubicBezTo>
                <a:cubicBezTo>
                  <a:pt x="2809304" y="246521"/>
                  <a:pt x="2836121" y="243809"/>
                  <a:pt x="2862469" y="238539"/>
                </a:cubicBezTo>
                <a:cubicBezTo>
                  <a:pt x="2880329" y="234967"/>
                  <a:pt x="2897618" y="228859"/>
                  <a:pt x="2915478" y="225287"/>
                </a:cubicBezTo>
                <a:cubicBezTo>
                  <a:pt x="2941826" y="220017"/>
                  <a:pt x="2968643" y="217305"/>
                  <a:pt x="2994991" y="212035"/>
                </a:cubicBezTo>
                <a:cubicBezTo>
                  <a:pt x="3036586" y="203716"/>
                  <a:pt x="3049869" y="198159"/>
                  <a:pt x="3087756" y="185530"/>
                </a:cubicBezTo>
                <a:cubicBezTo>
                  <a:pt x="3096591" y="176695"/>
                  <a:pt x="3103086" y="164614"/>
                  <a:pt x="3114261" y="159026"/>
                </a:cubicBezTo>
                <a:cubicBezTo>
                  <a:pt x="3375143" y="28586"/>
                  <a:pt x="2946291" y="275833"/>
                  <a:pt x="3220278" y="119269"/>
                </a:cubicBezTo>
                <a:cubicBezTo>
                  <a:pt x="3234107" y="111367"/>
                  <a:pt x="3245789" y="99888"/>
                  <a:pt x="3260035" y="92765"/>
                </a:cubicBezTo>
                <a:cubicBezTo>
                  <a:pt x="3272529" y="86518"/>
                  <a:pt x="3285827" y="79890"/>
                  <a:pt x="3299791" y="79513"/>
                </a:cubicBezTo>
                <a:cubicBezTo>
                  <a:pt x="3613342" y="71039"/>
                  <a:pt x="3927060" y="70678"/>
                  <a:pt x="4240695" y="66261"/>
                </a:cubicBezTo>
                <a:cubicBezTo>
                  <a:pt x="4377634" y="61843"/>
                  <a:pt x="4514739" y="61054"/>
                  <a:pt x="4651513" y="53008"/>
                </a:cubicBezTo>
                <a:cubicBezTo>
                  <a:pt x="4665458" y="52188"/>
                  <a:pt x="4677633" y="42786"/>
                  <a:pt x="4691269" y="39756"/>
                </a:cubicBezTo>
                <a:cubicBezTo>
                  <a:pt x="4717499" y="33927"/>
                  <a:pt x="4744345" y="31311"/>
                  <a:pt x="4770782" y="26504"/>
                </a:cubicBezTo>
                <a:cubicBezTo>
                  <a:pt x="4974522" y="-10539"/>
                  <a:pt x="4682254" y="39050"/>
                  <a:pt x="4916556" y="0"/>
                </a:cubicBezTo>
                <a:cubicBezTo>
                  <a:pt x="5084417" y="4417"/>
                  <a:pt x="5252401" y="5450"/>
                  <a:pt x="5420139" y="13252"/>
                </a:cubicBezTo>
                <a:cubicBezTo>
                  <a:pt x="5442639" y="14299"/>
                  <a:pt x="5464138" y="23079"/>
                  <a:pt x="5486400" y="26504"/>
                </a:cubicBezTo>
                <a:cubicBezTo>
                  <a:pt x="5521600" y="31919"/>
                  <a:pt x="5557078" y="35339"/>
                  <a:pt x="5592417" y="39756"/>
                </a:cubicBezTo>
                <a:cubicBezTo>
                  <a:pt x="5683298" y="70049"/>
                  <a:pt x="5570497" y="34276"/>
                  <a:pt x="5698435" y="66261"/>
                </a:cubicBezTo>
                <a:cubicBezTo>
                  <a:pt x="5711987" y="69649"/>
                  <a:pt x="5724760" y="75676"/>
                  <a:pt x="5738191" y="79513"/>
                </a:cubicBezTo>
                <a:cubicBezTo>
                  <a:pt x="5789000" y="94030"/>
                  <a:pt x="5828911" y="101012"/>
                  <a:pt x="5883965" y="106017"/>
                </a:cubicBezTo>
                <a:cubicBezTo>
                  <a:pt x="5950100" y="112029"/>
                  <a:pt x="6016487" y="114852"/>
                  <a:pt x="6082748" y="119269"/>
                </a:cubicBezTo>
                <a:lnTo>
                  <a:pt x="6122504" y="13252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p:cNvCxnSpPr>
            <a:stCxn id="10" idx="1"/>
            <a:endCxn id="46" idx="6"/>
          </p:cNvCxnSpPr>
          <p:nvPr/>
        </p:nvCxnSpPr>
        <p:spPr>
          <a:xfrm flipH="1" flipV="1">
            <a:off x="8660394" y="583671"/>
            <a:ext cx="1027140" cy="601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10" idx="1"/>
            <a:endCxn id="47" idx="6"/>
          </p:cNvCxnSpPr>
          <p:nvPr/>
        </p:nvCxnSpPr>
        <p:spPr>
          <a:xfrm flipH="1">
            <a:off x="8660393" y="1184938"/>
            <a:ext cx="1027141" cy="13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10" idx="1"/>
            <a:endCxn id="48" idx="6"/>
          </p:cNvCxnSpPr>
          <p:nvPr/>
        </p:nvCxnSpPr>
        <p:spPr>
          <a:xfrm flipH="1">
            <a:off x="8660393" y="1184938"/>
            <a:ext cx="1027141" cy="601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endCxn id="50" idx="6"/>
          </p:cNvCxnSpPr>
          <p:nvPr/>
        </p:nvCxnSpPr>
        <p:spPr>
          <a:xfrm flipH="1" flipV="1">
            <a:off x="3740426" y="3062270"/>
            <a:ext cx="1421288" cy="568826"/>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endCxn id="51" idx="6"/>
          </p:cNvCxnSpPr>
          <p:nvPr/>
        </p:nvCxnSpPr>
        <p:spPr>
          <a:xfrm flipH="1">
            <a:off x="3740425" y="3657600"/>
            <a:ext cx="1421289" cy="57458"/>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4166298" y="3206969"/>
            <a:ext cx="960519" cy="276999"/>
          </a:xfrm>
          <a:prstGeom prst="rect">
            <a:avLst/>
          </a:prstGeom>
          <a:noFill/>
        </p:spPr>
        <p:txBody>
          <a:bodyPr wrap="none" rtlCol="0">
            <a:spAutoFit/>
          </a:bodyPr>
          <a:lstStyle/>
          <a:p>
            <a:r>
              <a:rPr lang="en-US" sz="1200" b="1" dirty="0" smtClean="0"/>
              <a:t>&lt;&lt;include&gt;&gt;</a:t>
            </a:r>
            <a:endParaRPr lang="en-US" b="1" dirty="0"/>
          </a:p>
        </p:txBody>
      </p:sp>
      <p:sp>
        <p:nvSpPr>
          <p:cNvPr id="93" name="TextBox 92"/>
          <p:cNvSpPr txBox="1"/>
          <p:nvPr/>
        </p:nvSpPr>
        <p:spPr>
          <a:xfrm>
            <a:off x="4229132" y="3756220"/>
            <a:ext cx="1066318" cy="276999"/>
          </a:xfrm>
          <a:prstGeom prst="rect">
            <a:avLst/>
          </a:prstGeom>
          <a:noFill/>
        </p:spPr>
        <p:txBody>
          <a:bodyPr wrap="none" rtlCol="0">
            <a:spAutoFit/>
          </a:bodyPr>
          <a:lstStyle/>
          <a:p>
            <a:r>
              <a:rPr lang="en-US" sz="1200" b="1" dirty="0" smtClean="0"/>
              <a:t>&lt;&lt;include&gt;&gt;   </a:t>
            </a:r>
            <a:endParaRPr lang="en-US" sz="1200" dirty="0"/>
          </a:p>
        </p:txBody>
      </p:sp>
      <p:sp>
        <p:nvSpPr>
          <p:cNvPr id="94" name="Freeform 93"/>
          <p:cNvSpPr/>
          <p:nvPr/>
        </p:nvSpPr>
        <p:spPr>
          <a:xfrm>
            <a:off x="7195930" y="1232452"/>
            <a:ext cx="2504661" cy="2358887"/>
          </a:xfrm>
          <a:custGeom>
            <a:avLst/>
            <a:gdLst>
              <a:gd name="connsiteX0" fmla="*/ 2504661 w 2504661"/>
              <a:gd name="connsiteY0" fmla="*/ 0 h 2358887"/>
              <a:gd name="connsiteX1" fmla="*/ 2464905 w 2504661"/>
              <a:gd name="connsiteY1" fmla="*/ 79513 h 2358887"/>
              <a:gd name="connsiteX2" fmla="*/ 2398644 w 2504661"/>
              <a:gd name="connsiteY2" fmla="*/ 212035 h 2358887"/>
              <a:gd name="connsiteX3" fmla="*/ 2358887 w 2504661"/>
              <a:gd name="connsiteY3" fmla="*/ 238539 h 2358887"/>
              <a:gd name="connsiteX4" fmla="*/ 2332383 w 2504661"/>
              <a:gd name="connsiteY4" fmla="*/ 278296 h 2358887"/>
              <a:gd name="connsiteX5" fmla="*/ 2252870 w 2504661"/>
              <a:gd name="connsiteY5" fmla="*/ 384313 h 2358887"/>
              <a:gd name="connsiteX6" fmla="*/ 2239618 w 2504661"/>
              <a:gd name="connsiteY6" fmla="*/ 424070 h 2358887"/>
              <a:gd name="connsiteX7" fmla="*/ 2226366 w 2504661"/>
              <a:gd name="connsiteY7" fmla="*/ 477078 h 2358887"/>
              <a:gd name="connsiteX8" fmla="*/ 2199861 w 2504661"/>
              <a:gd name="connsiteY8" fmla="*/ 516835 h 2358887"/>
              <a:gd name="connsiteX9" fmla="*/ 2146853 w 2504661"/>
              <a:gd name="connsiteY9" fmla="*/ 649357 h 2358887"/>
              <a:gd name="connsiteX10" fmla="*/ 2040835 w 2504661"/>
              <a:gd name="connsiteY10" fmla="*/ 887896 h 2358887"/>
              <a:gd name="connsiteX11" fmla="*/ 2001079 w 2504661"/>
              <a:gd name="connsiteY11" fmla="*/ 954157 h 2358887"/>
              <a:gd name="connsiteX12" fmla="*/ 1961322 w 2504661"/>
              <a:gd name="connsiteY12" fmla="*/ 1007165 h 2358887"/>
              <a:gd name="connsiteX13" fmla="*/ 1934818 w 2504661"/>
              <a:gd name="connsiteY13" fmla="*/ 1060174 h 2358887"/>
              <a:gd name="connsiteX14" fmla="*/ 1815548 w 2504661"/>
              <a:gd name="connsiteY14" fmla="*/ 1073426 h 2358887"/>
              <a:gd name="connsiteX15" fmla="*/ 1736035 w 2504661"/>
              <a:gd name="connsiteY15" fmla="*/ 1099931 h 2358887"/>
              <a:gd name="connsiteX16" fmla="*/ 1696279 w 2504661"/>
              <a:gd name="connsiteY16" fmla="*/ 1113183 h 2358887"/>
              <a:gd name="connsiteX17" fmla="*/ 1616766 w 2504661"/>
              <a:gd name="connsiteY17" fmla="*/ 1126435 h 2358887"/>
              <a:gd name="connsiteX18" fmla="*/ 1550505 w 2504661"/>
              <a:gd name="connsiteY18" fmla="*/ 1152939 h 2358887"/>
              <a:gd name="connsiteX19" fmla="*/ 1497496 w 2504661"/>
              <a:gd name="connsiteY19" fmla="*/ 1179444 h 2358887"/>
              <a:gd name="connsiteX20" fmla="*/ 1298713 w 2504661"/>
              <a:gd name="connsiteY20" fmla="*/ 1245705 h 2358887"/>
              <a:gd name="connsiteX21" fmla="*/ 1179444 w 2504661"/>
              <a:gd name="connsiteY21" fmla="*/ 1338470 h 2358887"/>
              <a:gd name="connsiteX22" fmla="*/ 1113183 w 2504661"/>
              <a:gd name="connsiteY22" fmla="*/ 1391478 h 2358887"/>
              <a:gd name="connsiteX23" fmla="*/ 1046922 w 2504661"/>
              <a:gd name="connsiteY23" fmla="*/ 1457739 h 2358887"/>
              <a:gd name="connsiteX24" fmla="*/ 834887 w 2504661"/>
              <a:gd name="connsiteY24" fmla="*/ 1656522 h 2358887"/>
              <a:gd name="connsiteX25" fmla="*/ 755374 w 2504661"/>
              <a:gd name="connsiteY25" fmla="*/ 1722783 h 2358887"/>
              <a:gd name="connsiteX26" fmla="*/ 715618 w 2504661"/>
              <a:gd name="connsiteY26" fmla="*/ 1749287 h 2358887"/>
              <a:gd name="connsiteX27" fmla="*/ 649357 w 2504661"/>
              <a:gd name="connsiteY27" fmla="*/ 1802296 h 2358887"/>
              <a:gd name="connsiteX28" fmla="*/ 636105 w 2504661"/>
              <a:gd name="connsiteY28" fmla="*/ 1842052 h 2358887"/>
              <a:gd name="connsiteX29" fmla="*/ 530087 w 2504661"/>
              <a:gd name="connsiteY29" fmla="*/ 1921565 h 2358887"/>
              <a:gd name="connsiteX30" fmla="*/ 450574 w 2504661"/>
              <a:gd name="connsiteY30" fmla="*/ 1987826 h 2358887"/>
              <a:gd name="connsiteX31" fmla="*/ 424070 w 2504661"/>
              <a:gd name="connsiteY31" fmla="*/ 2027583 h 2358887"/>
              <a:gd name="connsiteX32" fmla="*/ 331305 w 2504661"/>
              <a:gd name="connsiteY32" fmla="*/ 2093844 h 2358887"/>
              <a:gd name="connsiteX33" fmla="*/ 265044 w 2504661"/>
              <a:gd name="connsiteY33" fmla="*/ 2133600 h 2358887"/>
              <a:gd name="connsiteX34" fmla="*/ 172279 w 2504661"/>
              <a:gd name="connsiteY34" fmla="*/ 2213113 h 2358887"/>
              <a:gd name="connsiteX35" fmla="*/ 145774 w 2504661"/>
              <a:gd name="connsiteY35" fmla="*/ 2239618 h 2358887"/>
              <a:gd name="connsiteX36" fmla="*/ 92766 w 2504661"/>
              <a:gd name="connsiteY36" fmla="*/ 2266122 h 2358887"/>
              <a:gd name="connsiteX37" fmla="*/ 39757 w 2504661"/>
              <a:gd name="connsiteY37" fmla="*/ 2319131 h 2358887"/>
              <a:gd name="connsiteX38" fmla="*/ 0 w 2504661"/>
              <a:gd name="connsiteY38" fmla="*/ 2358887 h 235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504661" h="2358887">
                <a:moveTo>
                  <a:pt x="2504661" y="0"/>
                </a:moveTo>
                <a:cubicBezTo>
                  <a:pt x="2491409" y="26504"/>
                  <a:pt x="2476302" y="52160"/>
                  <a:pt x="2464905" y="79513"/>
                </a:cubicBezTo>
                <a:cubicBezTo>
                  <a:pt x="2434087" y="153475"/>
                  <a:pt x="2453050" y="157629"/>
                  <a:pt x="2398644" y="212035"/>
                </a:cubicBezTo>
                <a:cubicBezTo>
                  <a:pt x="2387382" y="223297"/>
                  <a:pt x="2372139" y="229704"/>
                  <a:pt x="2358887" y="238539"/>
                </a:cubicBezTo>
                <a:cubicBezTo>
                  <a:pt x="2350052" y="251791"/>
                  <a:pt x="2341751" y="265415"/>
                  <a:pt x="2332383" y="278296"/>
                </a:cubicBezTo>
                <a:cubicBezTo>
                  <a:pt x="2306401" y="314021"/>
                  <a:pt x="2252870" y="384313"/>
                  <a:pt x="2252870" y="384313"/>
                </a:cubicBezTo>
                <a:cubicBezTo>
                  <a:pt x="2248453" y="397565"/>
                  <a:pt x="2243456" y="410638"/>
                  <a:pt x="2239618" y="424070"/>
                </a:cubicBezTo>
                <a:cubicBezTo>
                  <a:pt x="2234615" y="441582"/>
                  <a:pt x="2233541" y="460338"/>
                  <a:pt x="2226366" y="477078"/>
                </a:cubicBezTo>
                <a:cubicBezTo>
                  <a:pt x="2220092" y="491718"/>
                  <a:pt x="2206535" y="502374"/>
                  <a:pt x="2199861" y="516835"/>
                </a:cubicBezTo>
                <a:cubicBezTo>
                  <a:pt x="2179924" y="560033"/>
                  <a:pt x="2161898" y="604222"/>
                  <a:pt x="2146853" y="649357"/>
                </a:cubicBezTo>
                <a:cubicBezTo>
                  <a:pt x="2076402" y="860710"/>
                  <a:pt x="2129040" y="749288"/>
                  <a:pt x="2040835" y="887896"/>
                </a:cubicBezTo>
                <a:cubicBezTo>
                  <a:pt x="2027006" y="909627"/>
                  <a:pt x="2015367" y="932725"/>
                  <a:pt x="2001079" y="954157"/>
                </a:cubicBezTo>
                <a:cubicBezTo>
                  <a:pt x="1988827" y="972534"/>
                  <a:pt x="1973028" y="988435"/>
                  <a:pt x="1961322" y="1007165"/>
                </a:cubicBezTo>
                <a:cubicBezTo>
                  <a:pt x="1950852" y="1023917"/>
                  <a:pt x="1952802" y="1051999"/>
                  <a:pt x="1934818" y="1060174"/>
                </a:cubicBezTo>
                <a:cubicBezTo>
                  <a:pt x="1898402" y="1076727"/>
                  <a:pt x="1855305" y="1069009"/>
                  <a:pt x="1815548" y="1073426"/>
                </a:cubicBezTo>
                <a:lnTo>
                  <a:pt x="1736035" y="1099931"/>
                </a:lnTo>
                <a:cubicBezTo>
                  <a:pt x="1722783" y="1104348"/>
                  <a:pt x="1710058" y="1110887"/>
                  <a:pt x="1696279" y="1113183"/>
                </a:cubicBezTo>
                <a:lnTo>
                  <a:pt x="1616766" y="1126435"/>
                </a:lnTo>
                <a:cubicBezTo>
                  <a:pt x="1594679" y="1135270"/>
                  <a:pt x="1572243" y="1143278"/>
                  <a:pt x="1550505" y="1152939"/>
                </a:cubicBezTo>
                <a:cubicBezTo>
                  <a:pt x="1532452" y="1160962"/>
                  <a:pt x="1516062" y="1172693"/>
                  <a:pt x="1497496" y="1179444"/>
                </a:cubicBezTo>
                <a:cubicBezTo>
                  <a:pt x="1401012" y="1214529"/>
                  <a:pt x="1396616" y="1196754"/>
                  <a:pt x="1298713" y="1245705"/>
                </a:cubicBezTo>
                <a:cubicBezTo>
                  <a:pt x="1210583" y="1289770"/>
                  <a:pt x="1237619" y="1287566"/>
                  <a:pt x="1179444" y="1338470"/>
                </a:cubicBezTo>
                <a:cubicBezTo>
                  <a:pt x="1158157" y="1357096"/>
                  <a:pt x="1134207" y="1372556"/>
                  <a:pt x="1113183" y="1391478"/>
                </a:cubicBezTo>
                <a:cubicBezTo>
                  <a:pt x="1089966" y="1412374"/>
                  <a:pt x="1070035" y="1436728"/>
                  <a:pt x="1046922" y="1457739"/>
                </a:cubicBezTo>
                <a:cubicBezTo>
                  <a:pt x="964742" y="1532448"/>
                  <a:pt x="909735" y="1556723"/>
                  <a:pt x="834887" y="1656522"/>
                </a:cubicBezTo>
                <a:cubicBezTo>
                  <a:pt x="786750" y="1720706"/>
                  <a:pt x="816085" y="1702547"/>
                  <a:pt x="755374" y="1722783"/>
                </a:cubicBezTo>
                <a:cubicBezTo>
                  <a:pt x="742122" y="1731618"/>
                  <a:pt x="728055" y="1739338"/>
                  <a:pt x="715618" y="1749287"/>
                </a:cubicBezTo>
                <a:cubicBezTo>
                  <a:pt x="621191" y="1824827"/>
                  <a:pt x="771735" y="1720707"/>
                  <a:pt x="649357" y="1802296"/>
                </a:cubicBezTo>
                <a:cubicBezTo>
                  <a:pt x="644940" y="1815548"/>
                  <a:pt x="643292" y="1830074"/>
                  <a:pt x="636105" y="1842052"/>
                </a:cubicBezTo>
                <a:cubicBezTo>
                  <a:pt x="618471" y="1871442"/>
                  <a:pt x="539956" y="1911695"/>
                  <a:pt x="530087" y="1921565"/>
                </a:cubicBezTo>
                <a:cubicBezTo>
                  <a:pt x="479069" y="1972584"/>
                  <a:pt x="505925" y="1950926"/>
                  <a:pt x="450574" y="1987826"/>
                </a:cubicBezTo>
                <a:cubicBezTo>
                  <a:pt x="441739" y="2001078"/>
                  <a:pt x="435332" y="2016321"/>
                  <a:pt x="424070" y="2027583"/>
                </a:cubicBezTo>
                <a:cubicBezTo>
                  <a:pt x="386777" y="2064876"/>
                  <a:pt x="368917" y="2063755"/>
                  <a:pt x="331305" y="2093844"/>
                </a:cubicBezTo>
                <a:cubicBezTo>
                  <a:pt x="279333" y="2135422"/>
                  <a:pt x="334082" y="2110587"/>
                  <a:pt x="265044" y="2133600"/>
                </a:cubicBezTo>
                <a:cubicBezTo>
                  <a:pt x="137439" y="2261205"/>
                  <a:pt x="273194" y="2132381"/>
                  <a:pt x="172279" y="2213113"/>
                </a:cubicBezTo>
                <a:cubicBezTo>
                  <a:pt x="162522" y="2220918"/>
                  <a:pt x="156170" y="2232687"/>
                  <a:pt x="145774" y="2239618"/>
                </a:cubicBezTo>
                <a:cubicBezTo>
                  <a:pt x="129337" y="2250576"/>
                  <a:pt x="108570" y="2254269"/>
                  <a:pt x="92766" y="2266122"/>
                </a:cubicBezTo>
                <a:cubicBezTo>
                  <a:pt x="72775" y="2281115"/>
                  <a:pt x="57427" y="2301461"/>
                  <a:pt x="39757" y="2319131"/>
                </a:cubicBezTo>
                <a:lnTo>
                  <a:pt x="0" y="235888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94"/>
          <p:cNvSpPr/>
          <p:nvPr/>
        </p:nvSpPr>
        <p:spPr>
          <a:xfrm>
            <a:off x="808383" y="1457739"/>
            <a:ext cx="4638336" cy="1987826"/>
          </a:xfrm>
          <a:custGeom>
            <a:avLst/>
            <a:gdLst>
              <a:gd name="connsiteX0" fmla="*/ 0 w 4638336"/>
              <a:gd name="connsiteY0" fmla="*/ 0 h 1987826"/>
              <a:gd name="connsiteX1" fmla="*/ 26504 w 4638336"/>
              <a:gd name="connsiteY1" fmla="*/ 92765 h 1987826"/>
              <a:gd name="connsiteX2" fmla="*/ 92765 w 4638336"/>
              <a:gd name="connsiteY2" fmla="*/ 159026 h 1987826"/>
              <a:gd name="connsiteX3" fmla="*/ 119269 w 4638336"/>
              <a:gd name="connsiteY3" fmla="*/ 185531 h 1987826"/>
              <a:gd name="connsiteX4" fmla="*/ 159026 w 4638336"/>
              <a:gd name="connsiteY4" fmla="*/ 238539 h 1987826"/>
              <a:gd name="connsiteX5" fmla="*/ 198782 w 4638336"/>
              <a:gd name="connsiteY5" fmla="*/ 265044 h 1987826"/>
              <a:gd name="connsiteX6" fmla="*/ 238539 w 4638336"/>
              <a:gd name="connsiteY6" fmla="*/ 331304 h 1987826"/>
              <a:gd name="connsiteX7" fmla="*/ 265043 w 4638336"/>
              <a:gd name="connsiteY7" fmla="*/ 357809 h 1987826"/>
              <a:gd name="connsiteX8" fmla="*/ 331304 w 4638336"/>
              <a:gd name="connsiteY8" fmla="*/ 437322 h 1987826"/>
              <a:gd name="connsiteX9" fmla="*/ 384313 w 4638336"/>
              <a:gd name="connsiteY9" fmla="*/ 543339 h 1987826"/>
              <a:gd name="connsiteX10" fmla="*/ 437321 w 4638336"/>
              <a:gd name="connsiteY10" fmla="*/ 596348 h 1987826"/>
              <a:gd name="connsiteX11" fmla="*/ 477078 w 4638336"/>
              <a:gd name="connsiteY11" fmla="*/ 662609 h 1987826"/>
              <a:gd name="connsiteX12" fmla="*/ 530087 w 4638336"/>
              <a:gd name="connsiteY12" fmla="*/ 715618 h 1987826"/>
              <a:gd name="connsiteX13" fmla="*/ 556591 w 4638336"/>
              <a:gd name="connsiteY13" fmla="*/ 768626 h 1987826"/>
              <a:gd name="connsiteX14" fmla="*/ 636104 w 4638336"/>
              <a:gd name="connsiteY14" fmla="*/ 808383 h 1987826"/>
              <a:gd name="connsiteX15" fmla="*/ 689113 w 4638336"/>
              <a:gd name="connsiteY15" fmla="*/ 848139 h 1987826"/>
              <a:gd name="connsiteX16" fmla="*/ 715617 w 4638336"/>
              <a:gd name="connsiteY16" fmla="*/ 874644 h 1987826"/>
              <a:gd name="connsiteX17" fmla="*/ 768626 w 4638336"/>
              <a:gd name="connsiteY17" fmla="*/ 901148 h 1987826"/>
              <a:gd name="connsiteX18" fmla="*/ 993913 w 4638336"/>
              <a:gd name="connsiteY18" fmla="*/ 1020418 h 1987826"/>
              <a:gd name="connsiteX19" fmla="*/ 1073426 w 4638336"/>
              <a:gd name="connsiteY19" fmla="*/ 1046922 h 1987826"/>
              <a:gd name="connsiteX20" fmla="*/ 1205947 w 4638336"/>
              <a:gd name="connsiteY20" fmla="*/ 1099931 h 1987826"/>
              <a:gd name="connsiteX21" fmla="*/ 1285460 w 4638336"/>
              <a:gd name="connsiteY21" fmla="*/ 1113183 h 1987826"/>
              <a:gd name="connsiteX22" fmla="*/ 1404730 w 4638336"/>
              <a:gd name="connsiteY22" fmla="*/ 1139687 h 1987826"/>
              <a:gd name="connsiteX23" fmla="*/ 1603513 w 4638336"/>
              <a:gd name="connsiteY23" fmla="*/ 1152939 h 1987826"/>
              <a:gd name="connsiteX24" fmla="*/ 1669774 w 4638336"/>
              <a:gd name="connsiteY24" fmla="*/ 1166191 h 1987826"/>
              <a:gd name="connsiteX25" fmla="*/ 1842052 w 4638336"/>
              <a:gd name="connsiteY25" fmla="*/ 1192696 h 1987826"/>
              <a:gd name="connsiteX26" fmla="*/ 2001078 w 4638336"/>
              <a:gd name="connsiteY26" fmla="*/ 1245704 h 1987826"/>
              <a:gd name="connsiteX27" fmla="*/ 2040834 w 4638336"/>
              <a:gd name="connsiteY27" fmla="*/ 1258957 h 1987826"/>
              <a:gd name="connsiteX28" fmla="*/ 2186608 w 4638336"/>
              <a:gd name="connsiteY28" fmla="*/ 1272209 h 1987826"/>
              <a:gd name="connsiteX29" fmla="*/ 2438400 w 4638336"/>
              <a:gd name="connsiteY29" fmla="*/ 1298713 h 1987826"/>
              <a:gd name="connsiteX30" fmla="*/ 2968487 w 4638336"/>
              <a:gd name="connsiteY30" fmla="*/ 1325218 h 1987826"/>
              <a:gd name="connsiteX31" fmla="*/ 3021495 w 4638336"/>
              <a:gd name="connsiteY31" fmla="*/ 1338470 h 1987826"/>
              <a:gd name="connsiteX32" fmla="*/ 3101008 w 4638336"/>
              <a:gd name="connsiteY32" fmla="*/ 1351722 h 1987826"/>
              <a:gd name="connsiteX33" fmla="*/ 3193774 w 4638336"/>
              <a:gd name="connsiteY33" fmla="*/ 1378226 h 1987826"/>
              <a:gd name="connsiteX34" fmla="*/ 3273287 w 4638336"/>
              <a:gd name="connsiteY34" fmla="*/ 1391478 h 1987826"/>
              <a:gd name="connsiteX35" fmla="*/ 3538330 w 4638336"/>
              <a:gd name="connsiteY35" fmla="*/ 1444487 h 1987826"/>
              <a:gd name="connsiteX36" fmla="*/ 3750365 w 4638336"/>
              <a:gd name="connsiteY36" fmla="*/ 1497496 h 1987826"/>
              <a:gd name="connsiteX37" fmla="*/ 3843130 w 4638336"/>
              <a:gd name="connsiteY37" fmla="*/ 1524000 h 1987826"/>
              <a:gd name="connsiteX38" fmla="*/ 4055165 w 4638336"/>
              <a:gd name="connsiteY38" fmla="*/ 1550504 h 1987826"/>
              <a:gd name="connsiteX39" fmla="*/ 4121426 w 4638336"/>
              <a:gd name="connsiteY39" fmla="*/ 1590261 h 1987826"/>
              <a:gd name="connsiteX40" fmla="*/ 4161182 w 4638336"/>
              <a:gd name="connsiteY40" fmla="*/ 1616765 h 1987826"/>
              <a:gd name="connsiteX41" fmla="*/ 4214191 w 4638336"/>
              <a:gd name="connsiteY41" fmla="*/ 1630018 h 1987826"/>
              <a:gd name="connsiteX42" fmla="*/ 4267200 w 4638336"/>
              <a:gd name="connsiteY42" fmla="*/ 1683026 h 1987826"/>
              <a:gd name="connsiteX43" fmla="*/ 4399721 w 4638336"/>
              <a:gd name="connsiteY43" fmla="*/ 1842052 h 1987826"/>
              <a:gd name="connsiteX44" fmla="*/ 4452730 w 4638336"/>
              <a:gd name="connsiteY44" fmla="*/ 1855304 h 1987826"/>
              <a:gd name="connsiteX45" fmla="*/ 4532243 w 4638336"/>
              <a:gd name="connsiteY45" fmla="*/ 1881809 h 1987826"/>
              <a:gd name="connsiteX46" fmla="*/ 4598504 w 4638336"/>
              <a:gd name="connsiteY46" fmla="*/ 1948070 h 1987826"/>
              <a:gd name="connsiteX47" fmla="*/ 4638260 w 4638336"/>
              <a:gd name="connsiteY47" fmla="*/ 1987826 h 1987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638336" h="1987826">
                <a:moveTo>
                  <a:pt x="0" y="0"/>
                </a:moveTo>
                <a:cubicBezTo>
                  <a:pt x="8835" y="30922"/>
                  <a:pt x="10300" y="64987"/>
                  <a:pt x="26504" y="92765"/>
                </a:cubicBezTo>
                <a:cubicBezTo>
                  <a:pt x="42243" y="119746"/>
                  <a:pt x="70678" y="136939"/>
                  <a:pt x="92765" y="159026"/>
                </a:cubicBezTo>
                <a:cubicBezTo>
                  <a:pt x="101600" y="167861"/>
                  <a:pt x="111772" y="175536"/>
                  <a:pt x="119269" y="185531"/>
                </a:cubicBezTo>
                <a:cubicBezTo>
                  <a:pt x="132521" y="203200"/>
                  <a:pt x="143408" y="222921"/>
                  <a:pt x="159026" y="238539"/>
                </a:cubicBezTo>
                <a:cubicBezTo>
                  <a:pt x="170288" y="249801"/>
                  <a:pt x="185530" y="256209"/>
                  <a:pt x="198782" y="265044"/>
                </a:cubicBezTo>
                <a:cubicBezTo>
                  <a:pt x="212034" y="287131"/>
                  <a:pt x="223568" y="310344"/>
                  <a:pt x="238539" y="331304"/>
                </a:cubicBezTo>
                <a:cubicBezTo>
                  <a:pt x="245801" y="341471"/>
                  <a:pt x="256815" y="348406"/>
                  <a:pt x="265043" y="357809"/>
                </a:cubicBezTo>
                <a:cubicBezTo>
                  <a:pt x="287762" y="383774"/>
                  <a:pt x="310122" y="410089"/>
                  <a:pt x="331304" y="437322"/>
                </a:cubicBezTo>
                <a:cubicBezTo>
                  <a:pt x="432589" y="567546"/>
                  <a:pt x="259908" y="356731"/>
                  <a:pt x="384313" y="543339"/>
                </a:cubicBezTo>
                <a:cubicBezTo>
                  <a:pt x="398174" y="564131"/>
                  <a:pt x="421980" y="576623"/>
                  <a:pt x="437321" y="596348"/>
                </a:cubicBezTo>
                <a:cubicBezTo>
                  <a:pt x="453135" y="616680"/>
                  <a:pt x="461264" y="642277"/>
                  <a:pt x="477078" y="662609"/>
                </a:cubicBezTo>
                <a:cubicBezTo>
                  <a:pt x="492420" y="682334"/>
                  <a:pt x="515094" y="695627"/>
                  <a:pt x="530087" y="715618"/>
                </a:cubicBezTo>
                <a:cubicBezTo>
                  <a:pt x="541940" y="731422"/>
                  <a:pt x="543944" y="753450"/>
                  <a:pt x="556591" y="768626"/>
                </a:cubicBezTo>
                <a:cubicBezTo>
                  <a:pt x="576354" y="792341"/>
                  <a:pt x="608967" y="799338"/>
                  <a:pt x="636104" y="808383"/>
                </a:cubicBezTo>
                <a:cubicBezTo>
                  <a:pt x="653774" y="821635"/>
                  <a:pt x="672145" y="833999"/>
                  <a:pt x="689113" y="848139"/>
                </a:cubicBezTo>
                <a:cubicBezTo>
                  <a:pt x="698711" y="856138"/>
                  <a:pt x="705221" y="867713"/>
                  <a:pt x="715617" y="874644"/>
                </a:cubicBezTo>
                <a:cubicBezTo>
                  <a:pt x="732054" y="885602"/>
                  <a:pt x="751357" y="891554"/>
                  <a:pt x="768626" y="901148"/>
                </a:cubicBezTo>
                <a:cubicBezTo>
                  <a:pt x="849773" y="946229"/>
                  <a:pt x="894529" y="987290"/>
                  <a:pt x="993913" y="1020418"/>
                </a:cubicBezTo>
                <a:cubicBezTo>
                  <a:pt x="1020417" y="1029253"/>
                  <a:pt x="1047267" y="1037112"/>
                  <a:pt x="1073426" y="1046922"/>
                </a:cubicBezTo>
                <a:cubicBezTo>
                  <a:pt x="1117973" y="1063627"/>
                  <a:pt x="1159018" y="1092110"/>
                  <a:pt x="1205947" y="1099931"/>
                </a:cubicBezTo>
                <a:cubicBezTo>
                  <a:pt x="1232451" y="1104348"/>
                  <a:pt x="1259112" y="1107913"/>
                  <a:pt x="1285460" y="1113183"/>
                </a:cubicBezTo>
                <a:cubicBezTo>
                  <a:pt x="1329730" y="1122037"/>
                  <a:pt x="1358441" y="1135058"/>
                  <a:pt x="1404730" y="1139687"/>
                </a:cubicBezTo>
                <a:cubicBezTo>
                  <a:pt x="1470809" y="1146295"/>
                  <a:pt x="1537252" y="1148522"/>
                  <a:pt x="1603513" y="1152939"/>
                </a:cubicBezTo>
                <a:cubicBezTo>
                  <a:pt x="1625600" y="1157356"/>
                  <a:pt x="1647476" y="1163005"/>
                  <a:pt x="1669774" y="1166191"/>
                </a:cubicBezTo>
                <a:cubicBezTo>
                  <a:pt x="1847846" y="1191631"/>
                  <a:pt x="1731704" y="1165110"/>
                  <a:pt x="1842052" y="1192696"/>
                </a:cubicBezTo>
                <a:cubicBezTo>
                  <a:pt x="1961603" y="1252471"/>
                  <a:pt x="1813271" y="1183097"/>
                  <a:pt x="2001078" y="1245704"/>
                </a:cubicBezTo>
                <a:cubicBezTo>
                  <a:pt x="2014330" y="1250122"/>
                  <a:pt x="2027005" y="1256981"/>
                  <a:pt x="2040834" y="1258957"/>
                </a:cubicBezTo>
                <a:cubicBezTo>
                  <a:pt x="2089135" y="1265857"/>
                  <a:pt x="2138017" y="1267792"/>
                  <a:pt x="2186608" y="1272209"/>
                </a:cubicBezTo>
                <a:cubicBezTo>
                  <a:pt x="2294244" y="1308087"/>
                  <a:pt x="2208892" y="1283413"/>
                  <a:pt x="2438400" y="1298713"/>
                </a:cubicBezTo>
                <a:cubicBezTo>
                  <a:pt x="2789261" y="1322103"/>
                  <a:pt x="2468014" y="1305968"/>
                  <a:pt x="2968487" y="1325218"/>
                </a:cubicBezTo>
                <a:cubicBezTo>
                  <a:pt x="2986156" y="1329635"/>
                  <a:pt x="3003636" y="1334898"/>
                  <a:pt x="3021495" y="1338470"/>
                </a:cubicBezTo>
                <a:cubicBezTo>
                  <a:pt x="3047843" y="1343740"/>
                  <a:pt x="3074826" y="1345680"/>
                  <a:pt x="3101008" y="1351722"/>
                </a:cubicBezTo>
                <a:cubicBezTo>
                  <a:pt x="3132344" y="1358953"/>
                  <a:pt x="3162438" y="1370995"/>
                  <a:pt x="3193774" y="1378226"/>
                </a:cubicBezTo>
                <a:cubicBezTo>
                  <a:pt x="3219956" y="1384268"/>
                  <a:pt x="3246901" y="1386404"/>
                  <a:pt x="3273287" y="1391478"/>
                </a:cubicBezTo>
                <a:cubicBezTo>
                  <a:pt x="3361763" y="1408493"/>
                  <a:pt x="3450923" y="1422635"/>
                  <a:pt x="3538330" y="1444487"/>
                </a:cubicBezTo>
                <a:cubicBezTo>
                  <a:pt x="3609008" y="1462157"/>
                  <a:pt x="3680314" y="1477482"/>
                  <a:pt x="3750365" y="1497496"/>
                </a:cubicBezTo>
                <a:cubicBezTo>
                  <a:pt x="3781287" y="1506331"/>
                  <a:pt x="3811795" y="1516769"/>
                  <a:pt x="3843130" y="1524000"/>
                </a:cubicBezTo>
                <a:cubicBezTo>
                  <a:pt x="3905991" y="1538506"/>
                  <a:pt x="3995770" y="1544565"/>
                  <a:pt x="4055165" y="1550504"/>
                </a:cubicBezTo>
                <a:cubicBezTo>
                  <a:pt x="4077252" y="1563756"/>
                  <a:pt x="4099584" y="1576609"/>
                  <a:pt x="4121426" y="1590261"/>
                </a:cubicBezTo>
                <a:cubicBezTo>
                  <a:pt x="4134932" y="1598702"/>
                  <a:pt x="4146543" y="1610491"/>
                  <a:pt x="4161182" y="1616765"/>
                </a:cubicBezTo>
                <a:cubicBezTo>
                  <a:pt x="4177923" y="1623940"/>
                  <a:pt x="4196521" y="1625600"/>
                  <a:pt x="4214191" y="1630018"/>
                </a:cubicBezTo>
                <a:cubicBezTo>
                  <a:pt x="4231861" y="1647687"/>
                  <a:pt x="4251590" y="1663513"/>
                  <a:pt x="4267200" y="1683026"/>
                </a:cubicBezTo>
                <a:cubicBezTo>
                  <a:pt x="4294415" y="1717044"/>
                  <a:pt x="4352500" y="1830247"/>
                  <a:pt x="4399721" y="1842052"/>
                </a:cubicBezTo>
                <a:cubicBezTo>
                  <a:pt x="4417391" y="1846469"/>
                  <a:pt x="4435285" y="1850070"/>
                  <a:pt x="4452730" y="1855304"/>
                </a:cubicBezTo>
                <a:cubicBezTo>
                  <a:pt x="4479490" y="1863332"/>
                  <a:pt x="4532243" y="1881809"/>
                  <a:pt x="4532243" y="1881809"/>
                </a:cubicBezTo>
                <a:cubicBezTo>
                  <a:pt x="4554330" y="1903896"/>
                  <a:pt x="4572514" y="1930744"/>
                  <a:pt x="4598504" y="1948070"/>
                </a:cubicBezTo>
                <a:cubicBezTo>
                  <a:pt x="4641935" y="1977024"/>
                  <a:pt x="4638260" y="1958647"/>
                  <a:pt x="4638260" y="198782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95"/>
          <p:cNvSpPr/>
          <p:nvPr/>
        </p:nvSpPr>
        <p:spPr>
          <a:xfrm>
            <a:off x="702365" y="3856383"/>
            <a:ext cx="4837044" cy="1364974"/>
          </a:xfrm>
          <a:custGeom>
            <a:avLst/>
            <a:gdLst>
              <a:gd name="connsiteX0" fmla="*/ 0 w 4837044"/>
              <a:gd name="connsiteY0" fmla="*/ 1364974 h 1364974"/>
              <a:gd name="connsiteX1" fmla="*/ 278296 w 4837044"/>
              <a:gd name="connsiteY1" fmla="*/ 1351721 h 1364974"/>
              <a:gd name="connsiteX2" fmla="*/ 410818 w 4837044"/>
              <a:gd name="connsiteY2" fmla="*/ 1325217 h 1364974"/>
              <a:gd name="connsiteX3" fmla="*/ 543339 w 4837044"/>
              <a:gd name="connsiteY3" fmla="*/ 1285460 h 1364974"/>
              <a:gd name="connsiteX4" fmla="*/ 675861 w 4837044"/>
              <a:gd name="connsiteY4" fmla="*/ 1245704 h 1364974"/>
              <a:gd name="connsiteX5" fmla="*/ 940905 w 4837044"/>
              <a:gd name="connsiteY5" fmla="*/ 1166191 h 1364974"/>
              <a:gd name="connsiteX6" fmla="*/ 993913 w 4837044"/>
              <a:gd name="connsiteY6" fmla="*/ 1139687 h 1364974"/>
              <a:gd name="connsiteX7" fmla="*/ 1060174 w 4837044"/>
              <a:gd name="connsiteY7" fmla="*/ 1126434 h 1364974"/>
              <a:gd name="connsiteX8" fmla="*/ 1179444 w 4837044"/>
              <a:gd name="connsiteY8" fmla="*/ 1099930 h 1364974"/>
              <a:gd name="connsiteX9" fmla="*/ 1272209 w 4837044"/>
              <a:gd name="connsiteY9" fmla="*/ 1086678 h 1364974"/>
              <a:gd name="connsiteX10" fmla="*/ 1311965 w 4837044"/>
              <a:gd name="connsiteY10" fmla="*/ 1046921 h 1364974"/>
              <a:gd name="connsiteX11" fmla="*/ 1550505 w 4837044"/>
              <a:gd name="connsiteY11" fmla="*/ 1020417 h 1364974"/>
              <a:gd name="connsiteX12" fmla="*/ 1709531 w 4837044"/>
              <a:gd name="connsiteY12" fmla="*/ 967408 h 1364974"/>
              <a:gd name="connsiteX13" fmla="*/ 1789044 w 4837044"/>
              <a:gd name="connsiteY13" fmla="*/ 940904 h 1364974"/>
              <a:gd name="connsiteX14" fmla="*/ 1895061 w 4837044"/>
              <a:gd name="connsiteY14" fmla="*/ 914400 h 1364974"/>
              <a:gd name="connsiteX15" fmla="*/ 1961322 w 4837044"/>
              <a:gd name="connsiteY15" fmla="*/ 887895 h 1364974"/>
              <a:gd name="connsiteX16" fmla="*/ 2001078 w 4837044"/>
              <a:gd name="connsiteY16" fmla="*/ 861391 h 1364974"/>
              <a:gd name="connsiteX17" fmla="*/ 2054087 w 4837044"/>
              <a:gd name="connsiteY17" fmla="*/ 848139 h 1364974"/>
              <a:gd name="connsiteX18" fmla="*/ 2093844 w 4837044"/>
              <a:gd name="connsiteY18" fmla="*/ 821634 h 1364974"/>
              <a:gd name="connsiteX19" fmla="*/ 2133600 w 4837044"/>
              <a:gd name="connsiteY19" fmla="*/ 781878 h 1364974"/>
              <a:gd name="connsiteX20" fmla="*/ 2252870 w 4837044"/>
              <a:gd name="connsiteY20" fmla="*/ 702365 h 1364974"/>
              <a:gd name="connsiteX21" fmla="*/ 2411896 w 4837044"/>
              <a:gd name="connsiteY21" fmla="*/ 622852 h 1364974"/>
              <a:gd name="connsiteX22" fmla="*/ 2531165 w 4837044"/>
              <a:gd name="connsiteY22" fmla="*/ 583095 h 1364974"/>
              <a:gd name="connsiteX23" fmla="*/ 2610678 w 4837044"/>
              <a:gd name="connsiteY23" fmla="*/ 543339 h 1364974"/>
              <a:gd name="connsiteX24" fmla="*/ 2663687 w 4837044"/>
              <a:gd name="connsiteY24" fmla="*/ 516834 h 1364974"/>
              <a:gd name="connsiteX25" fmla="*/ 2756452 w 4837044"/>
              <a:gd name="connsiteY25" fmla="*/ 503582 h 1364974"/>
              <a:gd name="connsiteX26" fmla="*/ 3246783 w 4837044"/>
              <a:gd name="connsiteY26" fmla="*/ 477078 h 1364974"/>
              <a:gd name="connsiteX27" fmla="*/ 3405809 w 4837044"/>
              <a:gd name="connsiteY27" fmla="*/ 410817 h 1364974"/>
              <a:gd name="connsiteX28" fmla="*/ 3631096 w 4837044"/>
              <a:gd name="connsiteY28" fmla="*/ 371060 h 1364974"/>
              <a:gd name="connsiteX29" fmla="*/ 3763618 w 4837044"/>
              <a:gd name="connsiteY29" fmla="*/ 344556 h 1364974"/>
              <a:gd name="connsiteX30" fmla="*/ 3896139 w 4837044"/>
              <a:gd name="connsiteY30" fmla="*/ 331304 h 1364974"/>
              <a:gd name="connsiteX31" fmla="*/ 3922644 w 4837044"/>
              <a:gd name="connsiteY31" fmla="*/ 304800 h 1364974"/>
              <a:gd name="connsiteX32" fmla="*/ 4187687 w 4837044"/>
              <a:gd name="connsiteY32" fmla="*/ 265043 h 1364974"/>
              <a:gd name="connsiteX33" fmla="*/ 4359965 w 4837044"/>
              <a:gd name="connsiteY33" fmla="*/ 238539 h 1364974"/>
              <a:gd name="connsiteX34" fmla="*/ 4505739 w 4837044"/>
              <a:gd name="connsiteY34" fmla="*/ 198782 h 1364974"/>
              <a:gd name="connsiteX35" fmla="*/ 4545496 w 4837044"/>
              <a:gd name="connsiteY35" fmla="*/ 172278 h 1364974"/>
              <a:gd name="connsiteX36" fmla="*/ 4585252 w 4837044"/>
              <a:gd name="connsiteY36" fmla="*/ 159026 h 1364974"/>
              <a:gd name="connsiteX37" fmla="*/ 4638261 w 4837044"/>
              <a:gd name="connsiteY37" fmla="*/ 92765 h 1364974"/>
              <a:gd name="connsiteX38" fmla="*/ 4678018 w 4837044"/>
              <a:gd name="connsiteY38" fmla="*/ 66260 h 1364974"/>
              <a:gd name="connsiteX39" fmla="*/ 4717774 w 4837044"/>
              <a:gd name="connsiteY39" fmla="*/ 26504 h 1364974"/>
              <a:gd name="connsiteX40" fmla="*/ 4810539 w 4837044"/>
              <a:gd name="connsiteY40" fmla="*/ 13252 h 1364974"/>
              <a:gd name="connsiteX41" fmla="*/ 4837044 w 4837044"/>
              <a:gd name="connsiteY41" fmla="*/ 0 h 1364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837044" h="1364974">
                <a:moveTo>
                  <a:pt x="0" y="1364974"/>
                </a:moveTo>
                <a:cubicBezTo>
                  <a:pt x="92765" y="1360556"/>
                  <a:pt x="185857" y="1360667"/>
                  <a:pt x="278296" y="1351721"/>
                </a:cubicBezTo>
                <a:cubicBezTo>
                  <a:pt x="323135" y="1347382"/>
                  <a:pt x="410818" y="1325217"/>
                  <a:pt x="410818" y="1325217"/>
                </a:cubicBezTo>
                <a:cubicBezTo>
                  <a:pt x="495945" y="1282653"/>
                  <a:pt x="433342" y="1307460"/>
                  <a:pt x="543339" y="1285460"/>
                </a:cubicBezTo>
                <a:cubicBezTo>
                  <a:pt x="604433" y="1273241"/>
                  <a:pt x="608242" y="1265990"/>
                  <a:pt x="675861" y="1245704"/>
                </a:cubicBezTo>
                <a:cubicBezTo>
                  <a:pt x="702900" y="1237592"/>
                  <a:pt x="880887" y="1190198"/>
                  <a:pt x="940905" y="1166191"/>
                </a:cubicBezTo>
                <a:cubicBezTo>
                  <a:pt x="959247" y="1158854"/>
                  <a:pt x="975172" y="1145934"/>
                  <a:pt x="993913" y="1139687"/>
                </a:cubicBezTo>
                <a:cubicBezTo>
                  <a:pt x="1015282" y="1132564"/>
                  <a:pt x="1038186" y="1131320"/>
                  <a:pt x="1060174" y="1126434"/>
                </a:cubicBezTo>
                <a:cubicBezTo>
                  <a:pt x="1131642" y="1110552"/>
                  <a:pt x="1099520" y="1113251"/>
                  <a:pt x="1179444" y="1099930"/>
                </a:cubicBezTo>
                <a:cubicBezTo>
                  <a:pt x="1210255" y="1094795"/>
                  <a:pt x="1241287" y="1091095"/>
                  <a:pt x="1272209" y="1086678"/>
                </a:cubicBezTo>
                <a:cubicBezTo>
                  <a:pt x="1285461" y="1073426"/>
                  <a:pt x="1293783" y="1051466"/>
                  <a:pt x="1311965" y="1046921"/>
                </a:cubicBezTo>
                <a:cubicBezTo>
                  <a:pt x="1601115" y="974633"/>
                  <a:pt x="1390844" y="1067376"/>
                  <a:pt x="1550505" y="1020417"/>
                </a:cubicBezTo>
                <a:cubicBezTo>
                  <a:pt x="1604111" y="1004651"/>
                  <a:pt x="1656522" y="985078"/>
                  <a:pt x="1709531" y="967408"/>
                </a:cubicBezTo>
                <a:cubicBezTo>
                  <a:pt x="1736035" y="958573"/>
                  <a:pt x="1761940" y="947680"/>
                  <a:pt x="1789044" y="940904"/>
                </a:cubicBezTo>
                <a:cubicBezTo>
                  <a:pt x="1824383" y="932069"/>
                  <a:pt x="1861240" y="927929"/>
                  <a:pt x="1895061" y="914400"/>
                </a:cubicBezTo>
                <a:cubicBezTo>
                  <a:pt x="1917148" y="905565"/>
                  <a:pt x="1940045" y="898534"/>
                  <a:pt x="1961322" y="887895"/>
                </a:cubicBezTo>
                <a:cubicBezTo>
                  <a:pt x="1975567" y="880772"/>
                  <a:pt x="1986439" y="867665"/>
                  <a:pt x="2001078" y="861391"/>
                </a:cubicBezTo>
                <a:cubicBezTo>
                  <a:pt x="2017819" y="854216"/>
                  <a:pt x="2036417" y="852556"/>
                  <a:pt x="2054087" y="848139"/>
                </a:cubicBezTo>
                <a:cubicBezTo>
                  <a:pt x="2067339" y="839304"/>
                  <a:pt x="2081608" y="831830"/>
                  <a:pt x="2093844" y="821634"/>
                </a:cubicBezTo>
                <a:cubicBezTo>
                  <a:pt x="2108241" y="809636"/>
                  <a:pt x="2118607" y="793123"/>
                  <a:pt x="2133600" y="781878"/>
                </a:cubicBezTo>
                <a:cubicBezTo>
                  <a:pt x="2171825" y="753209"/>
                  <a:pt x="2210133" y="723734"/>
                  <a:pt x="2252870" y="702365"/>
                </a:cubicBezTo>
                <a:cubicBezTo>
                  <a:pt x="2305879" y="675861"/>
                  <a:pt x="2354400" y="637226"/>
                  <a:pt x="2411896" y="622852"/>
                </a:cubicBezTo>
                <a:cubicBezTo>
                  <a:pt x="2487983" y="603831"/>
                  <a:pt x="2447994" y="616365"/>
                  <a:pt x="2531165" y="583095"/>
                </a:cubicBezTo>
                <a:cubicBezTo>
                  <a:pt x="2579486" y="534776"/>
                  <a:pt x="2532521" y="572648"/>
                  <a:pt x="2610678" y="543339"/>
                </a:cubicBezTo>
                <a:cubicBezTo>
                  <a:pt x="2629175" y="536402"/>
                  <a:pt x="2644628" y="522032"/>
                  <a:pt x="2663687" y="516834"/>
                </a:cubicBezTo>
                <a:cubicBezTo>
                  <a:pt x="2693822" y="508615"/>
                  <a:pt x="2725490" y="507710"/>
                  <a:pt x="2756452" y="503582"/>
                </a:cubicBezTo>
                <a:cubicBezTo>
                  <a:pt x="2970000" y="475109"/>
                  <a:pt x="2897640" y="489117"/>
                  <a:pt x="3246783" y="477078"/>
                </a:cubicBezTo>
                <a:cubicBezTo>
                  <a:pt x="3369091" y="415924"/>
                  <a:pt x="3314469" y="433651"/>
                  <a:pt x="3405809" y="410817"/>
                </a:cubicBezTo>
                <a:cubicBezTo>
                  <a:pt x="3499762" y="348182"/>
                  <a:pt x="3419524" y="392218"/>
                  <a:pt x="3631096" y="371060"/>
                </a:cubicBezTo>
                <a:cubicBezTo>
                  <a:pt x="3868605" y="347309"/>
                  <a:pt x="3589623" y="369412"/>
                  <a:pt x="3763618" y="344556"/>
                </a:cubicBezTo>
                <a:cubicBezTo>
                  <a:pt x="3807566" y="338278"/>
                  <a:pt x="3851965" y="335721"/>
                  <a:pt x="3896139" y="331304"/>
                </a:cubicBezTo>
                <a:cubicBezTo>
                  <a:pt x="3904974" y="322469"/>
                  <a:pt x="3912248" y="311731"/>
                  <a:pt x="3922644" y="304800"/>
                </a:cubicBezTo>
                <a:cubicBezTo>
                  <a:pt x="4008061" y="247855"/>
                  <a:pt x="4066811" y="275116"/>
                  <a:pt x="4187687" y="265043"/>
                </a:cubicBezTo>
                <a:cubicBezTo>
                  <a:pt x="4226379" y="261819"/>
                  <a:pt x="4315498" y="250667"/>
                  <a:pt x="4359965" y="238539"/>
                </a:cubicBezTo>
                <a:cubicBezTo>
                  <a:pt x="4544910" y="188099"/>
                  <a:pt x="4344308" y="231068"/>
                  <a:pt x="4505739" y="198782"/>
                </a:cubicBezTo>
                <a:cubicBezTo>
                  <a:pt x="4518991" y="189947"/>
                  <a:pt x="4531250" y="179401"/>
                  <a:pt x="4545496" y="172278"/>
                </a:cubicBezTo>
                <a:cubicBezTo>
                  <a:pt x="4557990" y="166031"/>
                  <a:pt x="4573274" y="166213"/>
                  <a:pt x="4585252" y="159026"/>
                </a:cubicBezTo>
                <a:cubicBezTo>
                  <a:pt x="4618039" y="139353"/>
                  <a:pt x="4611174" y="119852"/>
                  <a:pt x="4638261" y="92765"/>
                </a:cubicBezTo>
                <a:cubicBezTo>
                  <a:pt x="4649523" y="81503"/>
                  <a:pt x="4665782" y="76456"/>
                  <a:pt x="4678018" y="66260"/>
                </a:cubicBezTo>
                <a:cubicBezTo>
                  <a:pt x="4692415" y="54262"/>
                  <a:pt x="4700373" y="33464"/>
                  <a:pt x="4717774" y="26504"/>
                </a:cubicBezTo>
                <a:cubicBezTo>
                  <a:pt x="4746776" y="14903"/>
                  <a:pt x="4780047" y="20028"/>
                  <a:pt x="4810539" y="13252"/>
                </a:cubicBezTo>
                <a:cubicBezTo>
                  <a:pt x="4820182" y="11109"/>
                  <a:pt x="4828209" y="4417"/>
                  <a:pt x="483704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7195930" y="3638710"/>
            <a:ext cx="2690192" cy="1635655"/>
          </a:xfrm>
          <a:custGeom>
            <a:avLst/>
            <a:gdLst>
              <a:gd name="connsiteX0" fmla="*/ 2690192 w 2690192"/>
              <a:gd name="connsiteY0" fmla="*/ 1635655 h 1635655"/>
              <a:gd name="connsiteX1" fmla="*/ 2570922 w 2690192"/>
              <a:gd name="connsiteY1" fmla="*/ 1556142 h 1635655"/>
              <a:gd name="connsiteX2" fmla="*/ 2531166 w 2690192"/>
              <a:gd name="connsiteY2" fmla="*/ 1516386 h 1635655"/>
              <a:gd name="connsiteX3" fmla="*/ 2398644 w 2690192"/>
              <a:gd name="connsiteY3" fmla="*/ 1410368 h 1635655"/>
              <a:gd name="connsiteX4" fmla="*/ 2239618 w 2690192"/>
              <a:gd name="connsiteY4" fmla="*/ 1224838 h 1635655"/>
              <a:gd name="connsiteX5" fmla="*/ 2133600 w 2690192"/>
              <a:gd name="connsiteY5" fmla="*/ 1132073 h 1635655"/>
              <a:gd name="connsiteX6" fmla="*/ 1948070 w 2690192"/>
              <a:gd name="connsiteY6" fmla="*/ 933290 h 1635655"/>
              <a:gd name="connsiteX7" fmla="*/ 1881809 w 2690192"/>
              <a:gd name="connsiteY7" fmla="*/ 840525 h 1635655"/>
              <a:gd name="connsiteX8" fmla="*/ 1656522 w 2690192"/>
              <a:gd name="connsiteY8" fmla="*/ 601986 h 1635655"/>
              <a:gd name="connsiteX9" fmla="*/ 1470992 w 2690192"/>
              <a:gd name="connsiteY9" fmla="*/ 482716 h 1635655"/>
              <a:gd name="connsiteX10" fmla="*/ 1285461 w 2690192"/>
              <a:gd name="connsiteY10" fmla="*/ 363447 h 1635655"/>
              <a:gd name="connsiteX11" fmla="*/ 1073427 w 2690192"/>
              <a:gd name="connsiteY11" fmla="*/ 257429 h 1635655"/>
              <a:gd name="connsiteX12" fmla="*/ 914400 w 2690192"/>
              <a:gd name="connsiteY12" fmla="*/ 151412 h 1635655"/>
              <a:gd name="connsiteX13" fmla="*/ 821635 w 2690192"/>
              <a:gd name="connsiteY13" fmla="*/ 45394 h 1635655"/>
              <a:gd name="connsiteX14" fmla="*/ 728870 w 2690192"/>
              <a:gd name="connsiteY14" fmla="*/ 18890 h 1635655"/>
              <a:gd name="connsiteX15" fmla="*/ 609600 w 2690192"/>
              <a:gd name="connsiteY15" fmla="*/ 58647 h 1635655"/>
              <a:gd name="connsiteX16" fmla="*/ 556592 w 2690192"/>
              <a:gd name="connsiteY16" fmla="*/ 71899 h 1635655"/>
              <a:gd name="connsiteX17" fmla="*/ 516835 w 2690192"/>
              <a:gd name="connsiteY17" fmla="*/ 85151 h 1635655"/>
              <a:gd name="connsiteX18" fmla="*/ 344557 w 2690192"/>
              <a:gd name="connsiteY18" fmla="*/ 98403 h 1635655"/>
              <a:gd name="connsiteX19" fmla="*/ 53009 w 2690192"/>
              <a:gd name="connsiteY19" fmla="*/ 58647 h 1635655"/>
              <a:gd name="connsiteX20" fmla="*/ 0 w 2690192"/>
              <a:gd name="connsiteY20" fmla="*/ 32142 h 163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90192" h="1635655">
                <a:moveTo>
                  <a:pt x="2690192" y="1635655"/>
                </a:moveTo>
                <a:cubicBezTo>
                  <a:pt x="2640759" y="1605996"/>
                  <a:pt x="2613866" y="1592951"/>
                  <a:pt x="2570922" y="1556142"/>
                </a:cubicBezTo>
                <a:cubicBezTo>
                  <a:pt x="2556693" y="1543945"/>
                  <a:pt x="2546159" y="1527631"/>
                  <a:pt x="2531166" y="1516386"/>
                </a:cubicBezTo>
                <a:cubicBezTo>
                  <a:pt x="2422450" y="1434849"/>
                  <a:pt x="2502122" y="1526020"/>
                  <a:pt x="2398644" y="1410368"/>
                </a:cubicBezTo>
                <a:cubicBezTo>
                  <a:pt x="2344332" y="1349666"/>
                  <a:pt x="2300917" y="1278475"/>
                  <a:pt x="2239618" y="1224838"/>
                </a:cubicBezTo>
                <a:cubicBezTo>
                  <a:pt x="2204279" y="1193916"/>
                  <a:pt x="2167857" y="1164189"/>
                  <a:pt x="2133600" y="1132073"/>
                </a:cubicBezTo>
                <a:cubicBezTo>
                  <a:pt x="2067423" y="1070032"/>
                  <a:pt x="2004175" y="1004697"/>
                  <a:pt x="1948070" y="933290"/>
                </a:cubicBezTo>
                <a:cubicBezTo>
                  <a:pt x="1924593" y="903410"/>
                  <a:pt x="1905286" y="870405"/>
                  <a:pt x="1881809" y="840525"/>
                </a:cubicBezTo>
                <a:cubicBezTo>
                  <a:pt x="1834103" y="779808"/>
                  <a:pt x="1701966" y="634446"/>
                  <a:pt x="1656522" y="601986"/>
                </a:cubicBezTo>
                <a:cubicBezTo>
                  <a:pt x="1400595" y="419180"/>
                  <a:pt x="1722508" y="644406"/>
                  <a:pt x="1470992" y="482716"/>
                </a:cubicBezTo>
                <a:cubicBezTo>
                  <a:pt x="1355456" y="408443"/>
                  <a:pt x="1405400" y="423416"/>
                  <a:pt x="1285461" y="363447"/>
                </a:cubicBezTo>
                <a:cubicBezTo>
                  <a:pt x="1142447" y="291940"/>
                  <a:pt x="1196762" y="335325"/>
                  <a:pt x="1073427" y="257429"/>
                </a:cubicBezTo>
                <a:cubicBezTo>
                  <a:pt x="1019562" y="223409"/>
                  <a:pt x="954198" y="201160"/>
                  <a:pt x="914400" y="151412"/>
                </a:cubicBezTo>
                <a:cubicBezTo>
                  <a:pt x="849684" y="70516"/>
                  <a:pt x="881393" y="105152"/>
                  <a:pt x="821635" y="45394"/>
                </a:cubicBezTo>
                <a:cubicBezTo>
                  <a:pt x="801371" y="-15399"/>
                  <a:pt x="819306" y="-5226"/>
                  <a:pt x="728870" y="18890"/>
                </a:cubicBezTo>
                <a:cubicBezTo>
                  <a:pt x="688378" y="29688"/>
                  <a:pt x="650256" y="48483"/>
                  <a:pt x="609600" y="58647"/>
                </a:cubicBezTo>
                <a:cubicBezTo>
                  <a:pt x="591931" y="63064"/>
                  <a:pt x="574104" y="66896"/>
                  <a:pt x="556592" y="71899"/>
                </a:cubicBezTo>
                <a:cubicBezTo>
                  <a:pt x="543160" y="75737"/>
                  <a:pt x="530696" y="83418"/>
                  <a:pt x="516835" y="85151"/>
                </a:cubicBezTo>
                <a:cubicBezTo>
                  <a:pt x="459684" y="92295"/>
                  <a:pt x="401983" y="93986"/>
                  <a:pt x="344557" y="98403"/>
                </a:cubicBezTo>
                <a:cubicBezTo>
                  <a:pt x="104652" y="83409"/>
                  <a:pt x="199699" y="107544"/>
                  <a:pt x="53009" y="58647"/>
                </a:cubicBezTo>
                <a:cubicBezTo>
                  <a:pt x="7328" y="43420"/>
                  <a:pt x="23130" y="55271"/>
                  <a:pt x="0" y="3214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Arrow Connector 98"/>
          <p:cNvCxnSpPr>
            <a:stCxn id="56" idx="2"/>
            <a:endCxn id="54" idx="6"/>
          </p:cNvCxnSpPr>
          <p:nvPr/>
        </p:nvCxnSpPr>
        <p:spPr>
          <a:xfrm flipH="1">
            <a:off x="3311383" y="4613381"/>
            <a:ext cx="598005" cy="51160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endCxn id="54" idx="6"/>
          </p:cNvCxnSpPr>
          <p:nvPr/>
        </p:nvCxnSpPr>
        <p:spPr>
          <a:xfrm flipH="1" flipV="1">
            <a:off x="3311383" y="5124982"/>
            <a:ext cx="588062" cy="28698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3246526" y="4740909"/>
            <a:ext cx="946093" cy="276999"/>
          </a:xfrm>
          <a:prstGeom prst="rect">
            <a:avLst/>
          </a:prstGeom>
          <a:noFill/>
        </p:spPr>
        <p:txBody>
          <a:bodyPr wrap="none" rtlCol="0">
            <a:spAutoFit/>
          </a:bodyPr>
          <a:lstStyle/>
          <a:p>
            <a:r>
              <a:rPr lang="en-US" sz="1200" dirty="0" smtClean="0"/>
              <a:t>&lt;&lt;include&gt;&gt;</a:t>
            </a:r>
            <a:endParaRPr lang="en-US" dirty="0"/>
          </a:p>
        </p:txBody>
      </p:sp>
      <p:sp>
        <p:nvSpPr>
          <p:cNvPr id="105" name="TextBox 104"/>
          <p:cNvSpPr txBox="1"/>
          <p:nvPr/>
        </p:nvSpPr>
        <p:spPr>
          <a:xfrm>
            <a:off x="3345820" y="5104152"/>
            <a:ext cx="946093" cy="276999"/>
          </a:xfrm>
          <a:prstGeom prst="rect">
            <a:avLst/>
          </a:prstGeom>
          <a:noFill/>
        </p:spPr>
        <p:txBody>
          <a:bodyPr wrap="none" rtlCol="0">
            <a:spAutoFit/>
          </a:bodyPr>
          <a:lstStyle/>
          <a:p>
            <a:r>
              <a:rPr lang="en-US" sz="1200" dirty="0" smtClean="0"/>
              <a:t>&lt;&lt;include&gt;&gt;</a:t>
            </a:r>
            <a:endParaRPr lang="en-US" dirty="0"/>
          </a:p>
        </p:txBody>
      </p:sp>
      <p:cxnSp>
        <p:nvCxnSpPr>
          <p:cNvPr id="108" name="Straight Connector 107"/>
          <p:cNvCxnSpPr>
            <a:stCxn id="59" idx="6"/>
            <a:endCxn id="11" idx="1"/>
          </p:cNvCxnSpPr>
          <p:nvPr/>
        </p:nvCxnSpPr>
        <p:spPr>
          <a:xfrm>
            <a:off x="8478905" y="4566989"/>
            <a:ext cx="1208629" cy="997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60" idx="6"/>
            <a:endCxn id="11" idx="1"/>
          </p:cNvCxnSpPr>
          <p:nvPr/>
        </p:nvCxnSpPr>
        <p:spPr>
          <a:xfrm>
            <a:off x="8478905" y="5291430"/>
            <a:ext cx="1208629" cy="2733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a:stCxn id="61" idx="6"/>
            <a:endCxn id="11" idx="1"/>
          </p:cNvCxnSpPr>
          <p:nvPr/>
        </p:nvCxnSpPr>
        <p:spPr>
          <a:xfrm flipV="1">
            <a:off x="8478905" y="5564782"/>
            <a:ext cx="1208629" cy="602902"/>
          </a:xfrm>
          <a:prstGeom prst="line">
            <a:avLst/>
          </a:prstGeom>
        </p:spPr>
        <p:style>
          <a:lnRef idx="1">
            <a:schemeClr val="accent1"/>
          </a:lnRef>
          <a:fillRef idx="0">
            <a:schemeClr val="accent1"/>
          </a:fillRef>
          <a:effectRef idx="0">
            <a:schemeClr val="accent1"/>
          </a:effectRef>
          <a:fontRef idx="minor">
            <a:schemeClr val="tx1"/>
          </a:fontRef>
        </p:style>
      </p:cxnSp>
      <p:sp>
        <p:nvSpPr>
          <p:cNvPr id="113" name="Freeform 112"/>
          <p:cNvSpPr/>
          <p:nvPr/>
        </p:nvSpPr>
        <p:spPr>
          <a:xfrm>
            <a:off x="3034748" y="1722783"/>
            <a:ext cx="4558748" cy="4306956"/>
          </a:xfrm>
          <a:custGeom>
            <a:avLst/>
            <a:gdLst>
              <a:gd name="connsiteX0" fmla="*/ 0 w 4558748"/>
              <a:gd name="connsiteY0" fmla="*/ 0 h 4306956"/>
              <a:gd name="connsiteX1" fmla="*/ 437322 w 4558748"/>
              <a:gd name="connsiteY1" fmla="*/ 13252 h 4306956"/>
              <a:gd name="connsiteX2" fmla="*/ 516835 w 4558748"/>
              <a:gd name="connsiteY2" fmla="*/ 39756 h 4306956"/>
              <a:gd name="connsiteX3" fmla="*/ 569843 w 4558748"/>
              <a:gd name="connsiteY3" fmla="*/ 66260 h 4306956"/>
              <a:gd name="connsiteX4" fmla="*/ 1311965 w 4558748"/>
              <a:gd name="connsiteY4" fmla="*/ 106017 h 4306956"/>
              <a:gd name="connsiteX5" fmla="*/ 1537252 w 4558748"/>
              <a:gd name="connsiteY5" fmla="*/ 172278 h 4306956"/>
              <a:gd name="connsiteX6" fmla="*/ 1696278 w 4558748"/>
              <a:gd name="connsiteY6" fmla="*/ 251791 h 4306956"/>
              <a:gd name="connsiteX7" fmla="*/ 1828800 w 4558748"/>
              <a:gd name="connsiteY7" fmla="*/ 304800 h 4306956"/>
              <a:gd name="connsiteX8" fmla="*/ 1948069 w 4558748"/>
              <a:gd name="connsiteY8" fmla="*/ 397565 h 4306956"/>
              <a:gd name="connsiteX9" fmla="*/ 2186609 w 4558748"/>
              <a:gd name="connsiteY9" fmla="*/ 463826 h 4306956"/>
              <a:gd name="connsiteX10" fmla="*/ 2464904 w 4558748"/>
              <a:gd name="connsiteY10" fmla="*/ 543339 h 4306956"/>
              <a:gd name="connsiteX11" fmla="*/ 2597426 w 4558748"/>
              <a:gd name="connsiteY11" fmla="*/ 583095 h 4306956"/>
              <a:gd name="connsiteX12" fmla="*/ 2769704 w 4558748"/>
              <a:gd name="connsiteY12" fmla="*/ 636104 h 4306956"/>
              <a:gd name="connsiteX13" fmla="*/ 2809461 w 4558748"/>
              <a:gd name="connsiteY13" fmla="*/ 649356 h 4306956"/>
              <a:gd name="connsiteX14" fmla="*/ 2994991 w 4558748"/>
              <a:gd name="connsiteY14" fmla="*/ 662608 h 4306956"/>
              <a:gd name="connsiteX15" fmla="*/ 3087756 w 4558748"/>
              <a:gd name="connsiteY15" fmla="*/ 675860 h 4306956"/>
              <a:gd name="connsiteX16" fmla="*/ 3180522 w 4558748"/>
              <a:gd name="connsiteY16" fmla="*/ 702365 h 4306956"/>
              <a:gd name="connsiteX17" fmla="*/ 3445565 w 4558748"/>
              <a:gd name="connsiteY17" fmla="*/ 795130 h 4306956"/>
              <a:gd name="connsiteX18" fmla="*/ 3710609 w 4558748"/>
              <a:gd name="connsiteY18" fmla="*/ 887895 h 4306956"/>
              <a:gd name="connsiteX19" fmla="*/ 3882887 w 4558748"/>
              <a:gd name="connsiteY19" fmla="*/ 980660 h 4306956"/>
              <a:gd name="connsiteX20" fmla="*/ 3962400 w 4558748"/>
              <a:gd name="connsiteY20" fmla="*/ 1046921 h 4306956"/>
              <a:gd name="connsiteX21" fmla="*/ 4108174 w 4558748"/>
              <a:gd name="connsiteY21" fmla="*/ 1126434 h 4306956"/>
              <a:gd name="connsiteX22" fmla="*/ 4426226 w 4558748"/>
              <a:gd name="connsiteY22" fmla="*/ 1497495 h 4306956"/>
              <a:gd name="connsiteX23" fmla="*/ 4505739 w 4558748"/>
              <a:gd name="connsiteY23" fmla="*/ 1603513 h 4306956"/>
              <a:gd name="connsiteX24" fmla="*/ 4558748 w 4558748"/>
              <a:gd name="connsiteY24" fmla="*/ 1709530 h 4306956"/>
              <a:gd name="connsiteX25" fmla="*/ 4505739 w 4558748"/>
              <a:gd name="connsiteY25" fmla="*/ 1815547 h 4306956"/>
              <a:gd name="connsiteX26" fmla="*/ 4492487 w 4558748"/>
              <a:gd name="connsiteY26" fmla="*/ 1855304 h 4306956"/>
              <a:gd name="connsiteX27" fmla="*/ 4426226 w 4558748"/>
              <a:gd name="connsiteY27" fmla="*/ 1974574 h 4306956"/>
              <a:gd name="connsiteX28" fmla="*/ 4346713 w 4558748"/>
              <a:gd name="connsiteY28" fmla="*/ 2054087 h 4306956"/>
              <a:gd name="connsiteX29" fmla="*/ 4267200 w 4558748"/>
              <a:gd name="connsiteY29" fmla="*/ 2133600 h 4306956"/>
              <a:gd name="connsiteX30" fmla="*/ 4240695 w 4558748"/>
              <a:gd name="connsiteY30" fmla="*/ 2160104 h 4306956"/>
              <a:gd name="connsiteX31" fmla="*/ 4187687 w 4558748"/>
              <a:gd name="connsiteY31" fmla="*/ 2199860 h 4306956"/>
              <a:gd name="connsiteX32" fmla="*/ 4161182 w 4558748"/>
              <a:gd name="connsiteY32" fmla="*/ 2239617 h 4306956"/>
              <a:gd name="connsiteX33" fmla="*/ 4068417 w 4558748"/>
              <a:gd name="connsiteY33" fmla="*/ 2292626 h 4306956"/>
              <a:gd name="connsiteX34" fmla="*/ 4028661 w 4558748"/>
              <a:gd name="connsiteY34" fmla="*/ 2319130 h 4306956"/>
              <a:gd name="connsiteX35" fmla="*/ 4002156 w 4558748"/>
              <a:gd name="connsiteY35" fmla="*/ 2345634 h 4306956"/>
              <a:gd name="connsiteX36" fmla="*/ 3962400 w 4558748"/>
              <a:gd name="connsiteY36" fmla="*/ 2358887 h 4306956"/>
              <a:gd name="connsiteX37" fmla="*/ 3896139 w 4558748"/>
              <a:gd name="connsiteY37" fmla="*/ 2425147 h 4306956"/>
              <a:gd name="connsiteX38" fmla="*/ 3869635 w 4558748"/>
              <a:gd name="connsiteY38" fmla="*/ 2451652 h 4306956"/>
              <a:gd name="connsiteX39" fmla="*/ 3856382 w 4558748"/>
              <a:gd name="connsiteY39" fmla="*/ 2491408 h 4306956"/>
              <a:gd name="connsiteX40" fmla="*/ 3790122 w 4558748"/>
              <a:gd name="connsiteY40" fmla="*/ 2584174 h 4306956"/>
              <a:gd name="connsiteX41" fmla="*/ 3750365 w 4558748"/>
              <a:gd name="connsiteY41" fmla="*/ 2623930 h 4306956"/>
              <a:gd name="connsiteX42" fmla="*/ 3710609 w 4558748"/>
              <a:gd name="connsiteY42" fmla="*/ 2637182 h 4306956"/>
              <a:gd name="connsiteX43" fmla="*/ 3644348 w 4558748"/>
              <a:gd name="connsiteY43" fmla="*/ 2716695 h 4306956"/>
              <a:gd name="connsiteX44" fmla="*/ 3604591 w 4558748"/>
              <a:gd name="connsiteY44" fmla="*/ 2756452 h 4306956"/>
              <a:gd name="connsiteX45" fmla="*/ 3564835 w 4558748"/>
              <a:gd name="connsiteY45" fmla="*/ 2809460 h 4306956"/>
              <a:gd name="connsiteX46" fmla="*/ 3485322 w 4558748"/>
              <a:gd name="connsiteY46" fmla="*/ 2888974 h 4306956"/>
              <a:gd name="connsiteX47" fmla="*/ 3472069 w 4558748"/>
              <a:gd name="connsiteY47" fmla="*/ 2928730 h 4306956"/>
              <a:gd name="connsiteX48" fmla="*/ 3432313 w 4558748"/>
              <a:gd name="connsiteY48" fmla="*/ 2955234 h 4306956"/>
              <a:gd name="connsiteX49" fmla="*/ 3405809 w 4558748"/>
              <a:gd name="connsiteY49" fmla="*/ 2981739 h 4306956"/>
              <a:gd name="connsiteX50" fmla="*/ 3352800 w 4558748"/>
              <a:gd name="connsiteY50" fmla="*/ 3061252 h 4306956"/>
              <a:gd name="connsiteX51" fmla="*/ 3326295 w 4558748"/>
              <a:gd name="connsiteY51" fmla="*/ 3154017 h 4306956"/>
              <a:gd name="connsiteX52" fmla="*/ 3299791 w 4558748"/>
              <a:gd name="connsiteY52" fmla="*/ 3207026 h 4306956"/>
              <a:gd name="connsiteX53" fmla="*/ 3273287 w 4558748"/>
              <a:gd name="connsiteY53" fmla="*/ 3405808 h 4306956"/>
              <a:gd name="connsiteX54" fmla="*/ 3326295 w 4558748"/>
              <a:gd name="connsiteY54" fmla="*/ 3723860 h 4306956"/>
              <a:gd name="connsiteX55" fmla="*/ 3379304 w 4558748"/>
              <a:gd name="connsiteY55" fmla="*/ 3803374 h 4306956"/>
              <a:gd name="connsiteX56" fmla="*/ 3485322 w 4558748"/>
              <a:gd name="connsiteY56" fmla="*/ 3856382 h 4306956"/>
              <a:gd name="connsiteX57" fmla="*/ 3525078 w 4558748"/>
              <a:gd name="connsiteY57" fmla="*/ 3962400 h 4306956"/>
              <a:gd name="connsiteX58" fmla="*/ 3591339 w 4558748"/>
              <a:gd name="connsiteY58" fmla="*/ 4055165 h 4306956"/>
              <a:gd name="connsiteX59" fmla="*/ 3684104 w 4558748"/>
              <a:gd name="connsiteY59" fmla="*/ 4161182 h 4306956"/>
              <a:gd name="connsiteX60" fmla="*/ 3723861 w 4558748"/>
              <a:gd name="connsiteY60" fmla="*/ 4174434 h 4306956"/>
              <a:gd name="connsiteX61" fmla="*/ 3750365 w 4558748"/>
              <a:gd name="connsiteY61" fmla="*/ 4200939 h 4306956"/>
              <a:gd name="connsiteX62" fmla="*/ 3803374 w 4558748"/>
              <a:gd name="connsiteY62" fmla="*/ 4267200 h 4306956"/>
              <a:gd name="connsiteX63" fmla="*/ 3843130 w 4558748"/>
              <a:gd name="connsiteY63" fmla="*/ 4306956 h 4306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4558748" h="4306956">
                <a:moveTo>
                  <a:pt x="0" y="0"/>
                </a:moveTo>
                <a:cubicBezTo>
                  <a:pt x="145774" y="4417"/>
                  <a:pt x="291911" y="2067"/>
                  <a:pt x="437322" y="13252"/>
                </a:cubicBezTo>
                <a:cubicBezTo>
                  <a:pt x="465178" y="15395"/>
                  <a:pt x="491847" y="27262"/>
                  <a:pt x="516835" y="39756"/>
                </a:cubicBezTo>
                <a:cubicBezTo>
                  <a:pt x="534504" y="48591"/>
                  <a:pt x="550156" y="64619"/>
                  <a:pt x="569843" y="66260"/>
                </a:cubicBezTo>
                <a:cubicBezTo>
                  <a:pt x="816716" y="86833"/>
                  <a:pt x="1064591" y="92765"/>
                  <a:pt x="1311965" y="106017"/>
                </a:cubicBezTo>
                <a:cubicBezTo>
                  <a:pt x="1387061" y="128104"/>
                  <a:pt x="1464064" y="144517"/>
                  <a:pt x="1537252" y="172278"/>
                </a:cubicBezTo>
                <a:cubicBezTo>
                  <a:pt x="1592665" y="193297"/>
                  <a:pt x="1642325" y="227267"/>
                  <a:pt x="1696278" y="251791"/>
                </a:cubicBezTo>
                <a:cubicBezTo>
                  <a:pt x="1739590" y="271478"/>
                  <a:pt x="1784626" y="287130"/>
                  <a:pt x="1828800" y="304800"/>
                </a:cubicBezTo>
                <a:cubicBezTo>
                  <a:pt x="1835795" y="310629"/>
                  <a:pt x="1918733" y="384527"/>
                  <a:pt x="1948069" y="397565"/>
                </a:cubicBezTo>
                <a:cubicBezTo>
                  <a:pt x="2008881" y="424593"/>
                  <a:pt x="2138434" y="450062"/>
                  <a:pt x="2186609" y="463826"/>
                </a:cubicBezTo>
                <a:lnTo>
                  <a:pt x="2464904" y="543339"/>
                </a:lnTo>
                <a:cubicBezTo>
                  <a:pt x="2509194" y="556197"/>
                  <a:pt x="2554244" y="566901"/>
                  <a:pt x="2597426" y="583095"/>
                </a:cubicBezTo>
                <a:cubicBezTo>
                  <a:pt x="2793741" y="656714"/>
                  <a:pt x="2625131" y="599961"/>
                  <a:pt x="2769704" y="636104"/>
                </a:cubicBezTo>
                <a:cubicBezTo>
                  <a:pt x="2783256" y="639492"/>
                  <a:pt x="2795588" y="647724"/>
                  <a:pt x="2809461" y="649356"/>
                </a:cubicBezTo>
                <a:cubicBezTo>
                  <a:pt x="2871037" y="656600"/>
                  <a:pt x="2933269" y="656730"/>
                  <a:pt x="2994991" y="662608"/>
                </a:cubicBezTo>
                <a:cubicBezTo>
                  <a:pt x="3026086" y="665569"/>
                  <a:pt x="3056834" y="671443"/>
                  <a:pt x="3087756" y="675860"/>
                </a:cubicBezTo>
                <a:cubicBezTo>
                  <a:pt x="3118678" y="684695"/>
                  <a:pt x="3150013" y="692195"/>
                  <a:pt x="3180522" y="702365"/>
                </a:cubicBezTo>
                <a:cubicBezTo>
                  <a:pt x="3269321" y="731965"/>
                  <a:pt x="3355910" y="768233"/>
                  <a:pt x="3445565" y="795130"/>
                </a:cubicBezTo>
                <a:cubicBezTo>
                  <a:pt x="3571352" y="832866"/>
                  <a:pt x="3589225" y="833947"/>
                  <a:pt x="3710609" y="887895"/>
                </a:cubicBezTo>
                <a:cubicBezTo>
                  <a:pt x="3740784" y="901306"/>
                  <a:pt x="3847208" y="953901"/>
                  <a:pt x="3882887" y="980660"/>
                </a:cubicBezTo>
                <a:cubicBezTo>
                  <a:pt x="3941512" y="1024629"/>
                  <a:pt x="3900585" y="1016013"/>
                  <a:pt x="3962400" y="1046921"/>
                </a:cubicBezTo>
                <a:cubicBezTo>
                  <a:pt x="4072755" y="1102099"/>
                  <a:pt x="4030031" y="1062081"/>
                  <a:pt x="4108174" y="1126434"/>
                </a:cubicBezTo>
                <a:cubicBezTo>
                  <a:pt x="4403364" y="1369531"/>
                  <a:pt x="4174628" y="1162029"/>
                  <a:pt x="4426226" y="1497495"/>
                </a:cubicBezTo>
                <a:cubicBezTo>
                  <a:pt x="4452730" y="1532834"/>
                  <a:pt x="4482327" y="1566053"/>
                  <a:pt x="4505739" y="1603513"/>
                </a:cubicBezTo>
                <a:cubicBezTo>
                  <a:pt x="4526679" y="1637018"/>
                  <a:pt x="4558748" y="1709530"/>
                  <a:pt x="4558748" y="1709530"/>
                </a:cubicBezTo>
                <a:cubicBezTo>
                  <a:pt x="4532258" y="1841974"/>
                  <a:pt x="4569378" y="1720087"/>
                  <a:pt x="4505739" y="1815547"/>
                </a:cubicBezTo>
                <a:cubicBezTo>
                  <a:pt x="4497990" y="1827170"/>
                  <a:pt x="4497990" y="1842464"/>
                  <a:pt x="4492487" y="1855304"/>
                </a:cubicBezTo>
                <a:cubicBezTo>
                  <a:pt x="4481187" y="1881671"/>
                  <a:pt x="4441302" y="1956147"/>
                  <a:pt x="4426226" y="1974574"/>
                </a:cubicBezTo>
                <a:cubicBezTo>
                  <a:pt x="4402491" y="2003584"/>
                  <a:pt x="4373217" y="2027583"/>
                  <a:pt x="4346713" y="2054087"/>
                </a:cubicBezTo>
                <a:lnTo>
                  <a:pt x="4267200" y="2133600"/>
                </a:lnTo>
                <a:cubicBezTo>
                  <a:pt x="4258365" y="2142435"/>
                  <a:pt x="4250690" y="2152607"/>
                  <a:pt x="4240695" y="2160104"/>
                </a:cubicBezTo>
                <a:cubicBezTo>
                  <a:pt x="4223026" y="2173356"/>
                  <a:pt x="4203305" y="2184242"/>
                  <a:pt x="4187687" y="2199860"/>
                </a:cubicBezTo>
                <a:cubicBezTo>
                  <a:pt x="4176425" y="2211122"/>
                  <a:pt x="4172444" y="2228355"/>
                  <a:pt x="4161182" y="2239617"/>
                </a:cubicBezTo>
                <a:cubicBezTo>
                  <a:pt x="4139659" y="2261140"/>
                  <a:pt x="4092667" y="2278769"/>
                  <a:pt x="4068417" y="2292626"/>
                </a:cubicBezTo>
                <a:cubicBezTo>
                  <a:pt x="4054589" y="2300528"/>
                  <a:pt x="4041098" y="2309181"/>
                  <a:pt x="4028661" y="2319130"/>
                </a:cubicBezTo>
                <a:cubicBezTo>
                  <a:pt x="4018905" y="2326935"/>
                  <a:pt x="4012870" y="2339206"/>
                  <a:pt x="4002156" y="2345634"/>
                </a:cubicBezTo>
                <a:cubicBezTo>
                  <a:pt x="3990178" y="2352821"/>
                  <a:pt x="3975652" y="2354469"/>
                  <a:pt x="3962400" y="2358887"/>
                </a:cubicBezTo>
                <a:lnTo>
                  <a:pt x="3896139" y="2425147"/>
                </a:lnTo>
                <a:lnTo>
                  <a:pt x="3869635" y="2451652"/>
                </a:lnTo>
                <a:cubicBezTo>
                  <a:pt x="3865217" y="2464904"/>
                  <a:pt x="3862629" y="2478914"/>
                  <a:pt x="3856382" y="2491408"/>
                </a:cubicBezTo>
                <a:cubicBezTo>
                  <a:pt x="3847991" y="2508190"/>
                  <a:pt x="3797327" y="2575768"/>
                  <a:pt x="3790122" y="2584174"/>
                </a:cubicBezTo>
                <a:cubicBezTo>
                  <a:pt x="3777925" y="2598404"/>
                  <a:pt x="3765959" y="2613534"/>
                  <a:pt x="3750365" y="2623930"/>
                </a:cubicBezTo>
                <a:cubicBezTo>
                  <a:pt x="3738742" y="2631678"/>
                  <a:pt x="3723861" y="2632765"/>
                  <a:pt x="3710609" y="2637182"/>
                </a:cubicBezTo>
                <a:cubicBezTo>
                  <a:pt x="3594457" y="2753334"/>
                  <a:pt x="3736599" y="2605994"/>
                  <a:pt x="3644348" y="2716695"/>
                </a:cubicBezTo>
                <a:cubicBezTo>
                  <a:pt x="3632350" y="2731093"/>
                  <a:pt x="3616788" y="2742222"/>
                  <a:pt x="3604591" y="2756452"/>
                </a:cubicBezTo>
                <a:cubicBezTo>
                  <a:pt x="3590217" y="2773221"/>
                  <a:pt x="3579610" y="2793043"/>
                  <a:pt x="3564835" y="2809460"/>
                </a:cubicBezTo>
                <a:cubicBezTo>
                  <a:pt x="3539760" y="2837321"/>
                  <a:pt x="3485322" y="2888974"/>
                  <a:pt x="3485322" y="2888974"/>
                </a:cubicBezTo>
                <a:cubicBezTo>
                  <a:pt x="3480904" y="2902226"/>
                  <a:pt x="3480795" y="2917822"/>
                  <a:pt x="3472069" y="2928730"/>
                </a:cubicBezTo>
                <a:cubicBezTo>
                  <a:pt x="3462119" y="2941167"/>
                  <a:pt x="3444750" y="2945284"/>
                  <a:pt x="3432313" y="2955234"/>
                </a:cubicBezTo>
                <a:cubicBezTo>
                  <a:pt x="3422557" y="2963039"/>
                  <a:pt x="3413306" y="2971744"/>
                  <a:pt x="3405809" y="2981739"/>
                </a:cubicBezTo>
                <a:cubicBezTo>
                  <a:pt x="3386696" y="3007223"/>
                  <a:pt x="3352800" y="3061252"/>
                  <a:pt x="3352800" y="3061252"/>
                </a:cubicBezTo>
                <a:cubicBezTo>
                  <a:pt x="3343965" y="3092174"/>
                  <a:pt x="3337285" y="3123794"/>
                  <a:pt x="3326295" y="3154017"/>
                </a:cubicBezTo>
                <a:cubicBezTo>
                  <a:pt x="3319544" y="3172583"/>
                  <a:pt x="3305468" y="3188104"/>
                  <a:pt x="3299791" y="3207026"/>
                </a:cubicBezTo>
                <a:cubicBezTo>
                  <a:pt x="3289294" y="3242017"/>
                  <a:pt x="3275615" y="3384852"/>
                  <a:pt x="3273287" y="3405808"/>
                </a:cubicBezTo>
                <a:cubicBezTo>
                  <a:pt x="3286413" y="3655205"/>
                  <a:pt x="3243751" y="3594147"/>
                  <a:pt x="3326295" y="3723860"/>
                </a:cubicBezTo>
                <a:cubicBezTo>
                  <a:pt x="3343397" y="3750735"/>
                  <a:pt x="3350812" y="3789128"/>
                  <a:pt x="3379304" y="3803374"/>
                </a:cubicBezTo>
                <a:lnTo>
                  <a:pt x="3485322" y="3856382"/>
                </a:lnTo>
                <a:cubicBezTo>
                  <a:pt x="3541502" y="3912564"/>
                  <a:pt x="3486812" y="3847602"/>
                  <a:pt x="3525078" y="3962400"/>
                </a:cubicBezTo>
                <a:cubicBezTo>
                  <a:pt x="3528995" y="3974151"/>
                  <a:pt x="3590340" y="4053737"/>
                  <a:pt x="3591339" y="4055165"/>
                </a:cubicBezTo>
                <a:cubicBezTo>
                  <a:pt x="3634153" y="4116327"/>
                  <a:pt x="3627358" y="4132810"/>
                  <a:pt x="3684104" y="4161182"/>
                </a:cubicBezTo>
                <a:cubicBezTo>
                  <a:pt x="3696598" y="4167429"/>
                  <a:pt x="3710609" y="4170017"/>
                  <a:pt x="3723861" y="4174434"/>
                </a:cubicBezTo>
                <a:cubicBezTo>
                  <a:pt x="3732696" y="4183269"/>
                  <a:pt x="3742560" y="4191183"/>
                  <a:pt x="3750365" y="4200939"/>
                </a:cubicBezTo>
                <a:cubicBezTo>
                  <a:pt x="3780977" y="4239205"/>
                  <a:pt x="3767821" y="4238758"/>
                  <a:pt x="3803374" y="4267200"/>
                </a:cubicBezTo>
                <a:cubicBezTo>
                  <a:pt x="3846805" y="4301945"/>
                  <a:pt x="3843130" y="4276171"/>
                  <a:pt x="3843130" y="430695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1719272" y="38518"/>
            <a:ext cx="6759633" cy="25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Online course registration</a:t>
            </a:r>
            <a:endParaRPr lang="en-US" dirty="0"/>
          </a:p>
        </p:txBody>
      </p:sp>
      <p:cxnSp>
        <p:nvCxnSpPr>
          <p:cNvPr id="116" name="Straight Connector 115"/>
          <p:cNvCxnSpPr>
            <a:stCxn id="9" idx="3"/>
            <a:endCxn id="54" idx="2"/>
          </p:cNvCxnSpPr>
          <p:nvPr/>
        </p:nvCxnSpPr>
        <p:spPr>
          <a:xfrm flipV="1">
            <a:off x="867821" y="5124982"/>
            <a:ext cx="851451" cy="4078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9" idx="3"/>
            <a:endCxn id="55" idx="2"/>
          </p:cNvCxnSpPr>
          <p:nvPr/>
        </p:nvCxnSpPr>
        <p:spPr>
          <a:xfrm>
            <a:off x="867821" y="5532876"/>
            <a:ext cx="1206143" cy="951887"/>
          </a:xfrm>
          <a:prstGeom prst="line">
            <a:avLst/>
          </a:prstGeom>
        </p:spPr>
        <p:style>
          <a:lnRef idx="1">
            <a:schemeClr val="accent1"/>
          </a:lnRef>
          <a:fillRef idx="0">
            <a:schemeClr val="accent1"/>
          </a:fillRef>
          <a:effectRef idx="0">
            <a:schemeClr val="accent1"/>
          </a:effectRef>
          <a:fontRef idx="minor">
            <a:schemeClr val="tx1"/>
          </a:fontRef>
        </p:style>
      </p:cxnSp>
      <p:sp>
        <p:nvSpPr>
          <p:cNvPr id="120" name="Freeform 119"/>
          <p:cNvSpPr/>
          <p:nvPr/>
        </p:nvSpPr>
        <p:spPr>
          <a:xfrm>
            <a:off x="715617" y="1961322"/>
            <a:ext cx="6453809" cy="3273287"/>
          </a:xfrm>
          <a:custGeom>
            <a:avLst/>
            <a:gdLst>
              <a:gd name="connsiteX0" fmla="*/ 0 w 6453809"/>
              <a:gd name="connsiteY0" fmla="*/ 3273287 h 3273287"/>
              <a:gd name="connsiteX1" fmla="*/ 66261 w 6453809"/>
              <a:gd name="connsiteY1" fmla="*/ 3233530 h 3273287"/>
              <a:gd name="connsiteX2" fmla="*/ 106018 w 6453809"/>
              <a:gd name="connsiteY2" fmla="*/ 3220278 h 3273287"/>
              <a:gd name="connsiteX3" fmla="*/ 185531 w 6453809"/>
              <a:gd name="connsiteY3" fmla="*/ 3167269 h 3273287"/>
              <a:gd name="connsiteX4" fmla="*/ 225287 w 6453809"/>
              <a:gd name="connsiteY4" fmla="*/ 3140765 h 3273287"/>
              <a:gd name="connsiteX5" fmla="*/ 344557 w 6453809"/>
              <a:gd name="connsiteY5" fmla="*/ 3008243 h 3273287"/>
              <a:gd name="connsiteX6" fmla="*/ 437322 w 6453809"/>
              <a:gd name="connsiteY6" fmla="*/ 2968487 h 3273287"/>
              <a:gd name="connsiteX7" fmla="*/ 463826 w 6453809"/>
              <a:gd name="connsiteY7" fmla="*/ 2941982 h 3273287"/>
              <a:gd name="connsiteX8" fmla="*/ 543340 w 6453809"/>
              <a:gd name="connsiteY8" fmla="*/ 2915478 h 3273287"/>
              <a:gd name="connsiteX9" fmla="*/ 742122 w 6453809"/>
              <a:gd name="connsiteY9" fmla="*/ 2888974 h 3273287"/>
              <a:gd name="connsiteX10" fmla="*/ 808383 w 6453809"/>
              <a:gd name="connsiteY10" fmla="*/ 2875721 h 3273287"/>
              <a:gd name="connsiteX11" fmla="*/ 848140 w 6453809"/>
              <a:gd name="connsiteY11" fmla="*/ 2835965 h 3273287"/>
              <a:gd name="connsiteX12" fmla="*/ 967409 w 6453809"/>
              <a:gd name="connsiteY12" fmla="*/ 2756452 h 3273287"/>
              <a:gd name="connsiteX13" fmla="*/ 1033670 w 6453809"/>
              <a:gd name="connsiteY13" fmla="*/ 2729948 h 3273287"/>
              <a:gd name="connsiteX14" fmla="*/ 1073426 w 6453809"/>
              <a:gd name="connsiteY14" fmla="*/ 2703443 h 3273287"/>
              <a:gd name="connsiteX15" fmla="*/ 1166192 w 6453809"/>
              <a:gd name="connsiteY15" fmla="*/ 2690191 h 3273287"/>
              <a:gd name="connsiteX16" fmla="*/ 1205948 w 6453809"/>
              <a:gd name="connsiteY16" fmla="*/ 2676939 h 3273287"/>
              <a:gd name="connsiteX17" fmla="*/ 1431235 w 6453809"/>
              <a:gd name="connsiteY17" fmla="*/ 2650435 h 3273287"/>
              <a:gd name="connsiteX18" fmla="*/ 1550505 w 6453809"/>
              <a:gd name="connsiteY18" fmla="*/ 2597426 h 3273287"/>
              <a:gd name="connsiteX19" fmla="*/ 1590261 w 6453809"/>
              <a:gd name="connsiteY19" fmla="*/ 2570921 h 3273287"/>
              <a:gd name="connsiteX20" fmla="*/ 1630018 w 6453809"/>
              <a:gd name="connsiteY20" fmla="*/ 2557669 h 3273287"/>
              <a:gd name="connsiteX21" fmla="*/ 1749287 w 6453809"/>
              <a:gd name="connsiteY21" fmla="*/ 2531165 h 3273287"/>
              <a:gd name="connsiteX22" fmla="*/ 1842053 w 6453809"/>
              <a:gd name="connsiteY22" fmla="*/ 2478156 h 3273287"/>
              <a:gd name="connsiteX23" fmla="*/ 1934818 w 6453809"/>
              <a:gd name="connsiteY23" fmla="*/ 2451652 h 3273287"/>
              <a:gd name="connsiteX24" fmla="*/ 1974574 w 6453809"/>
              <a:gd name="connsiteY24" fmla="*/ 2438400 h 3273287"/>
              <a:gd name="connsiteX25" fmla="*/ 2146853 w 6453809"/>
              <a:gd name="connsiteY25" fmla="*/ 2425148 h 3273287"/>
              <a:gd name="connsiteX26" fmla="*/ 2173357 w 6453809"/>
              <a:gd name="connsiteY26" fmla="*/ 2398643 h 3273287"/>
              <a:gd name="connsiteX27" fmla="*/ 2292626 w 6453809"/>
              <a:gd name="connsiteY27" fmla="*/ 2345635 h 3273287"/>
              <a:gd name="connsiteX28" fmla="*/ 2319131 w 6453809"/>
              <a:gd name="connsiteY28" fmla="*/ 2319130 h 3273287"/>
              <a:gd name="connsiteX29" fmla="*/ 2438400 w 6453809"/>
              <a:gd name="connsiteY29" fmla="*/ 2279374 h 3273287"/>
              <a:gd name="connsiteX30" fmla="*/ 2478157 w 6453809"/>
              <a:gd name="connsiteY30" fmla="*/ 2266121 h 3273287"/>
              <a:gd name="connsiteX31" fmla="*/ 2584174 w 6453809"/>
              <a:gd name="connsiteY31" fmla="*/ 2239617 h 3273287"/>
              <a:gd name="connsiteX32" fmla="*/ 2637183 w 6453809"/>
              <a:gd name="connsiteY32" fmla="*/ 2226365 h 3273287"/>
              <a:gd name="connsiteX33" fmla="*/ 2676940 w 6453809"/>
              <a:gd name="connsiteY33" fmla="*/ 2213113 h 3273287"/>
              <a:gd name="connsiteX34" fmla="*/ 2796209 w 6453809"/>
              <a:gd name="connsiteY34" fmla="*/ 2146852 h 3273287"/>
              <a:gd name="connsiteX35" fmla="*/ 2835966 w 6453809"/>
              <a:gd name="connsiteY35" fmla="*/ 2120348 h 3273287"/>
              <a:gd name="connsiteX36" fmla="*/ 2875722 w 6453809"/>
              <a:gd name="connsiteY36" fmla="*/ 2107095 h 3273287"/>
              <a:gd name="connsiteX37" fmla="*/ 2941983 w 6453809"/>
              <a:gd name="connsiteY37" fmla="*/ 2080591 h 3273287"/>
              <a:gd name="connsiteX38" fmla="*/ 2981740 w 6453809"/>
              <a:gd name="connsiteY38" fmla="*/ 2067339 h 3273287"/>
              <a:gd name="connsiteX39" fmla="*/ 3034748 w 6453809"/>
              <a:gd name="connsiteY39" fmla="*/ 2040835 h 3273287"/>
              <a:gd name="connsiteX40" fmla="*/ 3154018 w 6453809"/>
              <a:gd name="connsiteY40" fmla="*/ 2027582 h 3273287"/>
              <a:gd name="connsiteX41" fmla="*/ 3233531 w 6453809"/>
              <a:gd name="connsiteY41" fmla="*/ 2001078 h 3273287"/>
              <a:gd name="connsiteX42" fmla="*/ 3326296 w 6453809"/>
              <a:gd name="connsiteY42" fmla="*/ 1921565 h 3273287"/>
              <a:gd name="connsiteX43" fmla="*/ 3366053 w 6453809"/>
              <a:gd name="connsiteY43" fmla="*/ 1881808 h 3273287"/>
              <a:gd name="connsiteX44" fmla="*/ 3445566 w 6453809"/>
              <a:gd name="connsiteY44" fmla="*/ 1828800 h 3273287"/>
              <a:gd name="connsiteX45" fmla="*/ 3485322 w 6453809"/>
              <a:gd name="connsiteY45" fmla="*/ 1802295 h 3273287"/>
              <a:gd name="connsiteX46" fmla="*/ 3604592 w 6453809"/>
              <a:gd name="connsiteY46" fmla="*/ 1762539 h 3273287"/>
              <a:gd name="connsiteX47" fmla="*/ 3644348 w 6453809"/>
              <a:gd name="connsiteY47" fmla="*/ 1749287 h 3273287"/>
              <a:gd name="connsiteX48" fmla="*/ 3737113 w 6453809"/>
              <a:gd name="connsiteY48" fmla="*/ 1722782 h 3273287"/>
              <a:gd name="connsiteX49" fmla="*/ 3790122 w 6453809"/>
              <a:gd name="connsiteY49" fmla="*/ 1696278 h 3273287"/>
              <a:gd name="connsiteX50" fmla="*/ 3869635 w 6453809"/>
              <a:gd name="connsiteY50" fmla="*/ 1643269 h 3273287"/>
              <a:gd name="connsiteX51" fmla="*/ 3949148 w 6453809"/>
              <a:gd name="connsiteY51" fmla="*/ 1616765 h 3273287"/>
              <a:gd name="connsiteX52" fmla="*/ 4094922 w 6453809"/>
              <a:gd name="connsiteY52" fmla="*/ 1510748 h 3273287"/>
              <a:gd name="connsiteX53" fmla="*/ 4174435 w 6453809"/>
              <a:gd name="connsiteY53" fmla="*/ 1457739 h 3273287"/>
              <a:gd name="connsiteX54" fmla="*/ 4227444 w 6453809"/>
              <a:gd name="connsiteY54" fmla="*/ 1431235 h 3273287"/>
              <a:gd name="connsiteX55" fmla="*/ 4333461 w 6453809"/>
              <a:gd name="connsiteY55" fmla="*/ 1404730 h 3273287"/>
              <a:gd name="connsiteX56" fmla="*/ 4373218 w 6453809"/>
              <a:gd name="connsiteY56" fmla="*/ 1391478 h 3273287"/>
              <a:gd name="connsiteX57" fmla="*/ 4412974 w 6453809"/>
              <a:gd name="connsiteY57" fmla="*/ 1364974 h 3273287"/>
              <a:gd name="connsiteX58" fmla="*/ 4465983 w 6453809"/>
              <a:gd name="connsiteY58" fmla="*/ 1338469 h 3273287"/>
              <a:gd name="connsiteX59" fmla="*/ 4558748 w 6453809"/>
              <a:gd name="connsiteY59" fmla="*/ 1285461 h 3273287"/>
              <a:gd name="connsiteX60" fmla="*/ 4598505 w 6453809"/>
              <a:gd name="connsiteY60" fmla="*/ 1258956 h 3273287"/>
              <a:gd name="connsiteX61" fmla="*/ 4664766 w 6453809"/>
              <a:gd name="connsiteY61" fmla="*/ 1232452 h 3273287"/>
              <a:gd name="connsiteX62" fmla="*/ 4784035 w 6453809"/>
              <a:gd name="connsiteY62" fmla="*/ 1179443 h 3273287"/>
              <a:gd name="connsiteX63" fmla="*/ 4876800 w 6453809"/>
              <a:gd name="connsiteY63" fmla="*/ 1086678 h 3273287"/>
              <a:gd name="connsiteX64" fmla="*/ 5022574 w 6453809"/>
              <a:gd name="connsiteY64" fmla="*/ 1007165 h 3273287"/>
              <a:gd name="connsiteX65" fmla="*/ 5102087 w 6453809"/>
              <a:gd name="connsiteY65" fmla="*/ 980661 h 3273287"/>
              <a:gd name="connsiteX66" fmla="*/ 5155096 w 6453809"/>
              <a:gd name="connsiteY66" fmla="*/ 954156 h 3273287"/>
              <a:gd name="connsiteX67" fmla="*/ 5261113 w 6453809"/>
              <a:gd name="connsiteY67" fmla="*/ 914400 h 3273287"/>
              <a:gd name="connsiteX68" fmla="*/ 5353879 w 6453809"/>
              <a:gd name="connsiteY68" fmla="*/ 861391 h 3273287"/>
              <a:gd name="connsiteX69" fmla="*/ 5433392 w 6453809"/>
              <a:gd name="connsiteY69" fmla="*/ 808382 h 3273287"/>
              <a:gd name="connsiteX70" fmla="*/ 5473148 w 6453809"/>
              <a:gd name="connsiteY70" fmla="*/ 781878 h 3273287"/>
              <a:gd name="connsiteX71" fmla="*/ 5552661 w 6453809"/>
              <a:gd name="connsiteY71" fmla="*/ 742121 h 3273287"/>
              <a:gd name="connsiteX72" fmla="*/ 5605670 w 6453809"/>
              <a:gd name="connsiteY72" fmla="*/ 702365 h 3273287"/>
              <a:gd name="connsiteX73" fmla="*/ 5685183 w 6453809"/>
              <a:gd name="connsiteY73" fmla="*/ 675861 h 3273287"/>
              <a:gd name="connsiteX74" fmla="*/ 5804453 w 6453809"/>
              <a:gd name="connsiteY74" fmla="*/ 622852 h 3273287"/>
              <a:gd name="connsiteX75" fmla="*/ 5897218 w 6453809"/>
              <a:gd name="connsiteY75" fmla="*/ 569843 h 3273287"/>
              <a:gd name="connsiteX76" fmla="*/ 5989983 w 6453809"/>
              <a:gd name="connsiteY76" fmla="*/ 516835 h 3273287"/>
              <a:gd name="connsiteX77" fmla="*/ 6042992 w 6453809"/>
              <a:gd name="connsiteY77" fmla="*/ 424069 h 3273287"/>
              <a:gd name="connsiteX78" fmla="*/ 6082748 w 6453809"/>
              <a:gd name="connsiteY78" fmla="*/ 384313 h 3273287"/>
              <a:gd name="connsiteX79" fmla="*/ 6122505 w 6453809"/>
              <a:gd name="connsiteY79" fmla="*/ 331304 h 3273287"/>
              <a:gd name="connsiteX80" fmla="*/ 6175513 w 6453809"/>
              <a:gd name="connsiteY80" fmla="*/ 278295 h 3273287"/>
              <a:gd name="connsiteX81" fmla="*/ 6202018 w 6453809"/>
              <a:gd name="connsiteY81" fmla="*/ 238539 h 3273287"/>
              <a:gd name="connsiteX82" fmla="*/ 6294783 w 6453809"/>
              <a:gd name="connsiteY82" fmla="*/ 145774 h 3273287"/>
              <a:gd name="connsiteX83" fmla="*/ 6361044 w 6453809"/>
              <a:gd name="connsiteY83" fmla="*/ 79513 h 3273287"/>
              <a:gd name="connsiteX84" fmla="*/ 6387548 w 6453809"/>
              <a:gd name="connsiteY84" fmla="*/ 53008 h 3273287"/>
              <a:gd name="connsiteX85" fmla="*/ 6414053 w 6453809"/>
              <a:gd name="connsiteY85" fmla="*/ 13252 h 3273287"/>
              <a:gd name="connsiteX86" fmla="*/ 6453809 w 6453809"/>
              <a:gd name="connsiteY86" fmla="*/ 0 h 3273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6453809" h="3273287">
                <a:moveTo>
                  <a:pt x="0" y="3273287"/>
                </a:moveTo>
                <a:cubicBezTo>
                  <a:pt x="22087" y="3260035"/>
                  <a:pt x="43223" y="3245049"/>
                  <a:pt x="66261" y="3233530"/>
                </a:cubicBezTo>
                <a:cubicBezTo>
                  <a:pt x="78755" y="3227283"/>
                  <a:pt x="93807" y="3227062"/>
                  <a:pt x="106018" y="3220278"/>
                </a:cubicBezTo>
                <a:cubicBezTo>
                  <a:pt x="133864" y="3204808"/>
                  <a:pt x="159027" y="3184939"/>
                  <a:pt x="185531" y="3167269"/>
                </a:cubicBezTo>
                <a:lnTo>
                  <a:pt x="225287" y="3140765"/>
                </a:lnTo>
                <a:cubicBezTo>
                  <a:pt x="254398" y="3097099"/>
                  <a:pt x="299975" y="3023104"/>
                  <a:pt x="344557" y="3008243"/>
                </a:cubicBezTo>
                <a:cubicBezTo>
                  <a:pt x="403054" y="2988744"/>
                  <a:pt x="371819" y="3001238"/>
                  <a:pt x="437322" y="2968487"/>
                </a:cubicBezTo>
                <a:cubicBezTo>
                  <a:pt x="446157" y="2959652"/>
                  <a:pt x="452651" y="2947570"/>
                  <a:pt x="463826" y="2941982"/>
                </a:cubicBezTo>
                <a:cubicBezTo>
                  <a:pt x="488815" y="2929488"/>
                  <a:pt x="516835" y="2924313"/>
                  <a:pt x="543340" y="2915478"/>
                </a:cubicBezTo>
                <a:cubicBezTo>
                  <a:pt x="633561" y="2885405"/>
                  <a:pt x="569168" y="2903387"/>
                  <a:pt x="742122" y="2888974"/>
                </a:cubicBezTo>
                <a:cubicBezTo>
                  <a:pt x="764209" y="2884556"/>
                  <a:pt x="788237" y="2885794"/>
                  <a:pt x="808383" y="2875721"/>
                </a:cubicBezTo>
                <a:cubicBezTo>
                  <a:pt x="825146" y="2867340"/>
                  <a:pt x="833147" y="2847210"/>
                  <a:pt x="848140" y="2835965"/>
                </a:cubicBezTo>
                <a:cubicBezTo>
                  <a:pt x="886365" y="2807296"/>
                  <a:pt x="923045" y="2774197"/>
                  <a:pt x="967409" y="2756452"/>
                </a:cubicBezTo>
                <a:cubicBezTo>
                  <a:pt x="989496" y="2747617"/>
                  <a:pt x="1012393" y="2740587"/>
                  <a:pt x="1033670" y="2729948"/>
                </a:cubicBezTo>
                <a:cubicBezTo>
                  <a:pt x="1047916" y="2722825"/>
                  <a:pt x="1058171" y="2708020"/>
                  <a:pt x="1073426" y="2703443"/>
                </a:cubicBezTo>
                <a:cubicBezTo>
                  <a:pt x="1103345" y="2694467"/>
                  <a:pt x="1135270" y="2694608"/>
                  <a:pt x="1166192" y="2690191"/>
                </a:cubicBezTo>
                <a:cubicBezTo>
                  <a:pt x="1179444" y="2685774"/>
                  <a:pt x="1192312" y="2679969"/>
                  <a:pt x="1205948" y="2676939"/>
                </a:cubicBezTo>
                <a:cubicBezTo>
                  <a:pt x="1279586" y="2660575"/>
                  <a:pt x="1356762" y="2657205"/>
                  <a:pt x="1431235" y="2650435"/>
                </a:cubicBezTo>
                <a:cubicBezTo>
                  <a:pt x="1478558" y="2631505"/>
                  <a:pt x="1507178" y="2622184"/>
                  <a:pt x="1550505" y="2597426"/>
                </a:cubicBezTo>
                <a:cubicBezTo>
                  <a:pt x="1564334" y="2589524"/>
                  <a:pt x="1576015" y="2578044"/>
                  <a:pt x="1590261" y="2570921"/>
                </a:cubicBezTo>
                <a:cubicBezTo>
                  <a:pt x="1602755" y="2564674"/>
                  <a:pt x="1616466" y="2561057"/>
                  <a:pt x="1630018" y="2557669"/>
                </a:cubicBezTo>
                <a:cubicBezTo>
                  <a:pt x="1655209" y="2551371"/>
                  <a:pt x="1722078" y="2541368"/>
                  <a:pt x="1749287" y="2531165"/>
                </a:cubicBezTo>
                <a:cubicBezTo>
                  <a:pt x="1842222" y="2496315"/>
                  <a:pt x="1765155" y="2516606"/>
                  <a:pt x="1842053" y="2478156"/>
                </a:cubicBezTo>
                <a:cubicBezTo>
                  <a:pt x="1863236" y="2467564"/>
                  <a:pt x="1915003" y="2457313"/>
                  <a:pt x="1934818" y="2451652"/>
                </a:cubicBezTo>
                <a:cubicBezTo>
                  <a:pt x="1948249" y="2447815"/>
                  <a:pt x="1960713" y="2440133"/>
                  <a:pt x="1974574" y="2438400"/>
                </a:cubicBezTo>
                <a:cubicBezTo>
                  <a:pt x="2031725" y="2431256"/>
                  <a:pt x="2089427" y="2429565"/>
                  <a:pt x="2146853" y="2425148"/>
                </a:cubicBezTo>
                <a:cubicBezTo>
                  <a:pt x="2155688" y="2416313"/>
                  <a:pt x="2162961" y="2405574"/>
                  <a:pt x="2173357" y="2398643"/>
                </a:cubicBezTo>
                <a:cubicBezTo>
                  <a:pt x="2201211" y="2380073"/>
                  <a:pt x="2263934" y="2357112"/>
                  <a:pt x="2292626" y="2345635"/>
                </a:cubicBezTo>
                <a:cubicBezTo>
                  <a:pt x="2301461" y="2336800"/>
                  <a:pt x="2308735" y="2326061"/>
                  <a:pt x="2319131" y="2319130"/>
                </a:cubicBezTo>
                <a:cubicBezTo>
                  <a:pt x="2372037" y="2283860"/>
                  <a:pt x="2375856" y="2295010"/>
                  <a:pt x="2438400" y="2279374"/>
                </a:cubicBezTo>
                <a:cubicBezTo>
                  <a:pt x="2451952" y="2275986"/>
                  <a:pt x="2464680" y="2269797"/>
                  <a:pt x="2478157" y="2266121"/>
                </a:cubicBezTo>
                <a:cubicBezTo>
                  <a:pt x="2513300" y="2256536"/>
                  <a:pt x="2548835" y="2248452"/>
                  <a:pt x="2584174" y="2239617"/>
                </a:cubicBezTo>
                <a:cubicBezTo>
                  <a:pt x="2601844" y="2235200"/>
                  <a:pt x="2619904" y="2232124"/>
                  <a:pt x="2637183" y="2226365"/>
                </a:cubicBezTo>
                <a:lnTo>
                  <a:pt x="2676940" y="2213113"/>
                </a:lnTo>
                <a:cubicBezTo>
                  <a:pt x="2749503" y="2140548"/>
                  <a:pt x="2679460" y="2198740"/>
                  <a:pt x="2796209" y="2146852"/>
                </a:cubicBezTo>
                <a:cubicBezTo>
                  <a:pt x="2810763" y="2140383"/>
                  <a:pt x="2821720" y="2127471"/>
                  <a:pt x="2835966" y="2120348"/>
                </a:cubicBezTo>
                <a:cubicBezTo>
                  <a:pt x="2848460" y="2114101"/>
                  <a:pt x="2862642" y="2112000"/>
                  <a:pt x="2875722" y="2107095"/>
                </a:cubicBezTo>
                <a:cubicBezTo>
                  <a:pt x="2897996" y="2098742"/>
                  <a:pt x="2919709" y="2088944"/>
                  <a:pt x="2941983" y="2080591"/>
                </a:cubicBezTo>
                <a:cubicBezTo>
                  <a:pt x="2955063" y="2075686"/>
                  <a:pt x="2968900" y="2072842"/>
                  <a:pt x="2981740" y="2067339"/>
                </a:cubicBezTo>
                <a:cubicBezTo>
                  <a:pt x="2999898" y="2059557"/>
                  <a:pt x="3015499" y="2045277"/>
                  <a:pt x="3034748" y="2040835"/>
                </a:cubicBezTo>
                <a:cubicBezTo>
                  <a:pt x="3073725" y="2031840"/>
                  <a:pt x="3114261" y="2032000"/>
                  <a:pt x="3154018" y="2027582"/>
                </a:cubicBezTo>
                <a:cubicBezTo>
                  <a:pt x="3180522" y="2018747"/>
                  <a:pt x="3218034" y="2024324"/>
                  <a:pt x="3233531" y="2001078"/>
                </a:cubicBezTo>
                <a:cubicBezTo>
                  <a:pt x="3284206" y="1925064"/>
                  <a:pt x="3230394" y="1993491"/>
                  <a:pt x="3326296" y="1921565"/>
                </a:cubicBezTo>
                <a:cubicBezTo>
                  <a:pt x="3341289" y="1910320"/>
                  <a:pt x="3351259" y="1893314"/>
                  <a:pt x="3366053" y="1881808"/>
                </a:cubicBezTo>
                <a:cubicBezTo>
                  <a:pt x="3391197" y="1862252"/>
                  <a:pt x="3419062" y="1846470"/>
                  <a:pt x="3445566" y="1828800"/>
                </a:cubicBezTo>
                <a:cubicBezTo>
                  <a:pt x="3458818" y="1819965"/>
                  <a:pt x="3470212" y="1807332"/>
                  <a:pt x="3485322" y="1802295"/>
                </a:cubicBezTo>
                <a:lnTo>
                  <a:pt x="3604592" y="1762539"/>
                </a:lnTo>
                <a:cubicBezTo>
                  <a:pt x="3617844" y="1758122"/>
                  <a:pt x="3630796" y="1752675"/>
                  <a:pt x="3644348" y="1749287"/>
                </a:cubicBezTo>
                <a:cubicBezTo>
                  <a:pt x="3671258" y="1742560"/>
                  <a:pt x="3710489" y="1734192"/>
                  <a:pt x="3737113" y="1722782"/>
                </a:cubicBezTo>
                <a:cubicBezTo>
                  <a:pt x="3755271" y="1715000"/>
                  <a:pt x="3773182" y="1706442"/>
                  <a:pt x="3790122" y="1696278"/>
                </a:cubicBezTo>
                <a:cubicBezTo>
                  <a:pt x="3817437" y="1679889"/>
                  <a:pt x="3839415" y="1653342"/>
                  <a:pt x="3869635" y="1643269"/>
                </a:cubicBezTo>
                <a:lnTo>
                  <a:pt x="3949148" y="1616765"/>
                </a:lnTo>
                <a:cubicBezTo>
                  <a:pt x="4009440" y="1556475"/>
                  <a:pt x="3965257" y="1597192"/>
                  <a:pt x="4094922" y="1510748"/>
                </a:cubicBezTo>
                <a:cubicBezTo>
                  <a:pt x="4094924" y="1510747"/>
                  <a:pt x="4174432" y="1457740"/>
                  <a:pt x="4174435" y="1457739"/>
                </a:cubicBezTo>
                <a:cubicBezTo>
                  <a:pt x="4192105" y="1448904"/>
                  <a:pt x="4209286" y="1439017"/>
                  <a:pt x="4227444" y="1431235"/>
                </a:cubicBezTo>
                <a:cubicBezTo>
                  <a:pt x="4269860" y="1413056"/>
                  <a:pt x="4283668" y="1417178"/>
                  <a:pt x="4333461" y="1404730"/>
                </a:cubicBezTo>
                <a:cubicBezTo>
                  <a:pt x="4347013" y="1401342"/>
                  <a:pt x="4359966" y="1395895"/>
                  <a:pt x="4373218" y="1391478"/>
                </a:cubicBezTo>
                <a:cubicBezTo>
                  <a:pt x="4386470" y="1382643"/>
                  <a:pt x="4399146" y="1372876"/>
                  <a:pt x="4412974" y="1364974"/>
                </a:cubicBezTo>
                <a:cubicBezTo>
                  <a:pt x="4430126" y="1355173"/>
                  <a:pt x="4448640" y="1347929"/>
                  <a:pt x="4465983" y="1338469"/>
                </a:cubicBezTo>
                <a:cubicBezTo>
                  <a:pt x="4497248" y="1321415"/>
                  <a:pt x="4528209" y="1303784"/>
                  <a:pt x="4558748" y="1285461"/>
                </a:cubicBezTo>
                <a:cubicBezTo>
                  <a:pt x="4572406" y="1277266"/>
                  <a:pt x="4584259" y="1266079"/>
                  <a:pt x="4598505" y="1258956"/>
                </a:cubicBezTo>
                <a:cubicBezTo>
                  <a:pt x="4619782" y="1248318"/>
                  <a:pt x="4643489" y="1243091"/>
                  <a:pt x="4664766" y="1232452"/>
                </a:cubicBezTo>
                <a:cubicBezTo>
                  <a:pt x="4779398" y="1175136"/>
                  <a:pt x="4682877" y="1204732"/>
                  <a:pt x="4784035" y="1179443"/>
                </a:cubicBezTo>
                <a:cubicBezTo>
                  <a:pt x="4814957" y="1148521"/>
                  <a:pt x="4839302" y="1109177"/>
                  <a:pt x="4876800" y="1086678"/>
                </a:cubicBezTo>
                <a:cubicBezTo>
                  <a:pt x="4927955" y="1055985"/>
                  <a:pt x="4966633" y="1030473"/>
                  <a:pt x="5022574" y="1007165"/>
                </a:cubicBezTo>
                <a:cubicBezTo>
                  <a:pt x="5048363" y="996420"/>
                  <a:pt x="5076147" y="991037"/>
                  <a:pt x="5102087" y="980661"/>
                </a:cubicBezTo>
                <a:cubicBezTo>
                  <a:pt x="5120429" y="973324"/>
                  <a:pt x="5137043" y="962179"/>
                  <a:pt x="5155096" y="954156"/>
                </a:cubicBezTo>
                <a:cubicBezTo>
                  <a:pt x="5202630" y="933030"/>
                  <a:pt x="5217402" y="928970"/>
                  <a:pt x="5261113" y="914400"/>
                </a:cubicBezTo>
                <a:cubicBezTo>
                  <a:pt x="5398637" y="822716"/>
                  <a:pt x="5185749" y="962269"/>
                  <a:pt x="5353879" y="861391"/>
                </a:cubicBezTo>
                <a:cubicBezTo>
                  <a:pt x="5381194" y="845002"/>
                  <a:pt x="5406888" y="826052"/>
                  <a:pt x="5433392" y="808382"/>
                </a:cubicBezTo>
                <a:cubicBezTo>
                  <a:pt x="5446644" y="799547"/>
                  <a:pt x="5458903" y="789001"/>
                  <a:pt x="5473148" y="781878"/>
                </a:cubicBezTo>
                <a:cubicBezTo>
                  <a:pt x="5499652" y="768626"/>
                  <a:pt x="5527251" y="757367"/>
                  <a:pt x="5552661" y="742121"/>
                </a:cubicBezTo>
                <a:cubicBezTo>
                  <a:pt x="5571600" y="730757"/>
                  <a:pt x="5585915" y="712242"/>
                  <a:pt x="5605670" y="702365"/>
                </a:cubicBezTo>
                <a:cubicBezTo>
                  <a:pt x="5630659" y="689871"/>
                  <a:pt x="5659749" y="687422"/>
                  <a:pt x="5685183" y="675861"/>
                </a:cubicBezTo>
                <a:cubicBezTo>
                  <a:pt x="5825287" y="612177"/>
                  <a:pt x="5685284" y="652644"/>
                  <a:pt x="5804453" y="622852"/>
                </a:cubicBezTo>
                <a:cubicBezTo>
                  <a:pt x="5964635" y="542761"/>
                  <a:pt x="5766101" y="644768"/>
                  <a:pt x="5897218" y="569843"/>
                </a:cubicBezTo>
                <a:cubicBezTo>
                  <a:pt x="6014927" y="502580"/>
                  <a:pt x="5893110" y="581415"/>
                  <a:pt x="5989983" y="516835"/>
                </a:cubicBezTo>
                <a:cubicBezTo>
                  <a:pt x="6006187" y="484427"/>
                  <a:pt x="6019576" y="452168"/>
                  <a:pt x="6042992" y="424069"/>
                </a:cubicBezTo>
                <a:cubicBezTo>
                  <a:pt x="6054990" y="409672"/>
                  <a:pt x="6070551" y="398542"/>
                  <a:pt x="6082748" y="384313"/>
                </a:cubicBezTo>
                <a:cubicBezTo>
                  <a:pt x="6097122" y="367543"/>
                  <a:pt x="6107961" y="347926"/>
                  <a:pt x="6122505" y="331304"/>
                </a:cubicBezTo>
                <a:cubicBezTo>
                  <a:pt x="6138960" y="312498"/>
                  <a:pt x="6159251" y="297268"/>
                  <a:pt x="6175513" y="278295"/>
                </a:cubicBezTo>
                <a:cubicBezTo>
                  <a:pt x="6185878" y="266202"/>
                  <a:pt x="6191363" y="250377"/>
                  <a:pt x="6202018" y="238539"/>
                </a:cubicBezTo>
                <a:cubicBezTo>
                  <a:pt x="6231272" y="206035"/>
                  <a:pt x="6263861" y="176696"/>
                  <a:pt x="6294783" y="145774"/>
                </a:cubicBezTo>
                <a:lnTo>
                  <a:pt x="6361044" y="79513"/>
                </a:lnTo>
                <a:cubicBezTo>
                  <a:pt x="6369879" y="70678"/>
                  <a:pt x="6380617" y="63404"/>
                  <a:pt x="6387548" y="53008"/>
                </a:cubicBezTo>
                <a:cubicBezTo>
                  <a:pt x="6396383" y="39756"/>
                  <a:pt x="6401616" y="23201"/>
                  <a:pt x="6414053" y="13252"/>
                </a:cubicBezTo>
                <a:cubicBezTo>
                  <a:pt x="6424961" y="4526"/>
                  <a:pt x="6453809" y="0"/>
                  <a:pt x="645380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Freeform 121"/>
          <p:cNvSpPr/>
          <p:nvPr/>
        </p:nvSpPr>
        <p:spPr>
          <a:xfrm>
            <a:off x="3286539" y="1378226"/>
            <a:ext cx="6599583" cy="5287617"/>
          </a:xfrm>
          <a:custGeom>
            <a:avLst/>
            <a:gdLst>
              <a:gd name="connsiteX0" fmla="*/ 6599583 w 6599583"/>
              <a:gd name="connsiteY0" fmla="*/ 0 h 5287617"/>
              <a:gd name="connsiteX1" fmla="*/ 6453809 w 6599583"/>
              <a:gd name="connsiteY1" fmla="*/ 145774 h 5287617"/>
              <a:gd name="connsiteX2" fmla="*/ 6374296 w 6599583"/>
              <a:gd name="connsiteY2" fmla="*/ 225287 h 5287617"/>
              <a:gd name="connsiteX3" fmla="*/ 6281531 w 6599583"/>
              <a:gd name="connsiteY3" fmla="*/ 331304 h 5287617"/>
              <a:gd name="connsiteX4" fmla="*/ 6082748 w 6599583"/>
              <a:gd name="connsiteY4" fmla="*/ 530087 h 5287617"/>
              <a:gd name="connsiteX5" fmla="*/ 5989983 w 6599583"/>
              <a:gd name="connsiteY5" fmla="*/ 649357 h 5287617"/>
              <a:gd name="connsiteX6" fmla="*/ 5764696 w 6599583"/>
              <a:gd name="connsiteY6" fmla="*/ 848139 h 5287617"/>
              <a:gd name="connsiteX7" fmla="*/ 5565913 w 6599583"/>
              <a:gd name="connsiteY7" fmla="*/ 1099931 h 5287617"/>
              <a:gd name="connsiteX8" fmla="*/ 5459896 w 6599583"/>
              <a:gd name="connsiteY8" fmla="*/ 1192696 h 5287617"/>
              <a:gd name="connsiteX9" fmla="*/ 5393635 w 6599583"/>
              <a:gd name="connsiteY9" fmla="*/ 1285461 h 5287617"/>
              <a:gd name="connsiteX10" fmla="*/ 5340626 w 6599583"/>
              <a:gd name="connsiteY10" fmla="*/ 1351722 h 5287617"/>
              <a:gd name="connsiteX11" fmla="*/ 5181600 w 6599583"/>
              <a:gd name="connsiteY11" fmla="*/ 1537252 h 5287617"/>
              <a:gd name="connsiteX12" fmla="*/ 4943061 w 6599583"/>
              <a:gd name="connsiteY12" fmla="*/ 1722783 h 5287617"/>
              <a:gd name="connsiteX13" fmla="*/ 4479235 w 6599583"/>
              <a:gd name="connsiteY13" fmla="*/ 2080591 h 5287617"/>
              <a:gd name="connsiteX14" fmla="*/ 4253948 w 6599583"/>
              <a:gd name="connsiteY14" fmla="*/ 2239617 h 5287617"/>
              <a:gd name="connsiteX15" fmla="*/ 4055165 w 6599583"/>
              <a:gd name="connsiteY15" fmla="*/ 2425148 h 5287617"/>
              <a:gd name="connsiteX16" fmla="*/ 3790122 w 6599583"/>
              <a:gd name="connsiteY16" fmla="*/ 2650435 h 5287617"/>
              <a:gd name="connsiteX17" fmla="*/ 3644348 w 6599583"/>
              <a:gd name="connsiteY17" fmla="*/ 2769704 h 5287617"/>
              <a:gd name="connsiteX18" fmla="*/ 3591339 w 6599583"/>
              <a:gd name="connsiteY18" fmla="*/ 2782957 h 5287617"/>
              <a:gd name="connsiteX19" fmla="*/ 3551583 w 6599583"/>
              <a:gd name="connsiteY19" fmla="*/ 2809461 h 5287617"/>
              <a:gd name="connsiteX20" fmla="*/ 3485322 w 6599583"/>
              <a:gd name="connsiteY20" fmla="*/ 2875722 h 5287617"/>
              <a:gd name="connsiteX21" fmla="*/ 3445565 w 6599583"/>
              <a:gd name="connsiteY21" fmla="*/ 2968487 h 5287617"/>
              <a:gd name="connsiteX22" fmla="*/ 3405809 w 6599583"/>
              <a:gd name="connsiteY22" fmla="*/ 3008244 h 5287617"/>
              <a:gd name="connsiteX23" fmla="*/ 3299791 w 6599583"/>
              <a:gd name="connsiteY23" fmla="*/ 3167270 h 5287617"/>
              <a:gd name="connsiteX24" fmla="*/ 3246783 w 6599583"/>
              <a:gd name="connsiteY24" fmla="*/ 3233531 h 5287617"/>
              <a:gd name="connsiteX25" fmla="*/ 3207026 w 6599583"/>
              <a:gd name="connsiteY25" fmla="*/ 3286539 h 5287617"/>
              <a:gd name="connsiteX26" fmla="*/ 3154018 w 6599583"/>
              <a:gd name="connsiteY26" fmla="*/ 3326296 h 5287617"/>
              <a:gd name="connsiteX27" fmla="*/ 3074504 w 6599583"/>
              <a:gd name="connsiteY27" fmla="*/ 3379304 h 5287617"/>
              <a:gd name="connsiteX28" fmla="*/ 3021496 w 6599583"/>
              <a:gd name="connsiteY28" fmla="*/ 3379304 h 5287617"/>
              <a:gd name="connsiteX29" fmla="*/ 2968487 w 6599583"/>
              <a:gd name="connsiteY29" fmla="*/ 3432313 h 5287617"/>
              <a:gd name="connsiteX30" fmla="*/ 2928731 w 6599583"/>
              <a:gd name="connsiteY30" fmla="*/ 3485322 h 5287617"/>
              <a:gd name="connsiteX31" fmla="*/ 2835965 w 6599583"/>
              <a:gd name="connsiteY31" fmla="*/ 3578087 h 5287617"/>
              <a:gd name="connsiteX32" fmla="*/ 2743200 w 6599583"/>
              <a:gd name="connsiteY32" fmla="*/ 3657600 h 5287617"/>
              <a:gd name="connsiteX33" fmla="*/ 2650435 w 6599583"/>
              <a:gd name="connsiteY33" fmla="*/ 3750365 h 5287617"/>
              <a:gd name="connsiteX34" fmla="*/ 2584174 w 6599583"/>
              <a:gd name="connsiteY34" fmla="*/ 3803374 h 5287617"/>
              <a:gd name="connsiteX35" fmla="*/ 2478157 w 6599583"/>
              <a:gd name="connsiteY35" fmla="*/ 3935896 h 5287617"/>
              <a:gd name="connsiteX36" fmla="*/ 2451652 w 6599583"/>
              <a:gd name="connsiteY36" fmla="*/ 3962400 h 5287617"/>
              <a:gd name="connsiteX37" fmla="*/ 2425148 w 6599583"/>
              <a:gd name="connsiteY37" fmla="*/ 4041913 h 5287617"/>
              <a:gd name="connsiteX38" fmla="*/ 2398644 w 6599583"/>
              <a:gd name="connsiteY38" fmla="*/ 4081670 h 5287617"/>
              <a:gd name="connsiteX39" fmla="*/ 2279374 w 6599583"/>
              <a:gd name="connsiteY39" fmla="*/ 4227444 h 5287617"/>
              <a:gd name="connsiteX40" fmla="*/ 2080591 w 6599583"/>
              <a:gd name="connsiteY40" fmla="*/ 4439478 h 5287617"/>
              <a:gd name="connsiteX41" fmla="*/ 2014331 w 6599583"/>
              <a:gd name="connsiteY41" fmla="*/ 4505739 h 5287617"/>
              <a:gd name="connsiteX42" fmla="*/ 1934818 w 6599583"/>
              <a:gd name="connsiteY42" fmla="*/ 4572000 h 5287617"/>
              <a:gd name="connsiteX43" fmla="*/ 1855304 w 6599583"/>
              <a:gd name="connsiteY43" fmla="*/ 4651513 h 5287617"/>
              <a:gd name="connsiteX44" fmla="*/ 1709531 w 6599583"/>
              <a:gd name="connsiteY44" fmla="*/ 4770783 h 5287617"/>
              <a:gd name="connsiteX45" fmla="*/ 1603513 w 6599583"/>
              <a:gd name="connsiteY45" fmla="*/ 4890052 h 5287617"/>
              <a:gd name="connsiteX46" fmla="*/ 1524000 w 6599583"/>
              <a:gd name="connsiteY46" fmla="*/ 4982817 h 5287617"/>
              <a:gd name="connsiteX47" fmla="*/ 1417983 w 6599583"/>
              <a:gd name="connsiteY47" fmla="*/ 5049078 h 5287617"/>
              <a:gd name="connsiteX48" fmla="*/ 1285461 w 6599583"/>
              <a:gd name="connsiteY48" fmla="*/ 5115339 h 5287617"/>
              <a:gd name="connsiteX49" fmla="*/ 1179444 w 6599583"/>
              <a:gd name="connsiteY49" fmla="*/ 5141844 h 5287617"/>
              <a:gd name="connsiteX50" fmla="*/ 1046922 w 6599583"/>
              <a:gd name="connsiteY50" fmla="*/ 5194852 h 5287617"/>
              <a:gd name="connsiteX51" fmla="*/ 914400 w 6599583"/>
              <a:gd name="connsiteY51" fmla="*/ 5221357 h 5287617"/>
              <a:gd name="connsiteX52" fmla="*/ 821635 w 6599583"/>
              <a:gd name="connsiteY52" fmla="*/ 5247861 h 5287617"/>
              <a:gd name="connsiteX53" fmla="*/ 662609 w 6599583"/>
              <a:gd name="connsiteY53" fmla="*/ 5274365 h 5287617"/>
              <a:gd name="connsiteX54" fmla="*/ 596348 w 6599583"/>
              <a:gd name="connsiteY54" fmla="*/ 5287617 h 5287617"/>
              <a:gd name="connsiteX55" fmla="*/ 79513 w 6599583"/>
              <a:gd name="connsiteY55" fmla="*/ 5274365 h 5287617"/>
              <a:gd name="connsiteX56" fmla="*/ 39757 w 6599583"/>
              <a:gd name="connsiteY56" fmla="*/ 5261113 h 5287617"/>
              <a:gd name="connsiteX57" fmla="*/ 13252 w 6599583"/>
              <a:gd name="connsiteY57" fmla="*/ 5234609 h 5287617"/>
              <a:gd name="connsiteX58" fmla="*/ 0 w 6599583"/>
              <a:gd name="connsiteY58" fmla="*/ 5194852 h 5287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599583" h="5287617">
                <a:moveTo>
                  <a:pt x="6599583" y="0"/>
                </a:moveTo>
                <a:lnTo>
                  <a:pt x="6453809" y="145774"/>
                </a:lnTo>
                <a:cubicBezTo>
                  <a:pt x="6427305" y="172278"/>
                  <a:pt x="6398979" y="197078"/>
                  <a:pt x="6374296" y="225287"/>
                </a:cubicBezTo>
                <a:cubicBezTo>
                  <a:pt x="6343374" y="260626"/>
                  <a:pt x="6313989" y="297371"/>
                  <a:pt x="6281531" y="331304"/>
                </a:cubicBezTo>
                <a:cubicBezTo>
                  <a:pt x="6216758" y="399021"/>
                  <a:pt x="6140278" y="456119"/>
                  <a:pt x="6082748" y="530087"/>
                </a:cubicBezTo>
                <a:cubicBezTo>
                  <a:pt x="6051826" y="569844"/>
                  <a:pt x="6025597" y="613743"/>
                  <a:pt x="5989983" y="649357"/>
                </a:cubicBezTo>
                <a:cubicBezTo>
                  <a:pt x="5797642" y="841698"/>
                  <a:pt x="5939689" y="638147"/>
                  <a:pt x="5764696" y="848139"/>
                </a:cubicBezTo>
                <a:cubicBezTo>
                  <a:pt x="5590410" y="1057282"/>
                  <a:pt x="5758082" y="907762"/>
                  <a:pt x="5565913" y="1099931"/>
                </a:cubicBezTo>
                <a:cubicBezTo>
                  <a:pt x="5532709" y="1133135"/>
                  <a:pt x="5491848" y="1158286"/>
                  <a:pt x="5459896" y="1192696"/>
                </a:cubicBezTo>
                <a:cubicBezTo>
                  <a:pt x="5434039" y="1220542"/>
                  <a:pt x="5416435" y="1255061"/>
                  <a:pt x="5393635" y="1285461"/>
                </a:cubicBezTo>
                <a:cubicBezTo>
                  <a:pt x="5376664" y="1308089"/>
                  <a:pt x="5357263" y="1328847"/>
                  <a:pt x="5340626" y="1351722"/>
                </a:cubicBezTo>
                <a:cubicBezTo>
                  <a:pt x="5287403" y="1424904"/>
                  <a:pt x="5266986" y="1483886"/>
                  <a:pt x="5181600" y="1537252"/>
                </a:cubicBezTo>
                <a:cubicBezTo>
                  <a:pt x="4959671" y="1675959"/>
                  <a:pt x="5199990" y="1517240"/>
                  <a:pt x="4943061" y="1722783"/>
                </a:cubicBezTo>
                <a:cubicBezTo>
                  <a:pt x="4790583" y="1844765"/>
                  <a:pt x="4638762" y="1967984"/>
                  <a:pt x="4479235" y="2080591"/>
                </a:cubicBezTo>
                <a:cubicBezTo>
                  <a:pt x="4404139" y="2133600"/>
                  <a:pt x="4325288" y="2181653"/>
                  <a:pt x="4253948" y="2239617"/>
                </a:cubicBezTo>
                <a:cubicBezTo>
                  <a:pt x="4183603" y="2296772"/>
                  <a:pt x="4123015" y="2365052"/>
                  <a:pt x="4055165" y="2425148"/>
                </a:cubicBezTo>
                <a:cubicBezTo>
                  <a:pt x="3968365" y="2502028"/>
                  <a:pt x="3872112" y="2568445"/>
                  <a:pt x="3790122" y="2650435"/>
                </a:cubicBezTo>
                <a:cubicBezTo>
                  <a:pt x="3732488" y="2708069"/>
                  <a:pt x="3715199" y="2738214"/>
                  <a:pt x="3644348" y="2769704"/>
                </a:cubicBezTo>
                <a:cubicBezTo>
                  <a:pt x="3627704" y="2777101"/>
                  <a:pt x="3609009" y="2778539"/>
                  <a:pt x="3591339" y="2782957"/>
                </a:cubicBezTo>
                <a:cubicBezTo>
                  <a:pt x="3578087" y="2791792"/>
                  <a:pt x="3562845" y="2798199"/>
                  <a:pt x="3551583" y="2809461"/>
                </a:cubicBezTo>
                <a:cubicBezTo>
                  <a:pt x="3463231" y="2897812"/>
                  <a:pt x="3591342" y="2805039"/>
                  <a:pt x="3485322" y="2875722"/>
                </a:cubicBezTo>
                <a:cubicBezTo>
                  <a:pt x="3474507" y="2908168"/>
                  <a:pt x="3466036" y="2939827"/>
                  <a:pt x="3445565" y="2968487"/>
                </a:cubicBezTo>
                <a:cubicBezTo>
                  <a:pt x="3434672" y="2983738"/>
                  <a:pt x="3419061" y="2994992"/>
                  <a:pt x="3405809" y="3008244"/>
                </a:cubicBezTo>
                <a:cubicBezTo>
                  <a:pt x="3376841" y="3095148"/>
                  <a:pt x="3400372" y="3039258"/>
                  <a:pt x="3299791" y="3167270"/>
                </a:cubicBezTo>
                <a:cubicBezTo>
                  <a:pt x="3282316" y="3189511"/>
                  <a:pt x="3264148" y="3211204"/>
                  <a:pt x="3246783" y="3233531"/>
                </a:cubicBezTo>
                <a:cubicBezTo>
                  <a:pt x="3233223" y="3250965"/>
                  <a:pt x="3224695" y="3273287"/>
                  <a:pt x="3207026" y="3286539"/>
                </a:cubicBezTo>
                <a:cubicBezTo>
                  <a:pt x="3189357" y="3299791"/>
                  <a:pt x="3170788" y="3311922"/>
                  <a:pt x="3154018" y="3326296"/>
                </a:cubicBezTo>
                <a:cubicBezTo>
                  <a:pt x="3090849" y="3380441"/>
                  <a:pt x="3142128" y="3356763"/>
                  <a:pt x="3074504" y="3379304"/>
                </a:cubicBezTo>
                <a:cubicBezTo>
                  <a:pt x="2968491" y="3485321"/>
                  <a:pt x="3127509" y="3343967"/>
                  <a:pt x="3021496" y="3379304"/>
                </a:cubicBezTo>
                <a:cubicBezTo>
                  <a:pt x="2997790" y="3387206"/>
                  <a:pt x="2984942" y="3413507"/>
                  <a:pt x="2968487" y="3432313"/>
                </a:cubicBezTo>
                <a:cubicBezTo>
                  <a:pt x="2953943" y="3448935"/>
                  <a:pt x="2943588" y="3468979"/>
                  <a:pt x="2928731" y="3485322"/>
                </a:cubicBezTo>
                <a:cubicBezTo>
                  <a:pt x="2899315" y="3517680"/>
                  <a:pt x="2866887" y="3547165"/>
                  <a:pt x="2835965" y="3578087"/>
                </a:cubicBezTo>
                <a:cubicBezTo>
                  <a:pt x="2679599" y="3734453"/>
                  <a:pt x="2930223" y="3487580"/>
                  <a:pt x="2743200" y="3657600"/>
                </a:cubicBezTo>
                <a:cubicBezTo>
                  <a:pt x="2710842" y="3687016"/>
                  <a:pt x="2684582" y="3723047"/>
                  <a:pt x="2650435" y="3750365"/>
                </a:cubicBezTo>
                <a:cubicBezTo>
                  <a:pt x="2628348" y="3768035"/>
                  <a:pt x="2603421" y="3782647"/>
                  <a:pt x="2584174" y="3803374"/>
                </a:cubicBezTo>
                <a:cubicBezTo>
                  <a:pt x="2545681" y="3844828"/>
                  <a:pt x="2518159" y="3895896"/>
                  <a:pt x="2478157" y="3935896"/>
                </a:cubicBezTo>
                <a:lnTo>
                  <a:pt x="2451652" y="3962400"/>
                </a:lnTo>
                <a:cubicBezTo>
                  <a:pt x="2442817" y="3988904"/>
                  <a:pt x="2436495" y="4016383"/>
                  <a:pt x="2425148" y="4041913"/>
                </a:cubicBezTo>
                <a:cubicBezTo>
                  <a:pt x="2418679" y="4056467"/>
                  <a:pt x="2408484" y="4069146"/>
                  <a:pt x="2398644" y="4081670"/>
                </a:cubicBezTo>
                <a:cubicBezTo>
                  <a:pt x="2359855" y="4131038"/>
                  <a:pt x="2319286" y="4178980"/>
                  <a:pt x="2279374" y="4227444"/>
                </a:cubicBezTo>
                <a:cubicBezTo>
                  <a:pt x="2180200" y="4347869"/>
                  <a:pt x="2224688" y="4295381"/>
                  <a:pt x="2080591" y="4439478"/>
                </a:cubicBezTo>
                <a:cubicBezTo>
                  <a:pt x="2058504" y="4461565"/>
                  <a:pt x="2038327" y="4485742"/>
                  <a:pt x="2014331" y="4505739"/>
                </a:cubicBezTo>
                <a:cubicBezTo>
                  <a:pt x="1987827" y="4527826"/>
                  <a:pt x="1960251" y="4548687"/>
                  <a:pt x="1934818" y="4572000"/>
                </a:cubicBezTo>
                <a:cubicBezTo>
                  <a:pt x="1907187" y="4597328"/>
                  <a:pt x="1883410" y="4626713"/>
                  <a:pt x="1855304" y="4651513"/>
                </a:cubicBezTo>
                <a:cubicBezTo>
                  <a:pt x="1808227" y="4693051"/>
                  <a:pt x="1748751" y="4721758"/>
                  <a:pt x="1709531" y="4770783"/>
                </a:cubicBezTo>
                <a:cubicBezTo>
                  <a:pt x="1475606" y="5063188"/>
                  <a:pt x="1822562" y="4634495"/>
                  <a:pt x="1603513" y="4890052"/>
                </a:cubicBezTo>
                <a:cubicBezTo>
                  <a:pt x="1538577" y="4965810"/>
                  <a:pt x="1626821" y="4894685"/>
                  <a:pt x="1524000" y="4982817"/>
                </a:cubicBezTo>
                <a:cubicBezTo>
                  <a:pt x="1508973" y="4995697"/>
                  <a:pt x="1423250" y="5046269"/>
                  <a:pt x="1417983" y="5049078"/>
                </a:cubicBezTo>
                <a:cubicBezTo>
                  <a:pt x="1374405" y="5072319"/>
                  <a:pt x="1333374" y="5103360"/>
                  <a:pt x="1285461" y="5115339"/>
                </a:cubicBezTo>
                <a:cubicBezTo>
                  <a:pt x="1250122" y="5124174"/>
                  <a:pt x="1214001" y="5130325"/>
                  <a:pt x="1179444" y="5141844"/>
                </a:cubicBezTo>
                <a:cubicBezTo>
                  <a:pt x="1134309" y="5156889"/>
                  <a:pt x="1092492" y="5181181"/>
                  <a:pt x="1046922" y="5194852"/>
                </a:cubicBezTo>
                <a:cubicBezTo>
                  <a:pt x="1003773" y="5207797"/>
                  <a:pt x="958251" y="5211039"/>
                  <a:pt x="914400" y="5221357"/>
                </a:cubicBezTo>
                <a:cubicBezTo>
                  <a:pt x="883096" y="5228723"/>
                  <a:pt x="853104" y="5241236"/>
                  <a:pt x="821635" y="5247861"/>
                </a:cubicBezTo>
                <a:cubicBezTo>
                  <a:pt x="769048" y="5258932"/>
                  <a:pt x="715531" y="5265026"/>
                  <a:pt x="662609" y="5274365"/>
                </a:cubicBezTo>
                <a:cubicBezTo>
                  <a:pt x="640427" y="5278279"/>
                  <a:pt x="618435" y="5283200"/>
                  <a:pt x="596348" y="5287617"/>
                </a:cubicBezTo>
                <a:cubicBezTo>
                  <a:pt x="424070" y="5283200"/>
                  <a:pt x="251653" y="5282562"/>
                  <a:pt x="79513" y="5274365"/>
                </a:cubicBezTo>
                <a:cubicBezTo>
                  <a:pt x="65560" y="5273701"/>
                  <a:pt x="51735" y="5268300"/>
                  <a:pt x="39757" y="5261113"/>
                </a:cubicBezTo>
                <a:cubicBezTo>
                  <a:pt x="29043" y="5254685"/>
                  <a:pt x="22087" y="5243444"/>
                  <a:pt x="13252" y="5234609"/>
                </a:cubicBezTo>
                <a:lnTo>
                  <a:pt x="0" y="519485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2198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style>
          <a:lnRef idx="1">
            <a:schemeClr val="dk1"/>
          </a:lnRef>
          <a:fillRef idx="2">
            <a:schemeClr val="dk1"/>
          </a:fillRef>
          <a:effectRef idx="1">
            <a:schemeClr val="dk1"/>
          </a:effectRef>
          <a:fontRef idx="minor">
            <a:schemeClr val="dk1"/>
          </a:fontRef>
        </p:style>
        <p:txBody>
          <a:bodyPr/>
          <a:lstStyle/>
          <a:p>
            <a:r>
              <a:rPr lang="en-US" b="1" dirty="0" smtClean="0"/>
              <a:t>Q2: Draw Class Diagram</a:t>
            </a:r>
            <a:endParaRPr lang="en-US" b="1" dirty="0"/>
          </a:p>
        </p:txBody>
      </p:sp>
      <p:sp>
        <p:nvSpPr>
          <p:cNvPr id="3" name="Content Placeholder 2"/>
          <p:cNvSpPr>
            <a:spLocks noGrp="1"/>
          </p:cNvSpPr>
          <p:nvPr>
            <p:ph idx="1"/>
          </p:nvPr>
        </p:nvSpPr>
        <p:spPr/>
        <p:txBody>
          <a:bodyPr>
            <a:normAutofit lnSpcReduction="10000"/>
          </a:bodyPr>
          <a:lstStyle/>
          <a:p>
            <a:r>
              <a:rPr lang="en-US" dirty="0" smtClean="0"/>
              <a:t>A hockey league is made up of at least four hockey teams. Each hockey team is composed of six to twelve players, and one player captains the team.</a:t>
            </a:r>
          </a:p>
          <a:p>
            <a:r>
              <a:rPr lang="en-US" dirty="0" smtClean="0"/>
              <a:t>A team has a name and a record. Players have a number and a position. Hockey teams play games against each other. Each game has a score and a location. </a:t>
            </a:r>
          </a:p>
          <a:p>
            <a:r>
              <a:rPr lang="en-US" dirty="0" smtClean="0"/>
              <a:t>Teams are sometimes lead by a coach. A coach has a level of accreditation and a number of years of experience, and can coach multiple teams. Coaches and players are people, and people have names and addresses.</a:t>
            </a:r>
          </a:p>
          <a:p>
            <a:r>
              <a:rPr lang="en-US" b="1" dirty="0" smtClean="0"/>
              <a:t>Class Diagram is on </a:t>
            </a:r>
            <a:r>
              <a:rPr lang="en-US" b="1" smtClean="0"/>
              <a:t>another slide.</a:t>
            </a:r>
            <a:endParaRPr lang="en-US" smtClean="0"/>
          </a:p>
        </p:txBody>
      </p:sp>
    </p:spTree>
    <p:extLst>
      <p:ext uri="{BB962C8B-B14F-4D97-AF65-F5344CB8AC3E}">
        <p14:creationId xmlns:p14="http://schemas.microsoft.com/office/powerpoint/2010/main" val="200656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2368"/>
          </a:xfrm>
        </p:spPr>
        <p:txBody>
          <a:bodyPr>
            <a:normAutofit fontScale="90000"/>
          </a:bodyPr>
          <a:lstStyle/>
          <a:p>
            <a:pPr marL="571500" indent="-571500">
              <a:buFont typeface="Arial" panose="020B0604020202020204" pitchFamily="34" charset="0"/>
              <a:buChar char="•"/>
            </a:pPr>
            <a:r>
              <a:rPr lang="en-US" dirty="0" smtClean="0"/>
              <a:t>ANS        </a:t>
            </a:r>
            <a:r>
              <a:rPr lang="en-US" sz="3100" dirty="0" smtClean="0"/>
              <a:t>                                             notes are on the another slide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0587729"/>
              </p:ext>
            </p:extLst>
          </p:nvPr>
        </p:nvGraphicFramePr>
        <p:xfrm>
          <a:off x="3947532" y="847725"/>
          <a:ext cx="3345366" cy="1232101"/>
        </p:xfrm>
        <a:graphic>
          <a:graphicData uri="http://schemas.openxmlformats.org/drawingml/2006/table">
            <a:tbl>
              <a:tblPr firstRow="1" bandRow="1">
                <a:tableStyleId>{5940675A-B579-460E-94D1-54222C63F5DA}</a:tableStyleId>
              </a:tblPr>
              <a:tblGrid>
                <a:gridCol w="3345366"/>
              </a:tblGrid>
              <a:tr h="490421">
                <a:tc>
                  <a:txBody>
                    <a:bodyPr/>
                    <a:lstStyle/>
                    <a:p>
                      <a:r>
                        <a:rPr lang="en-US" dirty="0" smtClean="0"/>
                        <a:t>                      Person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1680">
                <a:tc>
                  <a:txBody>
                    <a:bodyPr/>
                    <a:lstStyle/>
                    <a:p>
                      <a:r>
                        <a:rPr lang="en-US" dirty="0" smtClean="0"/>
                        <a:t>Name </a:t>
                      </a:r>
                    </a:p>
                    <a:p>
                      <a:r>
                        <a:rPr lang="en-US" dirty="0" smtClean="0"/>
                        <a:t>Address</a:t>
                      </a:r>
                      <a:r>
                        <a:rPr lang="en-US"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83158643"/>
              </p:ext>
            </p:extLst>
          </p:nvPr>
        </p:nvGraphicFramePr>
        <p:xfrm>
          <a:off x="838199" y="3230679"/>
          <a:ext cx="2484863" cy="1232101"/>
        </p:xfrm>
        <a:graphic>
          <a:graphicData uri="http://schemas.openxmlformats.org/drawingml/2006/table">
            <a:tbl>
              <a:tblPr firstRow="1" bandRow="1">
                <a:tableStyleId>{5940675A-B579-460E-94D1-54222C63F5DA}</a:tableStyleId>
              </a:tblPr>
              <a:tblGrid>
                <a:gridCol w="2484863"/>
              </a:tblGrid>
              <a:tr h="490421">
                <a:tc>
                  <a:txBody>
                    <a:bodyPr/>
                    <a:lstStyle/>
                    <a:p>
                      <a:r>
                        <a:rPr lang="en-US" dirty="0" smtClean="0"/>
                        <a:t> </a:t>
                      </a:r>
                      <a:r>
                        <a:rPr lang="en-US" baseline="0" dirty="0" smtClean="0"/>
                        <a:t>                 Game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1680">
                <a:tc>
                  <a:txBody>
                    <a:bodyPr/>
                    <a:lstStyle/>
                    <a:p>
                      <a:r>
                        <a:rPr lang="en-US" dirty="0" smtClean="0"/>
                        <a:t>Score</a:t>
                      </a:r>
                    </a:p>
                    <a:p>
                      <a:r>
                        <a:rPr lang="en-US" dirty="0" smtClean="0"/>
                        <a:t>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49856481"/>
              </p:ext>
            </p:extLst>
          </p:nvPr>
        </p:nvGraphicFramePr>
        <p:xfrm>
          <a:off x="5228064" y="3230678"/>
          <a:ext cx="2064834" cy="1232101"/>
        </p:xfrm>
        <a:graphic>
          <a:graphicData uri="http://schemas.openxmlformats.org/drawingml/2006/table">
            <a:tbl>
              <a:tblPr firstRow="1" bandRow="1">
                <a:tableStyleId>{5940675A-B579-460E-94D1-54222C63F5DA}</a:tableStyleId>
              </a:tblPr>
              <a:tblGrid>
                <a:gridCol w="2064834"/>
              </a:tblGrid>
              <a:tr h="490421">
                <a:tc>
                  <a:txBody>
                    <a:bodyPr/>
                    <a:lstStyle/>
                    <a:p>
                      <a:r>
                        <a:rPr lang="en-US" dirty="0" smtClean="0"/>
                        <a:t>Coach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1680">
                <a:tc>
                  <a:txBody>
                    <a:bodyPr/>
                    <a:lstStyle/>
                    <a:p>
                      <a:r>
                        <a:rPr lang="en-US" dirty="0" smtClean="0"/>
                        <a:t>Accreditation </a:t>
                      </a:r>
                    </a:p>
                    <a:p>
                      <a:r>
                        <a:rPr lang="en-US" dirty="0" smtClean="0"/>
                        <a:t>Years experience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70617350"/>
              </p:ext>
            </p:extLst>
          </p:nvPr>
        </p:nvGraphicFramePr>
        <p:xfrm>
          <a:off x="9617928" y="3230677"/>
          <a:ext cx="2380784" cy="1232101"/>
        </p:xfrm>
        <a:graphic>
          <a:graphicData uri="http://schemas.openxmlformats.org/drawingml/2006/table">
            <a:tbl>
              <a:tblPr firstRow="1" bandRow="1">
                <a:tableStyleId>{5940675A-B579-460E-94D1-54222C63F5DA}</a:tableStyleId>
              </a:tblPr>
              <a:tblGrid>
                <a:gridCol w="2380784"/>
              </a:tblGrid>
              <a:tr h="490421">
                <a:tc>
                  <a:txBody>
                    <a:bodyPr/>
                    <a:lstStyle/>
                    <a:p>
                      <a:r>
                        <a:rPr lang="en-US" dirty="0" smtClean="0"/>
                        <a:t>Player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1680">
                <a:tc>
                  <a:txBody>
                    <a:bodyPr/>
                    <a:lstStyle/>
                    <a:p>
                      <a:r>
                        <a:rPr lang="en-US" dirty="0" smtClean="0"/>
                        <a:t>Number</a:t>
                      </a:r>
                      <a:endParaRPr lang="en-US" baseline="0" dirty="0" smtClean="0"/>
                    </a:p>
                    <a:p>
                      <a:r>
                        <a:rPr lang="en-US" baseline="0" dirty="0" smtClean="0"/>
                        <a:t>Position </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294826562"/>
              </p:ext>
            </p:extLst>
          </p:nvPr>
        </p:nvGraphicFramePr>
        <p:xfrm>
          <a:off x="838200" y="5472925"/>
          <a:ext cx="2484863" cy="1232101"/>
        </p:xfrm>
        <a:graphic>
          <a:graphicData uri="http://schemas.openxmlformats.org/drawingml/2006/table">
            <a:tbl>
              <a:tblPr firstRow="1" bandRow="1">
                <a:tableStyleId>{5940675A-B579-460E-94D1-54222C63F5DA}</a:tableStyleId>
              </a:tblPr>
              <a:tblGrid>
                <a:gridCol w="2484863"/>
              </a:tblGrid>
              <a:tr h="490421">
                <a:tc>
                  <a:txBody>
                    <a:bodyPr/>
                    <a:lstStyle/>
                    <a:p>
                      <a:r>
                        <a:rPr lang="en-US" dirty="0" smtClean="0"/>
                        <a:t>League</a:t>
                      </a:r>
                      <a:r>
                        <a:rPr lang="en-US"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168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84984215"/>
              </p:ext>
            </p:extLst>
          </p:nvPr>
        </p:nvGraphicFramePr>
        <p:xfrm>
          <a:off x="5228064" y="5613631"/>
          <a:ext cx="2064834" cy="1232101"/>
        </p:xfrm>
        <a:graphic>
          <a:graphicData uri="http://schemas.openxmlformats.org/drawingml/2006/table">
            <a:tbl>
              <a:tblPr firstRow="1" bandRow="1">
                <a:tableStyleId>{5940675A-B579-460E-94D1-54222C63F5DA}</a:tableStyleId>
              </a:tblPr>
              <a:tblGrid>
                <a:gridCol w="2064834"/>
              </a:tblGrid>
              <a:tr h="490421">
                <a:tc>
                  <a:txBody>
                    <a:bodyPr/>
                    <a:lstStyle/>
                    <a:p>
                      <a:r>
                        <a:rPr lang="en-US" dirty="0" smtClean="0"/>
                        <a:t> Team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1680">
                <a:tc>
                  <a:txBody>
                    <a:bodyPr/>
                    <a:lstStyle/>
                    <a:p>
                      <a:r>
                        <a:rPr lang="en-US" dirty="0" smtClean="0"/>
                        <a:t>Name</a:t>
                      </a:r>
                      <a:endParaRPr lang="en-US" baseline="0" dirty="0" smtClean="0"/>
                    </a:p>
                    <a:p>
                      <a:r>
                        <a:rPr lang="en-US" baseline="0" dirty="0" smtClean="0"/>
                        <a:t>Record </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978950319"/>
              </p:ext>
            </p:extLst>
          </p:nvPr>
        </p:nvGraphicFramePr>
        <p:xfrm>
          <a:off x="9617928" y="5472924"/>
          <a:ext cx="2574072" cy="1232101"/>
        </p:xfrm>
        <a:graphic>
          <a:graphicData uri="http://schemas.openxmlformats.org/drawingml/2006/table">
            <a:tbl>
              <a:tblPr firstRow="1" bandRow="1">
                <a:tableStyleId>{5940675A-B579-460E-94D1-54222C63F5DA}</a:tableStyleId>
              </a:tblPr>
              <a:tblGrid>
                <a:gridCol w="2574072"/>
              </a:tblGrid>
              <a:tr h="490421">
                <a:tc>
                  <a:txBody>
                    <a:bodyPr/>
                    <a:lstStyle/>
                    <a:p>
                      <a:r>
                        <a:rPr lang="en-US" dirty="0" smtClean="0"/>
                        <a:t>Captain</a:t>
                      </a:r>
                      <a:r>
                        <a:rPr lang="en-US"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1680">
                <a:tc>
                  <a:txBody>
                    <a:bodyPr/>
                    <a:lstStyle/>
                    <a:p>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4" name="Down Arrow 13"/>
          <p:cNvSpPr/>
          <p:nvPr/>
        </p:nvSpPr>
        <p:spPr>
          <a:xfrm rot="10800000">
            <a:off x="5658678" y="2079826"/>
            <a:ext cx="437322" cy="1150851"/>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5777948" y="2305878"/>
            <a:ext cx="238539" cy="26505"/>
          </a:xfrm>
          <a:custGeom>
            <a:avLst/>
            <a:gdLst>
              <a:gd name="connsiteX0" fmla="*/ 0 w 238539"/>
              <a:gd name="connsiteY0" fmla="*/ 0 h 26505"/>
              <a:gd name="connsiteX1" fmla="*/ 172278 w 238539"/>
              <a:gd name="connsiteY1" fmla="*/ 13252 h 26505"/>
              <a:gd name="connsiteX2" fmla="*/ 212035 w 238539"/>
              <a:gd name="connsiteY2" fmla="*/ 26505 h 26505"/>
              <a:gd name="connsiteX3" fmla="*/ 238539 w 238539"/>
              <a:gd name="connsiteY3" fmla="*/ 13252 h 26505"/>
            </a:gdLst>
            <a:ahLst/>
            <a:cxnLst>
              <a:cxn ang="0">
                <a:pos x="connsiteX0" y="connsiteY0"/>
              </a:cxn>
              <a:cxn ang="0">
                <a:pos x="connsiteX1" y="connsiteY1"/>
              </a:cxn>
              <a:cxn ang="0">
                <a:pos x="connsiteX2" y="connsiteY2"/>
              </a:cxn>
              <a:cxn ang="0">
                <a:pos x="connsiteX3" y="connsiteY3"/>
              </a:cxn>
            </a:cxnLst>
            <a:rect l="l" t="t" r="r" b="b"/>
            <a:pathLst>
              <a:path w="238539" h="26505">
                <a:moveTo>
                  <a:pt x="0" y="0"/>
                </a:moveTo>
                <a:cubicBezTo>
                  <a:pt x="57426" y="4417"/>
                  <a:pt x="115127" y="6108"/>
                  <a:pt x="172278" y="13252"/>
                </a:cubicBezTo>
                <a:cubicBezTo>
                  <a:pt x="186139" y="14985"/>
                  <a:pt x="198066" y="26505"/>
                  <a:pt x="212035" y="26505"/>
                </a:cubicBezTo>
                <a:cubicBezTo>
                  <a:pt x="221913" y="26505"/>
                  <a:pt x="229704" y="17670"/>
                  <a:pt x="238539" y="1325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7474226" y="1961322"/>
            <a:ext cx="2146852" cy="1272208"/>
          </a:xfrm>
          <a:custGeom>
            <a:avLst/>
            <a:gdLst>
              <a:gd name="connsiteX0" fmla="*/ 2146852 w 2146852"/>
              <a:gd name="connsiteY0" fmla="*/ 1272208 h 1272208"/>
              <a:gd name="connsiteX1" fmla="*/ 2067339 w 2146852"/>
              <a:gd name="connsiteY1" fmla="*/ 1219200 h 1272208"/>
              <a:gd name="connsiteX2" fmla="*/ 2027583 w 2146852"/>
              <a:gd name="connsiteY2" fmla="*/ 1205948 h 1272208"/>
              <a:gd name="connsiteX3" fmla="*/ 1987826 w 2146852"/>
              <a:gd name="connsiteY3" fmla="*/ 1179443 h 1272208"/>
              <a:gd name="connsiteX4" fmla="*/ 1921565 w 2146852"/>
              <a:gd name="connsiteY4" fmla="*/ 1139687 h 1272208"/>
              <a:gd name="connsiteX5" fmla="*/ 1868557 w 2146852"/>
              <a:gd name="connsiteY5" fmla="*/ 1113182 h 1272208"/>
              <a:gd name="connsiteX6" fmla="*/ 1789044 w 2146852"/>
              <a:gd name="connsiteY6" fmla="*/ 1060174 h 1272208"/>
              <a:gd name="connsiteX7" fmla="*/ 1696278 w 2146852"/>
              <a:gd name="connsiteY7" fmla="*/ 1020417 h 1272208"/>
              <a:gd name="connsiteX8" fmla="*/ 1656522 w 2146852"/>
              <a:gd name="connsiteY8" fmla="*/ 993913 h 1272208"/>
              <a:gd name="connsiteX9" fmla="*/ 1550504 w 2146852"/>
              <a:gd name="connsiteY9" fmla="*/ 940904 h 1272208"/>
              <a:gd name="connsiteX10" fmla="*/ 1484244 w 2146852"/>
              <a:gd name="connsiteY10" fmla="*/ 901148 h 1272208"/>
              <a:gd name="connsiteX11" fmla="*/ 1311965 w 2146852"/>
              <a:gd name="connsiteY11" fmla="*/ 795130 h 1272208"/>
              <a:gd name="connsiteX12" fmla="*/ 1232452 w 2146852"/>
              <a:gd name="connsiteY12" fmla="*/ 755374 h 1272208"/>
              <a:gd name="connsiteX13" fmla="*/ 1166191 w 2146852"/>
              <a:gd name="connsiteY13" fmla="*/ 742121 h 1272208"/>
              <a:gd name="connsiteX14" fmla="*/ 1113183 w 2146852"/>
              <a:gd name="connsiteY14" fmla="*/ 728869 h 1272208"/>
              <a:gd name="connsiteX15" fmla="*/ 967409 w 2146852"/>
              <a:gd name="connsiteY15" fmla="*/ 675861 h 1272208"/>
              <a:gd name="connsiteX16" fmla="*/ 874644 w 2146852"/>
              <a:gd name="connsiteY16" fmla="*/ 583095 h 1272208"/>
              <a:gd name="connsiteX17" fmla="*/ 742122 w 2146852"/>
              <a:gd name="connsiteY17" fmla="*/ 450574 h 1272208"/>
              <a:gd name="connsiteX18" fmla="*/ 675861 w 2146852"/>
              <a:gd name="connsiteY18" fmla="*/ 384313 h 1272208"/>
              <a:gd name="connsiteX19" fmla="*/ 636104 w 2146852"/>
              <a:gd name="connsiteY19" fmla="*/ 344556 h 1272208"/>
              <a:gd name="connsiteX20" fmla="*/ 583096 w 2146852"/>
              <a:gd name="connsiteY20" fmla="*/ 318052 h 1272208"/>
              <a:gd name="connsiteX21" fmla="*/ 543339 w 2146852"/>
              <a:gd name="connsiteY21" fmla="*/ 291548 h 1272208"/>
              <a:gd name="connsiteX22" fmla="*/ 516835 w 2146852"/>
              <a:gd name="connsiteY22" fmla="*/ 265043 h 1272208"/>
              <a:gd name="connsiteX23" fmla="*/ 437322 w 2146852"/>
              <a:gd name="connsiteY23" fmla="*/ 251791 h 1272208"/>
              <a:gd name="connsiteX24" fmla="*/ 357809 w 2146852"/>
              <a:gd name="connsiteY24" fmla="*/ 212035 h 1272208"/>
              <a:gd name="connsiteX25" fmla="*/ 265044 w 2146852"/>
              <a:gd name="connsiteY25" fmla="*/ 172278 h 1272208"/>
              <a:gd name="connsiteX26" fmla="*/ 159026 w 2146852"/>
              <a:gd name="connsiteY26" fmla="*/ 119269 h 1272208"/>
              <a:gd name="connsiteX27" fmla="*/ 119270 w 2146852"/>
              <a:gd name="connsiteY27" fmla="*/ 106017 h 1272208"/>
              <a:gd name="connsiteX28" fmla="*/ 92765 w 2146852"/>
              <a:gd name="connsiteY28" fmla="*/ 79513 h 1272208"/>
              <a:gd name="connsiteX29" fmla="*/ 26504 w 2146852"/>
              <a:gd name="connsiteY29" fmla="*/ 39756 h 1272208"/>
              <a:gd name="connsiteX30" fmla="*/ 0 w 2146852"/>
              <a:gd name="connsiteY30" fmla="*/ 0 h 12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146852" h="1272208">
                <a:moveTo>
                  <a:pt x="2146852" y="1272208"/>
                </a:moveTo>
                <a:cubicBezTo>
                  <a:pt x="2120348" y="1254539"/>
                  <a:pt x="2095185" y="1234670"/>
                  <a:pt x="2067339" y="1219200"/>
                </a:cubicBezTo>
                <a:cubicBezTo>
                  <a:pt x="2055128" y="1212416"/>
                  <a:pt x="2040077" y="1212195"/>
                  <a:pt x="2027583" y="1205948"/>
                </a:cubicBezTo>
                <a:cubicBezTo>
                  <a:pt x="2013337" y="1198825"/>
                  <a:pt x="2001332" y="1187884"/>
                  <a:pt x="1987826" y="1179443"/>
                </a:cubicBezTo>
                <a:cubicBezTo>
                  <a:pt x="1965984" y="1165792"/>
                  <a:pt x="1944081" y="1152196"/>
                  <a:pt x="1921565" y="1139687"/>
                </a:cubicBezTo>
                <a:cubicBezTo>
                  <a:pt x="1904296" y="1130093"/>
                  <a:pt x="1885497" y="1123346"/>
                  <a:pt x="1868557" y="1113182"/>
                </a:cubicBezTo>
                <a:cubicBezTo>
                  <a:pt x="1841242" y="1096793"/>
                  <a:pt x="1817535" y="1074420"/>
                  <a:pt x="1789044" y="1060174"/>
                </a:cubicBezTo>
                <a:cubicBezTo>
                  <a:pt x="1723541" y="1027422"/>
                  <a:pt x="1754777" y="1039916"/>
                  <a:pt x="1696278" y="1020417"/>
                </a:cubicBezTo>
                <a:cubicBezTo>
                  <a:pt x="1683026" y="1011582"/>
                  <a:pt x="1670504" y="1001540"/>
                  <a:pt x="1656522" y="993913"/>
                </a:cubicBezTo>
                <a:cubicBezTo>
                  <a:pt x="1621836" y="974993"/>
                  <a:pt x="1584384" y="961232"/>
                  <a:pt x="1550504" y="940904"/>
                </a:cubicBezTo>
                <a:cubicBezTo>
                  <a:pt x="1528417" y="927652"/>
                  <a:pt x="1506086" y="914799"/>
                  <a:pt x="1484244" y="901148"/>
                </a:cubicBezTo>
                <a:cubicBezTo>
                  <a:pt x="1410238" y="854894"/>
                  <a:pt x="1430283" y="854288"/>
                  <a:pt x="1311965" y="795130"/>
                </a:cubicBezTo>
                <a:cubicBezTo>
                  <a:pt x="1285461" y="781878"/>
                  <a:pt x="1260301" y="765501"/>
                  <a:pt x="1232452" y="755374"/>
                </a:cubicBezTo>
                <a:cubicBezTo>
                  <a:pt x="1211284" y="747676"/>
                  <a:pt x="1188179" y="747007"/>
                  <a:pt x="1166191" y="742121"/>
                </a:cubicBezTo>
                <a:cubicBezTo>
                  <a:pt x="1148412" y="738170"/>
                  <a:pt x="1130852" y="733286"/>
                  <a:pt x="1113183" y="728869"/>
                </a:cubicBezTo>
                <a:cubicBezTo>
                  <a:pt x="1026507" y="642196"/>
                  <a:pt x="1201138" y="807334"/>
                  <a:pt x="967409" y="675861"/>
                </a:cubicBezTo>
                <a:cubicBezTo>
                  <a:pt x="929295" y="654422"/>
                  <a:pt x="905566" y="614017"/>
                  <a:pt x="874644" y="583095"/>
                </a:cubicBezTo>
                <a:lnTo>
                  <a:pt x="742122" y="450574"/>
                </a:lnTo>
                <a:lnTo>
                  <a:pt x="675861" y="384313"/>
                </a:lnTo>
                <a:cubicBezTo>
                  <a:pt x="662609" y="371061"/>
                  <a:pt x="652867" y="352938"/>
                  <a:pt x="636104" y="344556"/>
                </a:cubicBezTo>
                <a:cubicBezTo>
                  <a:pt x="618435" y="335721"/>
                  <a:pt x="600248" y="327853"/>
                  <a:pt x="583096" y="318052"/>
                </a:cubicBezTo>
                <a:cubicBezTo>
                  <a:pt x="569267" y="310150"/>
                  <a:pt x="555776" y="301498"/>
                  <a:pt x="543339" y="291548"/>
                </a:cubicBezTo>
                <a:cubicBezTo>
                  <a:pt x="533583" y="283743"/>
                  <a:pt x="528534" y="269430"/>
                  <a:pt x="516835" y="265043"/>
                </a:cubicBezTo>
                <a:cubicBezTo>
                  <a:pt x="491676" y="255608"/>
                  <a:pt x="463826" y="256208"/>
                  <a:pt x="437322" y="251791"/>
                </a:cubicBezTo>
                <a:cubicBezTo>
                  <a:pt x="360915" y="200854"/>
                  <a:pt x="434625" y="244957"/>
                  <a:pt x="357809" y="212035"/>
                </a:cubicBezTo>
                <a:cubicBezTo>
                  <a:pt x="243180" y="162907"/>
                  <a:pt x="358278" y="203356"/>
                  <a:pt x="265044" y="172278"/>
                </a:cubicBezTo>
                <a:cubicBezTo>
                  <a:pt x="218784" y="126019"/>
                  <a:pt x="250392" y="149725"/>
                  <a:pt x="159026" y="119269"/>
                </a:cubicBezTo>
                <a:lnTo>
                  <a:pt x="119270" y="106017"/>
                </a:lnTo>
                <a:cubicBezTo>
                  <a:pt x="110435" y="97182"/>
                  <a:pt x="103479" y="85941"/>
                  <a:pt x="92765" y="79513"/>
                </a:cubicBezTo>
                <a:cubicBezTo>
                  <a:pt x="35627" y="45231"/>
                  <a:pt x="67831" y="91415"/>
                  <a:pt x="26504" y="39756"/>
                </a:cubicBezTo>
                <a:cubicBezTo>
                  <a:pt x="16555" y="27319"/>
                  <a:pt x="0" y="0"/>
                  <a:pt x="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7288696" y="1669774"/>
            <a:ext cx="291547" cy="318052"/>
          </a:xfrm>
          <a:custGeom>
            <a:avLst/>
            <a:gdLst>
              <a:gd name="connsiteX0" fmla="*/ 198782 w 291547"/>
              <a:gd name="connsiteY0" fmla="*/ 304800 h 304800"/>
              <a:gd name="connsiteX1" fmla="*/ 291547 w 291547"/>
              <a:gd name="connsiteY1" fmla="*/ 145774 h 304800"/>
              <a:gd name="connsiteX2" fmla="*/ 172278 w 291547"/>
              <a:gd name="connsiteY2" fmla="*/ 79513 h 304800"/>
              <a:gd name="connsiteX3" fmla="*/ 132521 w 291547"/>
              <a:gd name="connsiteY3" fmla="*/ 66261 h 304800"/>
              <a:gd name="connsiteX4" fmla="*/ 53008 w 291547"/>
              <a:gd name="connsiteY4" fmla="*/ 26504 h 304800"/>
              <a:gd name="connsiteX5" fmla="*/ 0 w 291547"/>
              <a:gd name="connsiteY5" fmla="*/ 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547" h="304800">
                <a:moveTo>
                  <a:pt x="198782" y="304800"/>
                </a:moveTo>
                <a:cubicBezTo>
                  <a:pt x="275513" y="182031"/>
                  <a:pt x="246406" y="236057"/>
                  <a:pt x="291547" y="145774"/>
                </a:cubicBezTo>
                <a:cubicBezTo>
                  <a:pt x="232036" y="86262"/>
                  <a:pt x="269570" y="111943"/>
                  <a:pt x="172278" y="79513"/>
                </a:cubicBezTo>
                <a:lnTo>
                  <a:pt x="132521" y="66261"/>
                </a:lnTo>
                <a:cubicBezTo>
                  <a:pt x="56122" y="15328"/>
                  <a:pt x="129819" y="59424"/>
                  <a:pt x="53008" y="26504"/>
                </a:cubicBezTo>
                <a:cubicBezTo>
                  <a:pt x="34850" y="18722"/>
                  <a:pt x="0" y="0"/>
                  <a:pt x="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7301913" y="1683026"/>
            <a:ext cx="159061" cy="477078"/>
          </a:xfrm>
          <a:custGeom>
            <a:avLst/>
            <a:gdLst>
              <a:gd name="connsiteX0" fmla="*/ 159061 w 159061"/>
              <a:gd name="connsiteY0" fmla="*/ 318052 h 477078"/>
              <a:gd name="connsiteX1" fmla="*/ 119304 w 159061"/>
              <a:gd name="connsiteY1" fmla="*/ 424070 h 477078"/>
              <a:gd name="connsiteX2" fmla="*/ 106052 w 159061"/>
              <a:gd name="connsiteY2" fmla="*/ 477078 h 477078"/>
              <a:gd name="connsiteX3" fmla="*/ 53044 w 159061"/>
              <a:gd name="connsiteY3" fmla="*/ 357809 h 477078"/>
              <a:gd name="connsiteX4" fmla="*/ 39791 w 159061"/>
              <a:gd name="connsiteY4" fmla="*/ 318052 h 477078"/>
              <a:gd name="connsiteX5" fmla="*/ 26539 w 159061"/>
              <a:gd name="connsiteY5" fmla="*/ 119270 h 477078"/>
              <a:gd name="connsiteX6" fmla="*/ 13287 w 159061"/>
              <a:gd name="connsiteY6" fmla="*/ 53009 h 477078"/>
              <a:gd name="connsiteX7" fmla="*/ 35 w 159061"/>
              <a:gd name="connsiteY7" fmla="*/ 0 h 477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9061" h="477078">
                <a:moveTo>
                  <a:pt x="159061" y="318052"/>
                </a:moveTo>
                <a:cubicBezTo>
                  <a:pt x="145063" y="353047"/>
                  <a:pt x="129689" y="387722"/>
                  <a:pt x="119304" y="424070"/>
                </a:cubicBezTo>
                <a:cubicBezTo>
                  <a:pt x="114300" y="441582"/>
                  <a:pt x="110469" y="459409"/>
                  <a:pt x="106052" y="477078"/>
                </a:cubicBezTo>
                <a:cubicBezTo>
                  <a:pt x="64050" y="414075"/>
                  <a:pt x="84586" y="452434"/>
                  <a:pt x="53044" y="357809"/>
                </a:cubicBezTo>
                <a:lnTo>
                  <a:pt x="39791" y="318052"/>
                </a:lnTo>
                <a:cubicBezTo>
                  <a:pt x="35374" y="251791"/>
                  <a:pt x="33147" y="185348"/>
                  <a:pt x="26539" y="119270"/>
                </a:cubicBezTo>
                <a:cubicBezTo>
                  <a:pt x="24298" y="96857"/>
                  <a:pt x="18750" y="74861"/>
                  <a:pt x="13287" y="53009"/>
                </a:cubicBezTo>
                <a:cubicBezTo>
                  <a:pt x="-1362" y="-5588"/>
                  <a:pt x="35" y="31853"/>
                  <a:pt x="35"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endCxn id="9" idx="0"/>
          </p:cNvCxnSpPr>
          <p:nvPr/>
        </p:nvCxnSpPr>
        <p:spPr>
          <a:xfrm>
            <a:off x="6096000" y="4462778"/>
            <a:ext cx="164481" cy="1150853"/>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248400" y="4767943"/>
            <a:ext cx="587020" cy="369332"/>
          </a:xfrm>
          <a:prstGeom prst="rect">
            <a:avLst/>
          </a:prstGeom>
          <a:noFill/>
        </p:spPr>
        <p:txBody>
          <a:bodyPr wrap="none" rtlCol="0">
            <a:spAutoFit/>
          </a:bodyPr>
          <a:lstStyle/>
          <a:p>
            <a:r>
              <a:rPr lang="en-US" dirty="0" smtClean="0"/>
              <a:t>0.. 1</a:t>
            </a:r>
            <a:endParaRPr lang="en-US" dirty="0"/>
          </a:p>
        </p:txBody>
      </p:sp>
      <p:sp>
        <p:nvSpPr>
          <p:cNvPr id="22" name="Freeform 21"/>
          <p:cNvSpPr/>
          <p:nvPr/>
        </p:nvSpPr>
        <p:spPr>
          <a:xfrm>
            <a:off x="7445829" y="4441371"/>
            <a:ext cx="2177142" cy="1264167"/>
          </a:xfrm>
          <a:custGeom>
            <a:avLst/>
            <a:gdLst>
              <a:gd name="connsiteX0" fmla="*/ 2177142 w 2177142"/>
              <a:gd name="connsiteY0" fmla="*/ 0 h 1264167"/>
              <a:gd name="connsiteX1" fmla="*/ 2068285 w 2177142"/>
              <a:gd name="connsiteY1" fmla="*/ 108858 h 1264167"/>
              <a:gd name="connsiteX2" fmla="*/ 2002971 w 2177142"/>
              <a:gd name="connsiteY2" fmla="*/ 152400 h 1264167"/>
              <a:gd name="connsiteX3" fmla="*/ 1915885 w 2177142"/>
              <a:gd name="connsiteY3" fmla="*/ 217715 h 1264167"/>
              <a:gd name="connsiteX4" fmla="*/ 1785257 w 2177142"/>
              <a:gd name="connsiteY4" fmla="*/ 304800 h 1264167"/>
              <a:gd name="connsiteX5" fmla="*/ 1654628 w 2177142"/>
              <a:gd name="connsiteY5" fmla="*/ 457200 h 1264167"/>
              <a:gd name="connsiteX6" fmla="*/ 1589314 w 2177142"/>
              <a:gd name="connsiteY6" fmla="*/ 566058 h 1264167"/>
              <a:gd name="connsiteX7" fmla="*/ 1458685 w 2177142"/>
              <a:gd name="connsiteY7" fmla="*/ 740229 h 1264167"/>
              <a:gd name="connsiteX8" fmla="*/ 1328057 w 2177142"/>
              <a:gd name="connsiteY8" fmla="*/ 849086 h 1264167"/>
              <a:gd name="connsiteX9" fmla="*/ 1110342 w 2177142"/>
              <a:gd name="connsiteY9" fmla="*/ 1001486 h 1264167"/>
              <a:gd name="connsiteX10" fmla="*/ 1001485 w 2177142"/>
              <a:gd name="connsiteY10" fmla="*/ 1066800 h 1264167"/>
              <a:gd name="connsiteX11" fmla="*/ 936171 w 2177142"/>
              <a:gd name="connsiteY11" fmla="*/ 1088572 h 1264167"/>
              <a:gd name="connsiteX12" fmla="*/ 805542 w 2177142"/>
              <a:gd name="connsiteY12" fmla="*/ 1153886 h 1264167"/>
              <a:gd name="connsiteX13" fmla="*/ 696685 w 2177142"/>
              <a:gd name="connsiteY13" fmla="*/ 1132115 h 1264167"/>
              <a:gd name="connsiteX14" fmla="*/ 457200 w 2177142"/>
              <a:gd name="connsiteY14" fmla="*/ 1175658 h 1264167"/>
              <a:gd name="connsiteX15" fmla="*/ 326571 w 2177142"/>
              <a:gd name="connsiteY15" fmla="*/ 1219200 h 1264167"/>
              <a:gd name="connsiteX16" fmla="*/ 195942 w 2177142"/>
              <a:gd name="connsiteY16" fmla="*/ 1240972 h 1264167"/>
              <a:gd name="connsiteX17" fmla="*/ 87085 w 2177142"/>
              <a:gd name="connsiteY17" fmla="*/ 1262743 h 1264167"/>
              <a:gd name="connsiteX18" fmla="*/ 0 w 2177142"/>
              <a:gd name="connsiteY18" fmla="*/ 1262743 h 126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77142" h="1264167">
                <a:moveTo>
                  <a:pt x="2177142" y="0"/>
                </a:moveTo>
                <a:cubicBezTo>
                  <a:pt x="2140856" y="36286"/>
                  <a:pt x="2106904" y="75066"/>
                  <a:pt x="2068285" y="108858"/>
                </a:cubicBezTo>
                <a:cubicBezTo>
                  <a:pt x="2048593" y="126088"/>
                  <a:pt x="2024263" y="137191"/>
                  <a:pt x="2002971" y="152400"/>
                </a:cubicBezTo>
                <a:cubicBezTo>
                  <a:pt x="1973444" y="173491"/>
                  <a:pt x="1943435" y="194100"/>
                  <a:pt x="1915885" y="217715"/>
                </a:cubicBezTo>
                <a:cubicBezTo>
                  <a:pt x="1812106" y="306669"/>
                  <a:pt x="1896355" y="267768"/>
                  <a:pt x="1785257" y="304800"/>
                </a:cubicBezTo>
                <a:cubicBezTo>
                  <a:pt x="1717985" y="372072"/>
                  <a:pt x="1710485" y="373414"/>
                  <a:pt x="1654628" y="457200"/>
                </a:cubicBezTo>
                <a:cubicBezTo>
                  <a:pt x="1631155" y="492409"/>
                  <a:pt x="1613401" y="531266"/>
                  <a:pt x="1589314" y="566058"/>
                </a:cubicBezTo>
                <a:cubicBezTo>
                  <a:pt x="1548006" y="625726"/>
                  <a:pt x="1519068" y="699973"/>
                  <a:pt x="1458685" y="740229"/>
                </a:cubicBezTo>
                <a:cubicBezTo>
                  <a:pt x="1314326" y="836469"/>
                  <a:pt x="1474740" y="723358"/>
                  <a:pt x="1328057" y="849086"/>
                </a:cubicBezTo>
                <a:cubicBezTo>
                  <a:pt x="1276992" y="892855"/>
                  <a:pt x="1158832" y="970629"/>
                  <a:pt x="1110342" y="1001486"/>
                </a:cubicBezTo>
                <a:cubicBezTo>
                  <a:pt x="1074642" y="1024204"/>
                  <a:pt x="1041629" y="1053418"/>
                  <a:pt x="1001485" y="1066800"/>
                </a:cubicBezTo>
                <a:cubicBezTo>
                  <a:pt x="979714" y="1074057"/>
                  <a:pt x="956697" y="1078309"/>
                  <a:pt x="936171" y="1088572"/>
                </a:cubicBezTo>
                <a:cubicBezTo>
                  <a:pt x="767364" y="1172977"/>
                  <a:pt x="969703" y="1099167"/>
                  <a:pt x="805542" y="1153886"/>
                </a:cubicBezTo>
                <a:cubicBezTo>
                  <a:pt x="769256" y="1146629"/>
                  <a:pt x="733689" y="1132115"/>
                  <a:pt x="696685" y="1132115"/>
                </a:cubicBezTo>
                <a:cubicBezTo>
                  <a:pt x="640453" y="1132115"/>
                  <a:pt x="520722" y="1156602"/>
                  <a:pt x="457200" y="1175658"/>
                </a:cubicBezTo>
                <a:cubicBezTo>
                  <a:pt x="413237" y="1188847"/>
                  <a:pt x="371845" y="1211654"/>
                  <a:pt x="326571" y="1219200"/>
                </a:cubicBezTo>
                <a:lnTo>
                  <a:pt x="195942" y="1240972"/>
                </a:lnTo>
                <a:cubicBezTo>
                  <a:pt x="159535" y="1247592"/>
                  <a:pt x="123863" y="1258657"/>
                  <a:pt x="87085" y="1262743"/>
                </a:cubicBezTo>
                <a:cubicBezTo>
                  <a:pt x="58234" y="1265949"/>
                  <a:pt x="29028" y="1262743"/>
                  <a:pt x="0" y="126274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228114" y="5612465"/>
            <a:ext cx="261257" cy="331135"/>
          </a:xfrm>
          <a:custGeom>
            <a:avLst/>
            <a:gdLst>
              <a:gd name="connsiteX0" fmla="*/ 239486 w 261257"/>
              <a:gd name="connsiteY0" fmla="*/ 69878 h 331135"/>
              <a:gd name="connsiteX1" fmla="*/ 130629 w 261257"/>
              <a:gd name="connsiteY1" fmla="*/ 26335 h 331135"/>
              <a:gd name="connsiteX2" fmla="*/ 43543 w 261257"/>
              <a:gd name="connsiteY2" fmla="*/ 4564 h 331135"/>
              <a:gd name="connsiteX3" fmla="*/ 21772 w 261257"/>
              <a:gd name="connsiteY3" fmla="*/ 91649 h 331135"/>
              <a:gd name="connsiteX4" fmla="*/ 0 w 261257"/>
              <a:gd name="connsiteY4" fmla="*/ 222278 h 331135"/>
              <a:gd name="connsiteX5" fmla="*/ 21772 w 261257"/>
              <a:gd name="connsiteY5" fmla="*/ 287592 h 331135"/>
              <a:gd name="connsiteX6" fmla="*/ 174172 w 261257"/>
              <a:gd name="connsiteY6" fmla="*/ 331135 h 331135"/>
              <a:gd name="connsiteX7" fmla="*/ 261257 w 261257"/>
              <a:gd name="connsiteY7" fmla="*/ 135192 h 331135"/>
              <a:gd name="connsiteX8" fmla="*/ 239486 w 261257"/>
              <a:gd name="connsiteY8" fmla="*/ 69878 h 331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1257" h="331135">
                <a:moveTo>
                  <a:pt x="239486" y="69878"/>
                </a:moveTo>
                <a:cubicBezTo>
                  <a:pt x="203200" y="55364"/>
                  <a:pt x="167704" y="38693"/>
                  <a:pt x="130629" y="26335"/>
                </a:cubicBezTo>
                <a:cubicBezTo>
                  <a:pt x="102242" y="16873"/>
                  <a:pt x="69201" y="-10831"/>
                  <a:pt x="43543" y="4564"/>
                </a:cubicBezTo>
                <a:cubicBezTo>
                  <a:pt x="17885" y="19959"/>
                  <a:pt x="27640" y="62308"/>
                  <a:pt x="21772" y="91649"/>
                </a:cubicBezTo>
                <a:cubicBezTo>
                  <a:pt x="13115" y="134935"/>
                  <a:pt x="7257" y="178735"/>
                  <a:pt x="0" y="222278"/>
                </a:cubicBezTo>
                <a:cubicBezTo>
                  <a:pt x="7257" y="244049"/>
                  <a:pt x="5545" y="271365"/>
                  <a:pt x="21772" y="287592"/>
                </a:cubicBezTo>
                <a:cubicBezTo>
                  <a:pt x="32185" y="298005"/>
                  <a:pt x="173416" y="330946"/>
                  <a:pt x="174172" y="331135"/>
                </a:cubicBezTo>
                <a:cubicBezTo>
                  <a:pt x="213635" y="271941"/>
                  <a:pt x="261257" y="212921"/>
                  <a:pt x="261257" y="135192"/>
                </a:cubicBezTo>
                <a:lnTo>
                  <a:pt x="239486" y="69878"/>
                </a:lnTo>
                <a:close/>
              </a:path>
            </a:pathLst>
          </a:cu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TextBox 23"/>
          <p:cNvSpPr txBox="1"/>
          <p:nvPr/>
        </p:nvSpPr>
        <p:spPr>
          <a:xfrm>
            <a:off x="7518715" y="5758934"/>
            <a:ext cx="301686" cy="369332"/>
          </a:xfrm>
          <a:prstGeom prst="rect">
            <a:avLst/>
          </a:prstGeom>
          <a:noFill/>
        </p:spPr>
        <p:txBody>
          <a:bodyPr wrap="none" rtlCol="0">
            <a:spAutoFit/>
          </a:bodyPr>
          <a:lstStyle/>
          <a:p>
            <a:r>
              <a:rPr lang="en-US" dirty="0" smtClean="0"/>
              <a:t>1</a:t>
            </a:r>
            <a:endParaRPr lang="en-US" dirty="0"/>
          </a:p>
        </p:txBody>
      </p:sp>
      <p:cxnSp>
        <p:nvCxnSpPr>
          <p:cNvPr id="26" name="Straight Connector 25"/>
          <p:cNvCxnSpPr/>
          <p:nvPr/>
        </p:nvCxnSpPr>
        <p:spPr>
          <a:xfrm>
            <a:off x="3323062" y="3846727"/>
            <a:ext cx="1905002" cy="1765738"/>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655075" y="4767943"/>
            <a:ext cx="654346" cy="369332"/>
          </a:xfrm>
          <a:prstGeom prst="rect">
            <a:avLst/>
          </a:prstGeom>
          <a:noFill/>
        </p:spPr>
        <p:txBody>
          <a:bodyPr wrap="none" rtlCol="0">
            <a:spAutoFit/>
          </a:bodyPr>
          <a:lstStyle/>
          <a:p>
            <a:r>
              <a:rPr lang="en-US" dirty="0" smtClean="0"/>
              <a:t>Plays</a:t>
            </a:r>
            <a:endParaRPr lang="en-US" dirty="0"/>
          </a:p>
        </p:txBody>
      </p:sp>
      <p:sp>
        <p:nvSpPr>
          <p:cNvPr id="29" name="Freeform 28"/>
          <p:cNvSpPr/>
          <p:nvPr/>
        </p:nvSpPr>
        <p:spPr>
          <a:xfrm>
            <a:off x="3394478" y="5856514"/>
            <a:ext cx="1830665" cy="601536"/>
          </a:xfrm>
          <a:custGeom>
            <a:avLst/>
            <a:gdLst>
              <a:gd name="connsiteX0" fmla="*/ 393751 w 1830665"/>
              <a:gd name="connsiteY0" fmla="*/ 152400 h 601536"/>
              <a:gd name="connsiteX1" fmla="*/ 284893 w 1830665"/>
              <a:gd name="connsiteY1" fmla="*/ 87086 h 601536"/>
              <a:gd name="connsiteX2" fmla="*/ 176036 w 1830665"/>
              <a:gd name="connsiteY2" fmla="*/ 0 h 601536"/>
              <a:gd name="connsiteX3" fmla="*/ 132493 w 1830665"/>
              <a:gd name="connsiteY3" fmla="*/ 130629 h 601536"/>
              <a:gd name="connsiteX4" fmla="*/ 88951 w 1830665"/>
              <a:gd name="connsiteY4" fmla="*/ 195943 h 601536"/>
              <a:gd name="connsiteX5" fmla="*/ 23636 w 1830665"/>
              <a:gd name="connsiteY5" fmla="*/ 326572 h 601536"/>
              <a:gd name="connsiteX6" fmla="*/ 1865 w 1830665"/>
              <a:gd name="connsiteY6" fmla="*/ 391886 h 601536"/>
              <a:gd name="connsiteX7" fmla="*/ 197808 w 1830665"/>
              <a:gd name="connsiteY7" fmla="*/ 478972 h 601536"/>
              <a:gd name="connsiteX8" fmla="*/ 263122 w 1830665"/>
              <a:gd name="connsiteY8" fmla="*/ 500743 h 601536"/>
              <a:gd name="connsiteX9" fmla="*/ 350208 w 1830665"/>
              <a:gd name="connsiteY9" fmla="*/ 587829 h 601536"/>
              <a:gd name="connsiteX10" fmla="*/ 371979 w 1830665"/>
              <a:gd name="connsiteY10" fmla="*/ 478972 h 601536"/>
              <a:gd name="connsiteX11" fmla="*/ 393751 w 1830665"/>
              <a:gd name="connsiteY11" fmla="*/ 413657 h 601536"/>
              <a:gd name="connsiteX12" fmla="*/ 415522 w 1830665"/>
              <a:gd name="connsiteY12" fmla="*/ 304800 h 601536"/>
              <a:gd name="connsiteX13" fmla="*/ 437293 w 1830665"/>
              <a:gd name="connsiteY13" fmla="*/ 239486 h 601536"/>
              <a:gd name="connsiteX14" fmla="*/ 459065 w 1830665"/>
              <a:gd name="connsiteY14" fmla="*/ 152400 h 601536"/>
              <a:gd name="connsiteX15" fmla="*/ 611465 w 1830665"/>
              <a:gd name="connsiteY15" fmla="*/ 174172 h 601536"/>
              <a:gd name="connsiteX16" fmla="*/ 1155751 w 1830665"/>
              <a:gd name="connsiteY16" fmla="*/ 217715 h 601536"/>
              <a:gd name="connsiteX17" fmla="*/ 1264608 w 1830665"/>
              <a:gd name="connsiteY17" fmla="*/ 239486 h 601536"/>
              <a:gd name="connsiteX18" fmla="*/ 1460551 w 1830665"/>
              <a:gd name="connsiteY18" fmla="*/ 326572 h 601536"/>
              <a:gd name="connsiteX19" fmla="*/ 1569408 w 1830665"/>
              <a:gd name="connsiteY19" fmla="*/ 391886 h 601536"/>
              <a:gd name="connsiteX20" fmla="*/ 1634722 w 1830665"/>
              <a:gd name="connsiteY20" fmla="*/ 413657 h 601536"/>
              <a:gd name="connsiteX21" fmla="*/ 1830665 w 1830665"/>
              <a:gd name="connsiteY21" fmla="*/ 326572 h 60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30665" h="601536">
                <a:moveTo>
                  <a:pt x="393751" y="152400"/>
                </a:moveTo>
                <a:cubicBezTo>
                  <a:pt x="357465" y="130629"/>
                  <a:pt x="317022" y="114625"/>
                  <a:pt x="284893" y="87086"/>
                </a:cubicBezTo>
                <a:cubicBezTo>
                  <a:pt x="159556" y="-20345"/>
                  <a:pt x="326749" y="50239"/>
                  <a:pt x="176036" y="0"/>
                </a:cubicBezTo>
                <a:cubicBezTo>
                  <a:pt x="161522" y="43543"/>
                  <a:pt x="157953" y="92439"/>
                  <a:pt x="132493" y="130629"/>
                </a:cubicBezTo>
                <a:cubicBezTo>
                  <a:pt x="117979" y="152400"/>
                  <a:pt x="100653" y="172540"/>
                  <a:pt x="88951" y="195943"/>
                </a:cubicBezTo>
                <a:cubicBezTo>
                  <a:pt x="-1185" y="376215"/>
                  <a:pt x="148422" y="139392"/>
                  <a:pt x="23636" y="326572"/>
                </a:cubicBezTo>
                <a:cubicBezTo>
                  <a:pt x="16379" y="348343"/>
                  <a:pt x="-6658" y="370578"/>
                  <a:pt x="1865" y="391886"/>
                </a:cubicBezTo>
                <a:cubicBezTo>
                  <a:pt x="17789" y="431696"/>
                  <a:pt x="195982" y="478363"/>
                  <a:pt x="197808" y="478972"/>
                </a:cubicBezTo>
                <a:lnTo>
                  <a:pt x="263122" y="500743"/>
                </a:lnTo>
                <a:cubicBezTo>
                  <a:pt x="263122" y="500744"/>
                  <a:pt x="292150" y="645886"/>
                  <a:pt x="350208" y="587829"/>
                </a:cubicBezTo>
                <a:cubicBezTo>
                  <a:pt x="376374" y="561663"/>
                  <a:pt x="363004" y="514871"/>
                  <a:pt x="371979" y="478972"/>
                </a:cubicBezTo>
                <a:cubicBezTo>
                  <a:pt x="377545" y="456708"/>
                  <a:pt x="388185" y="435921"/>
                  <a:pt x="393751" y="413657"/>
                </a:cubicBezTo>
                <a:cubicBezTo>
                  <a:pt x="402726" y="377758"/>
                  <a:pt x="406547" y="340699"/>
                  <a:pt x="415522" y="304800"/>
                </a:cubicBezTo>
                <a:cubicBezTo>
                  <a:pt x="421088" y="282536"/>
                  <a:pt x="430988" y="261552"/>
                  <a:pt x="437293" y="239486"/>
                </a:cubicBezTo>
                <a:cubicBezTo>
                  <a:pt x="445513" y="210715"/>
                  <a:pt x="451808" y="181429"/>
                  <a:pt x="459065" y="152400"/>
                </a:cubicBezTo>
                <a:cubicBezTo>
                  <a:pt x="509865" y="159657"/>
                  <a:pt x="560373" y="169382"/>
                  <a:pt x="611465" y="174172"/>
                </a:cubicBezTo>
                <a:cubicBezTo>
                  <a:pt x="792679" y="191161"/>
                  <a:pt x="1155751" y="217715"/>
                  <a:pt x="1155751" y="217715"/>
                </a:cubicBezTo>
                <a:cubicBezTo>
                  <a:pt x="1192037" y="224972"/>
                  <a:pt x="1230250" y="225743"/>
                  <a:pt x="1264608" y="239486"/>
                </a:cubicBezTo>
                <a:cubicBezTo>
                  <a:pt x="1578487" y="365037"/>
                  <a:pt x="1205582" y="262828"/>
                  <a:pt x="1460551" y="326572"/>
                </a:cubicBezTo>
                <a:cubicBezTo>
                  <a:pt x="1496837" y="348343"/>
                  <a:pt x="1531559" y="372962"/>
                  <a:pt x="1569408" y="391886"/>
                </a:cubicBezTo>
                <a:cubicBezTo>
                  <a:pt x="1589934" y="402149"/>
                  <a:pt x="1612951" y="420914"/>
                  <a:pt x="1634722" y="413657"/>
                </a:cubicBezTo>
                <a:cubicBezTo>
                  <a:pt x="1932208" y="314496"/>
                  <a:pt x="1651139" y="326572"/>
                  <a:pt x="1830665" y="32657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30" name="Freeform 29"/>
          <p:cNvSpPr/>
          <p:nvPr/>
        </p:nvSpPr>
        <p:spPr>
          <a:xfrm>
            <a:off x="3788229" y="6001931"/>
            <a:ext cx="134140" cy="32902"/>
          </a:xfrm>
          <a:custGeom>
            <a:avLst/>
            <a:gdLst>
              <a:gd name="connsiteX0" fmla="*/ 0 w 134140"/>
              <a:gd name="connsiteY0" fmla="*/ 6983 h 32902"/>
              <a:gd name="connsiteX1" fmla="*/ 108857 w 134140"/>
              <a:gd name="connsiteY1" fmla="*/ 28755 h 32902"/>
              <a:gd name="connsiteX2" fmla="*/ 0 w 134140"/>
              <a:gd name="connsiteY2" fmla="*/ 6983 h 32902"/>
            </a:gdLst>
            <a:ahLst/>
            <a:cxnLst>
              <a:cxn ang="0">
                <a:pos x="connsiteX0" y="connsiteY0"/>
              </a:cxn>
              <a:cxn ang="0">
                <a:pos x="connsiteX1" y="connsiteY1"/>
              </a:cxn>
              <a:cxn ang="0">
                <a:pos x="connsiteX2" y="connsiteY2"/>
              </a:cxn>
            </a:cxnLst>
            <a:rect l="l" t="t" r="r" b="b"/>
            <a:pathLst>
              <a:path w="134140" h="32902">
                <a:moveTo>
                  <a:pt x="0" y="6983"/>
                </a:moveTo>
                <a:cubicBezTo>
                  <a:pt x="0" y="6983"/>
                  <a:pt x="75759" y="45304"/>
                  <a:pt x="108857" y="28755"/>
                </a:cubicBezTo>
                <a:cubicBezTo>
                  <a:pt x="203994" y="-18813"/>
                  <a:pt x="0" y="6983"/>
                  <a:pt x="0" y="6983"/>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4890002" y="5855348"/>
            <a:ext cx="301686" cy="369332"/>
          </a:xfrm>
          <a:prstGeom prst="rect">
            <a:avLst/>
          </a:prstGeom>
          <a:noFill/>
        </p:spPr>
        <p:txBody>
          <a:bodyPr wrap="none" rtlCol="0">
            <a:spAutoFit/>
          </a:bodyPr>
          <a:lstStyle/>
          <a:p>
            <a:r>
              <a:rPr lang="en-US" dirty="0" smtClean="0"/>
              <a:t>4</a:t>
            </a:r>
            <a:endParaRPr lang="en-US" dirty="0"/>
          </a:p>
        </p:txBody>
      </p:sp>
      <p:sp>
        <p:nvSpPr>
          <p:cNvPr id="33" name="TextBox 32"/>
          <p:cNvSpPr txBox="1"/>
          <p:nvPr/>
        </p:nvSpPr>
        <p:spPr>
          <a:xfrm>
            <a:off x="3831405" y="6130518"/>
            <a:ext cx="301686" cy="369332"/>
          </a:xfrm>
          <a:prstGeom prst="rect">
            <a:avLst/>
          </a:prstGeom>
          <a:noFill/>
        </p:spPr>
        <p:txBody>
          <a:bodyPr wrap="none" rtlCol="0">
            <a:spAutoFit/>
          </a:bodyPr>
          <a:lstStyle/>
          <a:p>
            <a:r>
              <a:rPr lang="en-US" dirty="0" smtClean="0"/>
              <a:t>1</a:t>
            </a:r>
            <a:endParaRPr lang="en-US" dirty="0"/>
          </a:p>
        </p:txBody>
      </p:sp>
      <p:sp>
        <p:nvSpPr>
          <p:cNvPr id="34" name="Freeform 33"/>
          <p:cNvSpPr/>
          <p:nvPr/>
        </p:nvSpPr>
        <p:spPr>
          <a:xfrm>
            <a:off x="7630922" y="6007870"/>
            <a:ext cx="1959429" cy="152400"/>
          </a:xfrm>
          <a:custGeom>
            <a:avLst/>
            <a:gdLst>
              <a:gd name="connsiteX0" fmla="*/ 0 w 1959429"/>
              <a:gd name="connsiteY0" fmla="*/ 152400 h 152400"/>
              <a:gd name="connsiteX1" fmla="*/ 370114 w 1959429"/>
              <a:gd name="connsiteY1" fmla="*/ 87086 h 152400"/>
              <a:gd name="connsiteX2" fmla="*/ 762000 w 1959429"/>
              <a:gd name="connsiteY2" fmla="*/ 43543 h 152400"/>
              <a:gd name="connsiteX3" fmla="*/ 1045029 w 1959429"/>
              <a:gd name="connsiteY3" fmla="*/ 0 h 152400"/>
              <a:gd name="connsiteX4" fmla="*/ 1328057 w 1959429"/>
              <a:gd name="connsiteY4" fmla="*/ 21772 h 152400"/>
              <a:gd name="connsiteX5" fmla="*/ 1458686 w 1959429"/>
              <a:gd name="connsiteY5" fmla="*/ 65314 h 152400"/>
              <a:gd name="connsiteX6" fmla="*/ 1763486 w 1959429"/>
              <a:gd name="connsiteY6" fmla="*/ 43543 h 152400"/>
              <a:gd name="connsiteX7" fmla="*/ 1959429 w 1959429"/>
              <a:gd name="connsiteY7" fmla="*/ 0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9429" h="152400">
                <a:moveTo>
                  <a:pt x="0" y="152400"/>
                </a:moveTo>
                <a:cubicBezTo>
                  <a:pt x="117425" y="128915"/>
                  <a:pt x="258464" y="99492"/>
                  <a:pt x="370114" y="87086"/>
                </a:cubicBezTo>
                <a:cubicBezTo>
                  <a:pt x="500743" y="72572"/>
                  <a:pt x="631888" y="62130"/>
                  <a:pt x="762000" y="43543"/>
                </a:cubicBezTo>
                <a:cubicBezTo>
                  <a:pt x="958100" y="15529"/>
                  <a:pt x="863783" y="30208"/>
                  <a:pt x="1045029" y="0"/>
                </a:cubicBezTo>
                <a:cubicBezTo>
                  <a:pt x="1139372" y="7257"/>
                  <a:pt x="1234593" y="7015"/>
                  <a:pt x="1328057" y="21772"/>
                </a:cubicBezTo>
                <a:cubicBezTo>
                  <a:pt x="1373394" y="28930"/>
                  <a:pt x="1458686" y="65314"/>
                  <a:pt x="1458686" y="65314"/>
                </a:cubicBezTo>
                <a:cubicBezTo>
                  <a:pt x="1560286" y="58057"/>
                  <a:pt x="1662086" y="53200"/>
                  <a:pt x="1763486" y="43543"/>
                </a:cubicBezTo>
                <a:cubicBezTo>
                  <a:pt x="1912132" y="29386"/>
                  <a:pt x="1876255" y="41588"/>
                  <a:pt x="195942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Decision 34"/>
          <p:cNvSpPr/>
          <p:nvPr/>
        </p:nvSpPr>
        <p:spPr>
          <a:xfrm>
            <a:off x="7288696" y="5943600"/>
            <a:ext cx="380862" cy="37158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7580243" y="6297017"/>
            <a:ext cx="301686" cy="369332"/>
          </a:xfrm>
          <a:prstGeom prst="rect">
            <a:avLst/>
          </a:prstGeom>
          <a:noFill/>
        </p:spPr>
        <p:txBody>
          <a:bodyPr wrap="none" rtlCol="0">
            <a:spAutoFit/>
          </a:bodyPr>
          <a:lstStyle/>
          <a:p>
            <a:r>
              <a:rPr lang="en-US" dirty="0" smtClean="0"/>
              <a:t>1</a:t>
            </a:r>
            <a:endParaRPr lang="en-US" dirty="0"/>
          </a:p>
        </p:txBody>
      </p:sp>
      <p:sp>
        <p:nvSpPr>
          <p:cNvPr id="37" name="TextBox 36"/>
          <p:cNvSpPr txBox="1"/>
          <p:nvPr/>
        </p:nvSpPr>
        <p:spPr>
          <a:xfrm>
            <a:off x="9270612" y="6157282"/>
            <a:ext cx="301686" cy="369332"/>
          </a:xfrm>
          <a:prstGeom prst="rect">
            <a:avLst/>
          </a:prstGeom>
          <a:noFill/>
        </p:spPr>
        <p:txBody>
          <a:bodyPr wrap="none" rtlCol="0">
            <a:spAutoFit/>
          </a:bodyPr>
          <a:lstStyle/>
          <a:p>
            <a:r>
              <a:rPr lang="en-US" dirty="0" smtClean="0"/>
              <a:t>1</a:t>
            </a:r>
            <a:endParaRPr lang="en-US" dirty="0"/>
          </a:p>
        </p:txBody>
      </p:sp>
    </p:spTree>
    <p:extLst>
      <p:ext uri="{BB962C8B-B14F-4D97-AF65-F5344CB8AC3E}">
        <p14:creationId xmlns:p14="http://schemas.microsoft.com/office/powerpoint/2010/main" val="3969708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Notes: captain could alternatively be represented as a second, named association between player and team.</a:t>
            </a:r>
          </a:p>
          <a:p>
            <a:r>
              <a:rPr lang="en-US" dirty="0" smtClean="0"/>
              <a:t> Assumptions: each player only plays on one team, each captain only captains one team, each team only plays in one league.</a:t>
            </a:r>
            <a:endParaRPr lang="en-US" dirty="0"/>
          </a:p>
        </p:txBody>
      </p:sp>
    </p:spTree>
    <p:extLst>
      <p:ext uri="{BB962C8B-B14F-4D97-AF65-F5344CB8AC3E}">
        <p14:creationId xmlns:p14="http://schemas.microsoft.com/office/powerpoint/2010/main" val="3086241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US" b="1" dirty="0"/>
              <a:t>Q3: Draw Activity </a:t>
            </a:r>
            <a:r>
              <a:rPr lang="en-US" b="1" dirty="0" smtClean="0"/>
              <a:t>Diagram</a:t>
            </a:r>
            <a:endParaRPr lang="en-US" b="1"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 </a:t>
            </a:r>
            <a:r>
              <a:rPr lang="en-US" dirty="0"/>
              <a:t>IQRA National University (PU) is intending to develop a Project Deliverable Submission System (a web application) for INU students, Project Supervisors, and the Project Office team. System will work well for both Internet Explorer as well as Google Chrome. </a:t>
            </a:r>
            <a:endParaRPr lang="en-US" dirty="0" smtClean="0"/>
          </a:p>
          <a:p>
            <a:pPr marL="0" indent="0">
              <a:buNone/>
            </a:pPr>
            <a:r>
              <a:rPr lang="en-US" dirty="0" smtClean="0"/>
              <a:t>• </a:t>
            </a:r>
            <a:r>
              <a:rPr lang="en-US" dirty="0"/>
              <a:t>Every final year student will be assigned a </a:t>
            </a:r>
            <a:r>
              <a:rPr lang="en-US" dirty="0" err="1"/>
              <a:t>UniquelD</a:t>
            </a:r>
            <a:r>
              <a:rPr lang="en-US" dirty="0"/>
              <a:t> (based on his </a:t>
            </a:r>
            <a:r>
              <a:rPr lang="en-US" dirty="0" err="1"/>
              <a:t>RollNO</a:t>
            </a:r>
            <a:r>
              <a:rPr lang="en-US" dirty="0"/>
              <a:t>) and the password. When the students logs in to the system, project schedule and deadlines are visible. Project Deliverable templates for both types i.e. research projects and the development projects, are also available in downloads section. </a:t>
            </a:r>
            <a:endParaRPr lang="en-US" dirty="0" smtClean="0"/>
          </a:p>
          <a:p>
            <a:pPr marL="0" indent="0">
              <a:buNone/>
            </a:pPr>
            <a:r>
              <a:rPr lang="en-US" dirty="0" smtClean="0"/>
              <a:t>• </a:t>
            </a:r>
            <a:r>
              <a:rPr lang="en-US" dirty="0"/>
              <a:t>After completing the deliverable, student can then upload the deliverable content and all group members working on the project would be notified. In case of several instances of the submitted deliverable, group leader would set one of the deliverable as final version. When the student submits the final version, date and time of submission is recorded. Project supervisor of the group is also notified about the submission. For every late submission 5% deduction is made. </a:t>
            </a:r>
            <a:endParaRPr lang="en-US" dirty="0" smtClean="0"/>
          </a:p>
          <a:p>
            <a:pPr marL="0" indent="0">
              <a:buNone/>
            </a:pPr>
            <a:r>
              <a:rPr lang="en-US" dirty="0" smtClean="0"/>
              <a:t>• </a:t>
            </a:r>
            <a:r>
              <a:rPr lang="en-US" dirty="0"/>
              <a:t>When the student submits the deliverable, his deliverable is evaluated. For each project, marks are assigned for each individual student (either by the project office teachers or by respective supervisor</a:t>
            </a:r>
            <a:r>
              <a:rPr lang="en-US" dirty="0" smtClean="0"/>
              <a:t>)</a:t>
            </a:r>
          </a:p>
          <a:p>
            <a:pPr marL="0" indent="0">
              <a:buNone/>
            </a:pPr>
            <a:r>
              <a:rPr lang="en-US" dirty="0" smtClean="0"/>
              <a:t>Answer is in the another slide.</a:t>
            </a:r>
            <a:endParaRPr lang="en-US" dirty="0"/>
          </a:p>
        </p:txBody>
      </p:sp>
    </p:spTree>
    <p:extLst>
      <p:ext uri="{BB962C8B-B14F-4D97-AF65-F5344CB8AC3E}">
        <p14:creationId xmlns:p14="http://schemas.microsoft.com/office/powerpoint/2010/main" val="3393999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70979"/>
          </a:xfrm>
        </p:spPr>
        <p:txBody>
          <a:bodyPr>
            <a:normAutofit fontScale="90000"/>
          </a:bodyPr>
          <a:lstStyle/>
          <a:p>
            <a:endParaRPr lang="en-US" dirty="0"/>
          </a:p>
        </p:txBody>
      </p:sp>
      <p:sp>
        <p:nvSpPr>
          <p:cNvPr id="3" name="Content Placeholder 2"/>
          <p:cNvSpPr>
            <a:spLocks noGrp="1"/>
          </p:cNvSpPr>
          <p:nvPr>
            <p:ph idx="1"/>
          </p:nvPr>
        </p:nvSpPr>
        <p:spPr>
          <a:xfrm>
            <a:off x="838200" y="808383"/>
            <a:ext cx="10515600" cy="5368580"/>
          </a:xfrm>
        </p:spPr>
        <p:txBody>
          <a:bodyPr>
            <a:normAutofit/>
          </a:bodyPr>
          <a:lstStyle/>
          <a:p>
            <a:endParaRPr lang="en-US" dirty="0"/>
          </a:p>
        </p:txBody>
      </p:sp>
      <p:sp>
        <p:nvSpPr>
          <p:cNvPr id="4" name="Rectangle 3"/>
          <p:cNvSpPr/>
          <p:nvPr/>
        </p:nvSpPr>
        <p:spPr>
          <a:xfrm>
            <a:off x="940904" y="808383"/>
            <a:ext cx="2597426" cy="3843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Registration </a:t>
            </a:r>
            <a:endParaRPr lang="en-US" dirty="0"/>
          </a:p>
        </p:txBody>
      </p:sp>
      <p:sp>
        <p:nvSpPr>
          <p:cNvPr id="5" name="Oval 4"/>
          <p:cNvSpPr/>
          <p:nvPr/>
        </p:nvSpPr>
        <p:spPr>
          <a:xfrm>
            <a:off x="5155096" y="808383"/>
            <a:ext cx="437321" cy="384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3"/>
            <a:endCxn id="5" idx="2"/>
          </p:cNvCxnSpPr>
          <p:nvPr/>
        </p:nvCxnSpPr>
        <p:spPr>
          <a:xfrm>
            <a:off x="3538330" y="1000540"/>
            <a:ext cx="1616766" cy="0"/>
          </a:xfrm>
          <a:prstGeom prst="line">
            <a:avLst/>
          </a:prstGeom>
          <a:ln w="38100">
            <a:prstDash val="dash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53878" y="1192696"/>
            <a:ext cx="0" cy="37106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340086" y="1563757"/>
            <a:ext cx="2027583" cy="4638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Login</a:t>
            </a:r>
            <a:endParaRPr lang="en-US" dirty="0"/>
          </a:p>
        </p:txBody>
      </p:sp>
      <p:sp>
        <p:nvSpPr>
          <p:cNvPr id="11" name="Diamond 10"/>
          <p:cNvSpPr/>
          <p:nvPr/>
        </p:nvSpPr>
        <p:spPr>
          <a:xfrm>
            <a:off x="5121964" y="2607728"/>
            <a:ext cx="463826" cy="669960"/>
          </a:xfrm>
          <a:prstGeom prst="diamond">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cxnSp>
        <p:nvCxnSpPr>
          <p:cNvPr id="13" name="Straight Connector 12"/>
          <p:cNvCxnSpPr>
            <a:stCxn id="10" idx="2"/>
            <a:endCxn id="11" idx="0"/>
          </p:cNvCxnSpPr>
          <p:nvPr/>
        </p:nvCxnSpPr>
        <p:spPr>
          <a:xfrm flipH="1">
            <a:off x="5353877" y="2027583"/>
            <a:ext cx="1" cy="580145"/>
          </a:xfrm>
          <a:prstGeom prst="line">
            <a:avLst/>
          </a:prstGeom>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2425148" y="2319131"/>
            <a:ext cx="1404730" cy="4638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Invalid </a:t>
            </a:r>
            <a:endParaRPr lang="en-US" dirty="0"/>
          </a:p>
        </p:txBody>
      </p:sp>
      <p:cxnSp>
        <p:nvCxnSpPr>
          <p:cNvPr id="16" name="Straight Connector 15"/>
          <p:cNvCxnSpPr>
            <a:stCxn id="11" idx="1"/>
            <a:endCxn id="14" idx="3"/>
          </p:cNvCxnSpPr>
          <p:nvPr/>
        </p:nvCxnSpPr>
        <p:spPr>
          <a:xfrm flipH="1" flipV="1">
            <a:off x="3829878" y="2551044"/>
            <a:ext cx="1292086" cy="3916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127513" y="1762539"/>
            <a:ext cx="1212573" cy="555116"/>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939769" y="2433322"/>
            <a:ext cx="909608" cy="646331"/>
          </a:xfrm>
          <a:prstGeom prst="rect">
            <a:avLst/>
          </a:prstGeom>
          <a:noFill/>
        </p:spPr>
        <p:txBody>
          <a:bodyPr wrap="none" rtlCol="0">
            <a:spAutoFit/>
          </a:bodyPr>
          <a:lstStyle/>
          <a:p>
            <a:r>
              <a:rPr lang="en-US" sz="1200" dirty="0" smtClean="0"/>
              <a:t>Username</a:t>
            </a:r>
          </a:p>
          <a:p>
            <a:r>
              <a:rPr lang="en-US" sz="1200" dirty="0" smtClean="0"/>
              <a:t>Password is</a:t>
            </a:r>
          </a:p>
          <a:p>
            <a:r>
              <a:rPr lang="en-US" sz="1200" dirty="0" smtClean="0"/>
              <a:t>Incorrect </a:t>
            </a:r>
            <a:endParaRPr lang="en-US" sz="1200" dirty="0"/>
          </a:p>
        </p:txBody>
      </p:sp>
      <p:cxnSp>
        <p:nvCxnSpPr>
          <p:cNvPr id="23" name="Straight Connector 22"/>
          <p:cNvCxnSpPr>
            <a:stCxn id="11" idx="2"/>
          </p:cNvCxnSpPr>
          <p:nvPr/>
        </p:nvCxnSpPr>
        <p:spPr>
          <a:xfrm>
            <a:off x="5353877" y="3277688"/>
            <a:ext cx="0" cy="472677"/>
          </a:xfrm>
          <a:prstGeom prst="line">
            <a:avLst/>
          </a:prstGeom>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2908851" y="3789369"/>
            <a:ext cx="4890052" cy="2517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3538330" y="4030111"/>
            <a:ext cx="0" cy="4723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353877" y="4041160"/>
            <a:ext cx="0" cy="4205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354957" y="4041160"/>
            <a:ext cx="13252" cy="461252"/>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188265" y="4521379"/>
            <a:ext cx="1878495" cy="600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Show schedule and  deadlines</a:t>
            </a:r>
            <a:endParaRPr lang="en-US" dirty="0"/>
          </a:p>
        </p:txBody>
      </p:sp>
      <p:sp>
        <p:nvSpPr>
          <p:cNvPr id="34" name="Rectangle 33"/>
          <p:cNvSpPr/>
          <p:nvPr/>
        </p:nvSpPr>
        <p:spPr>
          <a:xfrm>
            <a:off x="4414629" y="4489159"/>
            <a:ext cx="1878495" cy="600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Show Deliverable templates </a:t>
            </a:r>
          </a:p>
        </p:txBody>
      </p:sp>
      <p:sp>
        <p:nvSpPr>
          <p:cNvPr id="35" name="Rectangle 34"/>
          <p:cNvSpPr/>
          <p:nvPr/>
        </p:nvSpPr>
        <p:spPr>
          <a:xfrm>
            <a:off x="6707255" y="4489159"/>
            <a:ext cx="1878495" cy="600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Download section </a:t>
            </a:r>
            <a:endParaRPr lang="en-US" dirty="0"/>
          </a:p>
        </p:txBody>
      </p:sp>
      <p:sp>
        <p:nvSpPr>
          <p:cNvPr id="38" name="Rounded Rectangle 37"/>
          <p:cNvSpPr/>
          <p:nvPr/>
        </p:nvSpPr>
        <p:spPr>
          <a:xfrm>
            <a:off x="2908851" y="5309223"/>
            <a:ext cx="4890052" cy="2517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flipV="1">
            <a:off x="3538330" y="5121964"/>
            <a:ext cx="0" cy="187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34" idx="2"/>
          </p:cNvCxnSpPr>
          <p:nvPr/>
        </p:nvCxnSpPr>
        <p:spPr>
          <a:xfrm flipV="1">
            <a:off x="5353876" y="5089744"/>
            <a:ext cx="1" cy="219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7368209" y="5047572"/>
            <a:ext cx="0" cy="261651"/>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353876" y="5561014"/>
            <a:ext cx="0" cy="336203"/>
          </a:xfrm>
          <a:prstGeom prst="line">
            <a:avLst/>
          </a:prstGeom>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4190171" y="5897217"/>
            <a:ext cx="2382907" cy="53153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Upload</a:t>
            </a:r>
            <a:endParaRPr lang="en-US" dirty="0"/>
          </a:p>
        </p:txBody>
      </p:sp>
    </p:spTree>
    <p:extLst>
      <p:ext uri="{BB962C8B-B14F-4D97-AF65-F5344CB8AC3E}">
        <p14:creationId xmlns:p14="http://schemas.microsoft.com/office/powerpoint/2010/main" val="2486501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846</TotalTime>
  <Words>746</Words>
  <Application>Microsoft Office PowerPoint</Application>
  <PresentationFormat>Widescreen</PresentationFormat>
  <Paragraphs>87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Q1: Draw Use Case diagram </vt:lpstr>
      <vt:lpstr>PowerPoint Presentation</vt:lpstr>
      <vt:lpstr>Q2: Draw Class Diagram</vt:lpstr>
      <vt:lpstr>ANS                                                     notes are on the another slide </vt:lpstr>
      <vt:lpstr>PowerPoint Presentation</vt:lpstr>
      <vt:lpstr>Q3: Draw Activity Diagram</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22</cp:revision>
  <dcterms:created xsi:type="dcterms:W3CDTF">2020-04-24T03:13:24Z</dcterms:created>
  <dcterms:modified xsi:type="dcterms:W3CDTF">2020-04-25T15:12:30Z</dcterms:modified>
</cp:coreProperties>
</file>