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9" r:id="rId3"/>
    <p:sldId id="275" r:id="rId4"/>
    <p:sldId id="277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3800" autoAdjust="0"/>
  </p:normalViewPr>
  <p:slideViewPr>
    <p:cSldViewPr snapToGrid="0">
      <p:cViewPr>
        <p:scale>
          <a:sx n="82" d="100"/>
          <a:sy n="82" d="100"/>
        </p:scale>
        <p:origin x="330" y="-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DA5A-05C8-4A8F-B2D2-BC6977B69A95}" type="datetimeFigureOut">
              <a:rPr lang="en-AU" smtClean="0"/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84F5-7131-43CD-9019-D336AB92B7A9}" type="slidenum">
              <a:rPr lang="en-AU" smtClean="0"/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1FDEBAB2-DB84-49B6-90C8-B25816B2E80C}" type="datetimeFigureOut">
              <a:rPr lang="en-AU" smtClean="0"/>
            </a:fld>
            <a:endParaRPr lang="en-AU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FFF5AFAF-3E3C-4048-97A0-A45D133DC1A8}" type="slidenum">
              <a:rPr lang="en-AU" smtClean="0"/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IMG-20200619-WA00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4040" y="-245745"/>
            <a:ext cx="656336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IMG-20200619-WA00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5045" y="-614045"/>
            <a:ext cx="8615680" cy="103816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IMG-20200619-WA00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0285" y="-1060450"/>
            <a:ext cx="7634605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IMG-20200619-WA00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0455" y="-80010"/>
            <a:ext cx="7136765" cy="102533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WPS Presentation</Application>
  <PresentationFormat>Widescreen</PresentationFormat>
  <Paragraphs>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SimSun</vt:lpstr>
      <vt:lpstr>Wingdings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M.ILYAS</dc:creator>
  <cp:lastModifiedBy>M.ILYAS</cp:lastModifiedBy>
  <cp:revision>7</cp:revision>
  <dcterms:created xsi:type="dcterms:W3CDTF">2020-04-14T09:43:00Z</dcterms:created>
  <dcterms:modified xsi:type="dcterms:W3CDTF">2020-06-19T15:56:08Z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</Properties>
</file>