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autoCompressPictures="0" saveSubsetFonts="1" strictFirstAndLastChars="0">
  <p:sldMasterIdLst>
    <p:sldMasterId id="2147483684" r:id="rId1"/>
  </p:sldMasterIdLst>
  <p:notesMasterIdLst>
    <p:notesMasterId r:id="rId2"/>
  </p:notesMasterIdLst>
  <p:sldIdLst>
    <p:sldId id="320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</p:sldIdLst>
  <p:sldSz type="screen16x9" cy="5143500" cx="9144000"/>
  <p:notesSz cx="6858000" cy="9144000"/>
  <p:defaultTextStyle>
    <a:defPPr algn="l" lvl="0" marR="0" rtl="0">
      <a:lnSpc>
        <a:spcPct val="100000"/>
      </a:lnSpc>
      <a:spcBef>
        <a:spcPts val="0"/>
      </a:spcBef>
      <a:spcAft>
        <a:spcPts val="0"/>
      </a:spcAft>
    </a:defPPr>
    <a:lvl1pPr algn="l" lvl="0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1pPr>
    <a:lvl2pPr algn="l" lvl="1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2pPr>
    <a:lvl3pPr algn="l" lvl="2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3pPr>
    <a:lvl4pPr algn="l" lvl="3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4pPr>
    <a:lvl5pPr algn="l" lvl="4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5pPr>
    <a:lvl6pPr algn="l" lvl="5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6pPr>
    <a:lvl7pPr algn="l" lvl="6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7pPr>
    <a:lvl8pPr algn="l" lvl="7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8pPr>
    <a:lvl9pPr algn="l" lvl="8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tableStyles" Target="tableStyle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65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Google Shape;3;n"/>
          <p:cNvSpPr>
            <a:spLocks noChangeAspect="1" noRot="1" noGrp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8650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hlink="hlink" folHlink="folHlink"/>
  <p:notesStyle>
    <a:defPPr algn="l" lvl="0" marR="0" rtl="0">
      <a:lnSpc>
        <a:spcPct val="100000"/>
      </a:lnSpc>
      <a:spcBef>
        <a:spcPts val="0"/>
      </a:spcBef>
      <a:spcAft>
        <a:spcPts val="0"/>
      </a:spcAft>
    </a:defPPr>
    <a:lvl1pPr algn="l" lvl="0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1pPr>
    <a:lvl2pPr algn="l" lvl="1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2pPr>
    <a:lvl3pPr algn="l" lvl="2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3pPr>
    <a:lvl4pPr algn="l" lvl="3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4pPr>
    <a:lvl5pPr algn="l" lvl="4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5pPr>
    <a:lvl6pPr algn="l" lvl="5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6pPr>
    <a:lvl7pPr algn="l" lvl="6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7pPr>
    <a:lvl8pPr algn="l" lvl="7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8pPr>
    <a:lvl9pPr algn="l" lvl="8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_rels/notesSlide10.xml.rels><?xml version="1.0" encoding="UTF-8" standalone="yes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</file>

<file path=ppt/notesSlides/_rels/notesSlide3.xml.rels><?xml version="1.0" encoding="UTF-8" standalone="yes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</file>

<file path=ppt/notesSlides/_rels/notesSlide4.xml.rels><?xml version="1.0" encoding="UTF-8" standalone="yes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</file>

<file path=ppt/notesSlides/_rels/notesSlide5.xml.rels><?xml version="1.0" encoding="UTF-8" standalone="yes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</file>

<file path=ppt/notesSlides/_rels/notesSlide6.xml.rels><?xml version="1.0" encoding="UTF-8" standalone="yes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</file>

<file path=ppt/notesSlides/_rels/notesSlide7.xml.rels><?xml version="1.0" encoding="UTF-8" standalone="yes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</file>

<file path=ppt/notesSlides/_rels/notesSlide8.xml.rels><?xml version="1.0" encoding="UTF-8" standalone="yes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</file>

<file path=ppt/notesSlides/_rels/notesSlide9.xml.rels><?xml version="1.0" encoding="UTF-8" standalone="yes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27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Google Shape;51;p:notes"/>
          <p:cNvSpPr>
            <a:spLocks noChangeAspect="1" noRot="1" noGrp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585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5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Google Shape;105;g2aca51ed749d2d6e_40:notes"/>
          <p:cNvSpPr>
            <a:spLocks noChangeAspect="1" noRot="1" noGrp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624" name="Google Shape;106;g2aca51ed749d2d6e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3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Google Shape;57;g2aca51ed749d2d6e_0:notes"/>
          <p:cNvSpPr>
            <a:spLocks noChangeAspect="1" noRot="1" noGrp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592" name="Google Shape;58;g2aca51ed749d2d6e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34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Google Shape;63;g2aca51ed749d2d6e_5:notes"/>
          <p:cNvSpPr>
            <a:spLocks noChangeAspect="1" noRot="1" noGrp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596" name="Google Shape;64;g2aca51ed749d2d6e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37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Google Shape;69;g2aca51ed749d2d6e_10:notes"/>
          <p:cNvSpPr>
            <a:spLocks noChangeAspect="1" noRot="1" noGrp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600" name="Google Shape;70;g2aca51ed749d2d6e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0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Google Shape;75;g2aca51ed749d2d6e_15:notes"/>
          <p:cNvSpPr>
            <a:spLocks noChangeAspect="1" noRot="1" noGrp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604" name="Google Shape;76;g2aca51ed749d2d6e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3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Google Shape;81;g2aca51ed749d2d6e_20:notes"/>
          <p:cNvSpPr>
            <a:spLocks noChangeAspect="1" noRot="1" noGrp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608" name="Google Shape;82;g2aca51ed749d2d6e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Google Shape;87;g2aca51ed749d2d6e_25:notes"/>
          <p:cNvSpPr>
            <a:spLocks noChangeAspect="1" noRot="1" noGrp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612" name="Google Shape;88;g2aca51ed749d2d6e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9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Google Shape;93;g2aca51ed749d2d6e_30:notes"/>
          <p:cNvSpPr>
            <a:spLocks noChangeAspect="1" noRot="1" noGrp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616" name="Google Shape;94;g2aca51ed749d2d6e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2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Google Shape;99;g2aca51ed749d2d6e_35:notes"/>
          <p:cNvSpPr>
            <a:spLocks noChangeAspect="1" noRot="1" noGrp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620" name="Google Shape;100;g2aca51ed749d2d6e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24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9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algn="ctr" lv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algn="ctr" lvl="1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algn="ctr" lvl="2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algn="ctr" lvl="3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algn="ctr" lvl="4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algn="ctr" lvl="5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algn="ctr" lvl="6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algn="ctr" lvl="7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algn="ctr" lvl="8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048580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algn="ctr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algn="ctr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algn="ctr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algn="ctr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algn="ctr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algn="ctr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algn="ctr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algn="ctr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048581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lvl="0">
              <a:buNone/>
            </a:lvl1pPr>
            <a:lvl2pPr lvl="1">
              <a:buNone/>
            </a:lvl2pPr>
            <a:lvl3pPr lvl="2">
              <a:buNone/>
            </a:lvl3pPr>
            <a:lvl4pPr lvl="3">
              <a:buNone/>
            </a:lvl4pPr>
            <a:lvl5pPr lvl="4">
              <a:buNone/>
            </a:lvl5pPr>
            <a:lvl6pPr lvl="5">
              <a:buNone/>
            </a:lvl6pPr>
            <a:lvl7pPr lvl="6">
              <a:buNone/>
            </a:lvl7pPr>
            <a:lvl8pPr lvl="7">
              <a:buNone/>
            </a:lvl8pPr>
            <a:lvl9pPr lvl="8">
              <a:buNone/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60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algn="ctr"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algn="ctr"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algn="ctr"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algn="ctr"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algn="ctr"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algn="ctr"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algn="ctr"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algn="ctr"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algn="ctr"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048634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algn="ctr"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lvl1pPr>
            <a:lvl2pPr algn="ctr"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</a:lvl2pPr>
            <a:lvl3pPr algn="ctr"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</a:lvl3pPr>
            <a:lvl4pPr algn="ctr"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</a:lvl4pPr>
            <a:lvl5pPr algn="ctr"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</a:lvl5pPr>
            <a:lvl6pPr algn="ctr"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</a:lvl6pPr>
            <a:lvl7pPr algn="ctr"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</a:lvl7pPr>
            <a:lvl8pPr algn="ctr"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</a:lvl8pPr>
            <a:lvl9pPr algn="ctr"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</a:lvl9pPr>
          </a:lstStyle>
          <a:p/>
        </p:txBody>
      </p:sp>
      <p:sp>
        <p:nvSpPr>
          <p:cNvPr id="1048635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lvl="0">
              <a:buNone/>
            </a:lvl1pPr>
            <a:lvl2pPr lvl="1">
              <a:buNone/>
            </a:lvl2pPr>
            <a:lvl3pPr lvl="2">
              <a:buNone/>
            </a:lvl3pPr>
            <a:lvl4pPr lvl="3">
              <a:buNone/>
            </a:lvl4pPr>
            <a:lvl5pPr lvl="4">
              <a:buNone/>
            </a:lvl5pPr>
            <a:lvl6pPr lvl="5">
              <a:buNone/>
            </a:lvl6pPr>
            <a:lvl7pPr lvl="6">
              <a:buNone/>
            </a:lvl7pPr>
            <a:lvl8pPr lvl="7">
              <a:buNone/>
            </a:lvl8pPr>
            <a:lvl9pPr lvl="8">
              <a:buNone/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57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lvl="0">
              <a:buNone/>
            </a:lvl1pPr>
            <a:lvl2pPr lvl="1">
              <a:buNone/>
            </a:lvl2pPr>
            <a:lvl3pPr lvl="2">
              <a:buNone/>
            </a:lvl3pPr>
            <a:lvl4pPr lvl="3">
              <a:buNone/>
            </a:lvl4pPr>
            <a:lvl5pPr lvl="4">
              <a:buNone/>
            </a:lvl5pPr>
            <a:lvl6pPr lvl="5">
              <a:buNone/>
            </a:lvl6pPr>
            <a:lvl7pPr lvl="6">
              <a:buNone/>
            </a:lvl7pPr>
            <a:lvl8pPr lvl="7">
              <a:buNone/>
            </a:lvl8pPr>
            <a:lvl9pPr lvl="8">
              <a:buNone/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58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algn="ctr"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algn="ctr"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algn="ctr"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algn="ctr"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algn="ctr"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algn="ctr"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algn="ctr"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algn="ctr"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algn="ctr"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048630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lvl="0">
              <a:buNone/>
            </a:lvl1pPr>
            <a:lvl2pPr lvl="1">
              <a:buNone/>
            </a:lvl2pPr>
            <a:lvl3pPr lvl="2">
              <a:buNone/>
            </a:lvl3pPr>
            <a:lvl4pPr lvl="3">
              <a:buNone/>
            </a:lvl4pPr>
            <a:lvl5pPr lvl="4">
              <a:buNone/>
            </a:lvl5pPr>
            <a:lvl6pPr lvl="5">
              <a:buNone/>
            </a:lvl6pPr>
            <a:lvl7pPr lvl="6">
              <a:buNone/>
            </a:lvl7pPr>
            <a:lvl8pPr lvl="7">
              <a:buNone/>
            </a:lvl8pPr>
            <a:lvl9pPr lvl="8">
              <a:buNone/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28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</a:lvl9pPr>
          </a:lstStyle>
          <a:p/>
        </p:txBody>
      </p:sp>
      <p:sp>
        <p:nvSpPr>
          <p:cNvPr id="1048587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</a:lvl9pPr>
          </a:lstStyle>
          <a:p/>
        </p:txBody>
      </p:sp>
      <p:sp>
        <p:nvSpPr>
          <p:cNvPr id="1048588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lvl="0">
              <a:buNone/>
            </a:lvl1pPr>
            <a:lvl2pPr lvl="1">
              <a:buNone/>
            </a:lvl2pPr>
            <a:lvl3pPr lvl="2">
              <a:buNone/>
            </a:lvl3pPr>
            <a:lvl4pPr lvl="3">
              <a:buNone/>
            </a:lvl4pPr>
            <a:lvl5pPr lvl="4">
              <a:buNone/>
            </a:lvl5pPr>
            <a:lvl6pPr lvl="5">
              <a:buNone/>
            </a:lvl6pPr>
            <a:lvl7pPr lvl="6">
              <a:buNone/>
            </a:lvl7pPr>
            <a:lvl8pPr lvl="7">
              <a:buNone/>
            </a:lvl8pPr>
            <a:lvl9pPr lvl="8">
              <a:buNone/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6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</a:lvl9pPr>
          </a:lstStyle>
          <a:p/>
        </p:txBody>
      </p:sp>
      <p:sp>
        <p:nvSpPr>
          <p:cNvPr id="1048637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048638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048639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lvl="0">
              <a:buNone/>
            </a:lvl1pPr>
            <a:lvl2pPr lvl="1">
              <a:buNone/>
            </a:lvl2pPr>
            <a:lvl3pPr lvl="2">
              <a:buNone/>
            </a:lvl3pPr>
            <a:lvl4pPr lvl="3">
              <a:buNone/>
            </a:lvl4pPr>
            <a:lvl5pPr lvl="4">
              <a:buNone/>
            </a:lvl5pPr>
            <a:lvl6pPr lvl="5">
              <a:buNone/>
            </a:lvl6pPr>
            <a:lvl7pPr lvl="6">
              <a:buNone/>
            </a:lvl7pPr>
            <a:lvl8pPr lvl="7">
              <a:buNone/>
            </a:lvl8pPr>
            <a:lvl9pPr lvl="8">
              <a:buNone/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62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</a:lvl9pPr>
          </a:lstStyle>
          <a:p/>
        </p:txBody>
      </p:sp>
      <p:sp>
        <p:nvSpPr>
          <p:cNvPr id="1048641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lvl="0">
              <a:buNone/>
            </a:lvl1pPr>
            <a:lvl2pPr lvl="1">
              <a:buNone/>
            </a:lvl2pPr>
            <a:lvl3pPr lvl="2">
              <a:buNone/>
            </a:lvl3pPr>
            <a:lvl4pPr lvl="3">
              <a:buNone/>
            </a:lvl4pPr>
            <a:lvl5pPr lvl="4">
              <a:buNone/>
            </a:lvl5pPr>
            <a:lvl6pPr lvl="5">
              <a:buNone/>
            </a:lvl6pPr>
            <a:lvl7pPr lvl="6">
              <a:buNone/>
            </a:lvl7pPr>
            <a:lvl8pPr lvl="7">
              <a:buNone/>
            </a:lvl8pPr>
            <a:lvl9pPr lvl="8">
              <a:buNone/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56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48626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048627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lvl="0">
              <a:buNone/>
            </a:lvl1pPr>
            <a:lvl2pPr lvl="1">
              <a:buNone/>
            </a:lvl2pPr>
            <a:lvl3pPr lvl="2">
              <a:buNone/>
            </a:lvl3pPr>
            <a:lvl4pPr lvl="3">
              <a:buNone/>
            </a:lvl4pPr>
            <a:lvl5pPr lvl="4">
              <a:buNone/>
            </a:lvl5pPr>
            <a:lvl6pPr lvl="5">
              <a:buNone/>
            </a:lvl6pPr>
            <a:lvl7pPr lvl="6">
              <a:buNone/>
            </a:lvl7pPr>
            <a:lvl8pPr lvl="7">
              <a:buNone/>
            </a:lvl8pPr>
            <a:lvl9pPr lvl="8">
              <a:buNone/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63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048643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lvl="0">
              <a:buNone/>
            </a:lvl1pPr>
            <a:lvl2pPr lvl="1">
              <a:buNone/>
            </a:lvl2pPr>
            <a:lvl3pPr lvl="2">
              <a:buNone/>
            </a:lvl3pPr>
            <a:lvl4pPr lvl="3">
              <a:buNone/>
            </a:lvl4pPr>
            <a:lvl5pPr lvl="4">
              <a:buNone/>
            </a:lvl5pPr>
            <a:lvl6pPr lvl="5">
              <a:buNone/>
            </a:lvl6pPr>
            <a:lvl7pPr lvl="6">
              <a:buNone/>
            </a:lvl7pPr>
            <a:lvl8pPr lvl="7">
              <a:buNone/>
            </a:lvl8pPr>
            <a:lvl9pPr lvl="8">
              <a:buNone/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64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Google Shape;36;p9"/>
          <p:cNvSpPr/>
          <p:nvPr/>
        </p:nvSpPr>
        <p:spPr>
          <a:xfrm>
            <a:off x="4572000" y="-125"/>
            <a:ext cx="4572000" cy="5143500"/>
          </a:xfrm>
          <a:prstGeom prst="rect"/>
          <a:solidFill>
            <a:schemeClr val="lt2"/>
          </a:solidFill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48645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/>
        </p:spPr>
        <p:txBody>
          <a:bodyPr anchor="b" anchorCtr="0" bIns="91425" lIns="91425" rIns="91425" spcFirstLastPara="1" tIns="91425" wrap="square">
            <a:noAutofit/>
          </a:bodyPr>
          <a:lstStyle>
            <a:lvl1pPr algn="ctr"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algn="ctr"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algn="ctr"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algn="ctr"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algn="ctr"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algn="ctr"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algn="ctr"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algn="ctr"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algn="ctr"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048646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algn="ctr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algn="ctr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algn="ctr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algn="ctr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algn="ctr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algn="ctr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algn="ctr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algn="ctr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048647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</a:lvl9pPr>
          </a:lstStyle>
          <a:p/>
        </p:txBody>
      </p:sp>
      <p:sp>
        <p:nvSpPr>
          <p:cNvPr id="1048648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lvl="0">
              <a:buNone/>
            </a:lvl1pPr>
            <a:lvl2pPr lvl="1">
              <a:buNone/>
            </a:lvl2pPr>
            <a:lvl3pPr lvl="2">
              <a:buNone/>
            </a:lvl3pPr>
            <a:lvl4pPr lvl="3">
              <a:buNone/>
            </a:lvl4pPr>
            <a:lvl5pPr lvl="4">
              <a:buNone/>
            </a:lvl5pPr>
            <a:lvl6pPr lvl="5">
              <a:buNone/>
            </a:lvl6pPr>
            <a:lvl7pPr lvl="6">
              <a:buNone/>
            </a:lvl7pPr>
            <a:lvl8pPr lvl="7">
              <a:buNone/>
            </a:lvl8pPr>
            <a:lvl9pPr lvl="8">
              <a:buNone/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59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lvl1pPr>
          </a:lstStyle>
          <a:p/>
        </p:txBody>
      </p:sp>
      <p:sp>
        <p:nvSpPr>
          <p:cNvPr id="1048632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/>
        </p:spPr>
        <p:txBody>
          <a:bodyPr anchor="ctr" anchorCtr="0" bIns="91425" lIns="91425" rIns="91425" spcFirstLastPara="1" tIns="91425" wrap="square">
            <a:noAutofit/>
          </a:bodyPr>
          <a:lstStyle>
            <a:lvl1pPr lvl="0">
              <a:buNone/>
            </a:lvl1pPr>
            <a:lvl2pPr lvl="1">
              <a:buNone/>
            </a:lvl2pPr>
            <a:lvl3pPr lvl="2">
              <a:buNone/>
            </a:lvl3pPr>
            <a:lvl4pPr lvl="3">
              <a:buNone/>
            </a:lvl4pPr>
            <a:lvl5pPr lvl="4">
              <a:buNone/>
            </a:lvl5pPr>
            <a:lvl6pPr lvl="5">
              <a:buNone/>
            </a:lvl6pPr>
            <a:lvl7pPr lvl="6">
              <a:buNone/>
            </a:lvl7pPr>
            <a:lvl8pPr lvl="7">
              <a:buNone/>
            </a:lvl8pPr>
            <a:lvl9pPr lvl="8">
              <a:buNone/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</p:bgPr>
    </p:bg>
    <p:spTree>
      <p:nvGrpSpPr>
        <p:cNvPr id="12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/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04857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/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4857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/>
          <a:noFill/>
          <a:ln>
            <a:noFill/>
          </a:ln>
        </p:spPr>
        <p:txBody>
          <a:bodyPr anchor="ctr" anchorCtr="0" bIns="91425" lIns="91425" rIns="91425" spcFirstLastPara="1" tIns="91425" wrap="square">
            <a:noAutofit/>
          </a:bodyPr>
          <a:lstStyle>
            <a:lvl1pPr algn="r" lvl="0">
              <a:buNone/>
              <a:defRPr sz="1000">
                <a:solidFill>
                  <a:schemeClr val="dk2"/>
                </a:solidFill>
              </a:defRPr>
            </a:lvl1pPr>
            <a:lvl2pPr algn="r" lvl="1">
              <a:buNone/>
              <a:defRPr sz="1000">
                <a:solidFill>
                  <a:schemeClr val="dk2"/>
                </a:solidFill>
              </a:defRPr>
            </a:lvl2pPr>
            <a:lvl3pPr algn="r" lvl="2">
              <a:buNone/>
              <a:defRPr sz="1000">
                <a:solidFill>
                  <a:schemeClr val="dk2"/>
                </a:solidFill>
              </a:defRPr>
            </a:lvl3pPr>
            <a:lvl4pPr algn="r" lvl="3">
              <a:buNone/>
              <a:defRPr sz="1000">
                <a:solidFill>
                  <a:schemeClr val="dk2"/>
                </a:solidFill>
              </a:defRPr>
            </a:lvl4pPr>
            <a:lvl5pPr algn="r" lvl="4">
              <a:buNone/>
              <a:defRPr sz="1000">
                <a:solidFill>
                  <a:schemeClr val="dk2"/>
                </a:solidFill>
              </a:defRPr>
            </a:lvl5pPr>
            <a:lvl6pPr algn="r" lvl="5">
              <a:buNone/>
              <a:defRPr sz="1000">
                <a:solidFill>
                  <a:schemeClr val="dk2"/>
                </a:solidFill>
              </a:defRPr>
            </a:lvl6pPr>
            <a:lvl7pPr algn="r" lvl="6">
              <a:buNone/>
              <a:defRPr sz="1000">
                <a:solidFill>
                  <a:schemeClr val="dk2"/>
                </a:solidFill>
              </a:defRPr>
            </a:lvl7pPr>
            <a:lvl8pPr algn="r" lvl="7">
              <a:buNone/>
              <a:defRPr sz="1000">
                <a:solidFill>
                  <a:schemeClr val="dk2"/>
                </a:solidFill>
              </a:defRPr>
            </a:lvl8pPr>
            <a:lvl9pPr algn="r" lvl="8">
              <a:buNone/>
              <a:defRPr sz="1000">
                <a:solidFill>
                  <a:schemeClr val="dk2"/>
                </a:solidFill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dt="0" ftr="0" hdr="0" sldNum="0"/>
  <p:txStyles>
    <p:titleStyle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"/>
          <p:cNvSpPr txBox="1"/>
          <p:nvPr/>
        </p:nvSpPr>
        <p:spPr>
          <a:xfrm>
            <a:off x="2572000" y="2362200"/>
            <a:ext cx="4000000" cy="2606040"/>
          </a:xfrm>
          <a:prstGeom prst="rect"/>
        </p:spPr>
        <p:txBody>
          <a:bodyPr rtlCol="0" wrap="square">
            <a:spAutoFit/>
          </a:bodyPr>
          <a:p>
            <a:r>
              <a:rPr altLang="en-GB" sz="2800" lang="en-US">
                <a:solidFill>
                  <a:srgbClr val="000000"/>
                </a:solidFill>
              </a:rPr>
              <a:t>Name</a:t>
            </a:r>
            <a:r>
              <a:rPr altLang="en-GB" sz="2800" lang="en-US">
                <a:solidFill>
                  <a:srgbClr val="000000"/>
                </a:solidFill>
              </a:rPr>
              <a:t>: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S</a:t>
            </a:r>
            <a:r>
              <a:rPr altLang="en-GB" sz="2800" lang="en-US">
                <a:solidFill>
                  <a:srgbClr val="000000"/>
                </a:solidFill>
              </a:rPr>
              <a:t>a</a:t>
            </a:r>
            <a:r>
              <a:rPr altLang="en-GB" sz="2800" lang="en-US">
                <a:solidFill>
                  <a:srgbClr val="000000"/>
                </a:solidFill>
              </a:rPr>
              <a:t>n</a:t>
            </a:r>
            <a:r>
              <a:rPr altLang="en-GB" sz="2800" lang="en-US">
                <a:solidFill>
                  <a:srgbClr val="000000"/>
                </a:solidFill>
              </a:rPr>
              <a:t>a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u</a:t>
            </a:r>
            <a:r>
              <a:rPr altLang="en-GB" sz="2800" lang="en-US">
                <a:solidFill>
                  <a:srgbClr val="000000"/>
                </a:solidFill>
              </a:rPr>
              <a:t>l</a:t>
            </a:r>
            <a:r>
              <a:rPr altLang="en-GB" sz="2800" lang="en-US">
                <a:solidFill>
                  <a:srgbClr val="000000"/>
                </a:solidFill>
              </a:rPr>
              <a:t>l</a:t>
            </a:r>
            <a:r>
              <a:rPr altLang="en-GB" sz="2800" lang="en-US">
                <a:solidFill>
                  <a:srgbClr val="000000"/>
                </a:solidFill>
              </a:rPr>
              <a:t>a</a:t>
            </a:r>
            <a:r>
              <a:rPr altLang="en-GB" sz="2800" lang="en-US">
                <a:solidFill>
                  <a:srgbClr val="000000"/>
                </a:solidFill>
              </a:rPr>
              <a:t>h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sz="2800" lang="en-US">
                <a:solidFill>
                  <a:srgbClr val="000000"/>
                </a:solidFill>
              </a:rPr>
              <a:t>I</a:t>
            </a:r>
            <a:r>
              <a:rPr altLang="en-GB" sz="2800" lang="en-US">
                <a:solidFill>
                  <a:srgbClr val="000000"/>
                </a:solidFill>
              </a:rPr>
              <a:t>D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N</a:t>
            </a:r>
            <a:r>
              <a:rPr altLang="en-GB" sz="2800" lang="en-US">
                <a:solidFill>
                  <a:srgbClr val="000000"/>
                </a:solidFill>
              </a:rPr>
              <a:t>o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: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1</a:t>
            </a:r>
            <a:r>
              <a:rPr altLang="en-GB" sz="2800" lang="en-US">
                <a:solidFill>
                  <a:srgbClr val="000000"/>
                </a:solidFill>
              </a:rPr>
              <a:t>6</a:t>
            </a:r>
            <a:r>
              <a:rPr altLang="en-GB" sz="2800" lang="en-US">
                <a:solidFill>
                  <a:srgbClr val="000000"/>
                </a:solidFill>
              </a:rPr>
              <a:t>6</a:t>
            </a:r>
            <a:r>
              <a:rPr altLang="en-GB" sz="2800" lang="en-US">
                <a:solidFill>
                  <a:srgbClr val="000000"/>
                </a:solidFill>
              </a:rPr>
              <a:t>3</a:t>
            </a:r>
            <a:r>
              <a:rPr altLang="en-GB" sz="2800" lang="en-US">
                <a:solidFill>
                  <a:srgbClr val="000000"/>
                </a:solidFill>
              </a:rPr>
              <a:t>2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sz="2800" lang="en-US">
                <a:solidFill>
                  <a:srgbClr val="000000"/>
                </a:solidFill>
              </a:rPr>
              <a:t>S</a:t>
            </a:r>
            <a:r>
              <a:rPr altLang="en-GB" sz="2800" lang="en-US">
                <a:solidFill>
                  <a:srgbClr val="000000"/>
                </a:solidFill>
              </a:rPr>
              <a:t>e</a:t>
            </a:r>
            <a:r>
              <a:rPr altLang="en-GB" sz="2800" lang="en-US">
                <a:solidFill>
                  <a:srgbClr val="000000"/>
                </a:solidFill>
              </a:rPr>
              <a:t>c</a:t>
            </a:r>
            <a:r>
              <a:rPr altLang="en-GB" sz="2800" lang="en-US">
                <a:solidFill>
                  <a:srgbClr val="000000"/>
                </a:solidFill>
              </a:rPr>
              <a:t>tion</a:t>
            </a:r>
            <a:r>
              <a:rPr altLang="en-GB" sz="2800" lang="en-US">
                <a:solidFill>
                  <a:srgbClr val="000000"/>
                </a:solidFill>
              </a:rPr>
              <a:t>: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B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sz="2800" lang="en-US">
                <a:solidFill>
                  <a:srgbClr val="000000"/>
                </a:solidFill>
              </a:rPr>
              <a:t>P</a:t>
            </a:r>
            <a:r>
              <a:rPr altLang="en-GB" sz="2800" lang="en-US">
                <a:solidFill>
                  <a:srgbClr val="000000"/>
                </a:solidFill>
              </a:rPr>
              <a:t>a</a:t>
            </a:r>
            <a:r>
              <a:rPr altLang="en-GB" sz="2800" lang="en-US">
                <a:solidFill>
                  <a:srgbClr val="000000"/>
                </a:solidFill>
              </a:rPr>
              <a:t>p</a:t>
            </a:r>
            <a:r>
              <a:rPr altLang="en-GB" sz="2800" lang="en-US">
                <a:solidFill>
                  <a:srgbClr val="000000"/>
                </a:solidFill>
              </a:rPr>
              <a:t>e</a:t>
            </a:r>
            <a:r>
              <a:rPr altLang="en-GB" sz="2800" lang="en-US">
                <a:solidFill>
                  <a:srgbClr val="000000"/>
                </a:solidFill>
              </a:rPr>
              <a:t>r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: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c</a:t>
            </a:r>
            <a:r>
              <a:rPr altLang="en-GB" sz="2800" lang="en-US">
                <a:solidFill>
                  <a:srgbClr val="000000"/>
                </a:solidFill>
              </a:rPr>
              <a:t>o</a:t>
            </a:r>
            <a:r>
              <a:rPr altLang="en-GB" sz="2800" lang="en-US">
                <a:solidFill>
                  <a:srgbClr val="000000"/>
                </a:solidFill>
              </a:rPr>
              <a:t>m</a:t>
            </a:r>
            <a:r>
              <a:rPr altLang="en-GB" sz="2800" lang="en-US">
                <a:solidFill>
                  <a:srgbClr val="000000"/>
                </a:solidFill>
              </a:rPr>
              <a:t>m</a:t>
            </a:r>
            <a:r>
              <a:rPr altLang="en-GB" sz="2800" lang="en-US">
                <a:solidFill>
                  <a:srgbClr val="000000"/>
                </a:solidFill>
              </a:rPr>
              <a:t>ination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s</a:t>
            </a:r>
            <a:r>
              <a:rPr altLang="en-GB" sz="2800" lang="en-US">
                <a:solidFill>
                  <a:srgbClr val="000000"/>
                </a:solidFill>
              </a:rPr>
              <a:t>k</a:t>
            </a:r>
            <a:r>
              <a:rPr altLang="en-GB" sz="2800" lang="en-US">
                <a:solidFill>
                  <a:srgbClr val="000000"/>
                </a:solidFill>
              </a:rPr>
              <a:t>i</a:t>
            </a:r>
            <a:r>
              <a:rPr altLang="en-GB" sz="2800" lang="en-US">
                <a:solidFill>
                  <a:srgbClr val="000000"/>
                </a:solidFill>
              </a:rPr>
              <a:t>l</a:t>
            </a:r>
            <a:r>
              <a:rPr altLang="en-GB" sz="2800" lang="en-US">
                <a:solidFill>
                  <a:srgbClr val="000000"/>
                </a:solidFill>
              </a:rPr>
              <a:t>l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sz="2800" lang="en-US">
                <a:solidFill>
                  <a:srgbClr val="000000"/>
                </a:solidFill>
              </a:rPr>
              <a:t>D</a:t>
            </a:r>
            <a:r>
              <a:rPr altLang="en-GB" sz="2800" lang="en-US">
                <a:solidFill>
                  <a:srgbClr val="000000"/>
                </a:solidFill>
              </a:rPr>
              <a:t>eportment</a:t>
            </a:r>
            <a:r>
              <a:rPr altLang="en-GB" sz="2800" lang="en-US">
                <a:solidFill>
                  <a:srgbClr val="000000"/>
                </a:solidFill>
              </a:rPr>
              <a:t>: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M</a:t>
            </a:r>
            <a:r>
              <a:rPr altLang="en-GB" sz="2800" lang="en-US">
                <a:solidFill>
                  <a:srgbClr val="000000"/>
                </a:solidFill>
              </a:rPr>
              <a:t>L</a:t>
            </a:r>
            <a:r>
              <a:rPr altLang="en-GB" sz="2800" lang="en-US">
                <a:solidFill>
                  <a:srgbClr val="000000"/>
                </a:solidFill>
              </a:rPr>
              <a:t>T</a:t>
            </a:r>
            <a:endParaRPr sz="2800"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Google Shape;108;p22"/>
          <p:cNvSpPr txBox="1">
            <a:spLocks noGrp="1"/>
          </p:cNvSpPr>
          <p:nvPr>
            <p:ph type="title"/>
          </p:nvPr>
        </p:nvSpPr>
        <p:spPr>
          <a:xfrm>
            <a:off x="311700" y="127000"/>
            <a:ext cx="8520600" cy="10254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Q4. What is communication? Describe the process of communication and types of communication?</a:t>
            </a:r>
          </a:p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48622" name="Google Shape;109;p22"/>
          <p:cNvSpPr txBox="1">
            <a:spLocks noGrp="1"/>
          </p:cNvSpPr>
          <p:nvPr>
            <p:ph type="body" idx="1"/>
          </p:nvPr>
        </p:nvSpPr>
        <p:spPr>
          <a:xfrm>
            <a:off x="311700" y="1263650"/>
            <a:ext cx="8520600" cy="37149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u="sng"/>
              <a:t>PROCESS OF COMMUNICATION:-</a:t>
            </a:r>
          </a:p>
          <a:p>
            <a:pPr algn="l"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                                                         A message or communication is sent by sender through a communication channels to a receiver, or to multiple receivers. The sender must encode the message ( the information being conveyed ) into a form that is appropriate to the communication channel, and the receivers then decodes the message to understand its meaning and significance.</a:t>
            </a:r>
          </a:p>
          <a:p>
            <a:pPr algn="l"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Misunderstanding can occur at any stage of the communication process.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158750"/>
            <a:ext cx="8520600" cy="13590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Q1.  Change the voice ( Turn the active sentence into passive voice and the passive sentence into the active voice?</a:t>
            </a:r>
          </a:p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48590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600200"/>
            <a:ext cx="8520600" cy="34098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Some boys were helping the wounded man?</a:t>
            </a:r>
          </a:p>
          <a:p>
            <a:pPr algn="l"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(ans) 1. The wounded man was being helped by some boys.</a:t>
            </a:r>
          </a:p>
          <a:p>
            <a:pPr algn="l"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The thief was caught?</a:t>
            </a:r>
          </a:p>
          <a:p>
            <a:pPr algn="l"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(ans) 2. The thief was caught by the police.</a:t>
            </a:r>
          </a:p>
          <a:p>
            <a:pPr algn="l"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Little strokes fell great oaks?</a:t>
            </a:r>
          </a:p>
          <a:p>
            <a:pPr algn="l"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(ans) 3. Great oaks are felled by little strokes.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165625"/>
            <a:ext cx="8520600" cy="13392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Q1.  Change the voice ( Turn the active sentence into passive voice and the passive sentence into the active voice?</a:t>
            </a:r>
          </a:p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48594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619250"/>
            <a:ext cx="8520600" cy="29496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4. The trees were blown down by the wind?</a:t>
            </a:r>
          </a:p>
          <a:p>
            <a:pPr algn="l"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(ans) 4. The wind blew down the trees.</a:t>
            </a:r>
          </a:p>
          <a:p>
            <a:pPr algn="l"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5. One cannot gather grapes from thistle?</a:t>
            </a:r>
          </a:p>
          <a:p>
            <a:pPr algn="l"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(ans) 5. Grapes cannot be gathered from thistle by one?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146050"/>
            <a:ext cx="8520600" cy="5589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Q2. Turn the following into indirect speech?</a:t>
            </a:r>
          </a:p>
        </p:txBody>
      </p:sp>
      <p:sp>
        <p:nvSpPr>
          <p:cNvPr id="1048598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704950"/>
            <a:ext cx="8520600" cy="43116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He said, ‘will you listen to such a man?</a:t>
            </a:r>
          </a:p>
          <a:p>
            <a:pPr algn="l"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(ans) 1. He asked if you would listen to such a man.</a:t>
            </a:r>
          </a:p>
          <a:p>
            <a:pPr algn="l"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The examiner’s orders were, ‘no one is to bring books into the room nor ask me questions about what I have told you to do’?</a:t>
            </a:r>
          </a:p>
          <a:p>
            <a:pPr algn="l"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(ans) 2. The examiner ordered (that) no one was to bring books into the room nor ask him questions about what he had told you to do.</a:t>
            </a:r>
          </a:p>
          <a:p>
            <a:pPr algn="l"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He said to us, why are you all sitting about there doing nothing?’</a:t>
            </a:r>
          </a:p>
          <a:p>
            <a:pPr algn="l"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(ans) 3. He asked us why we are all sitting about there doing nothing.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140225"/>
            <a:ext cx="8520600" cy="5727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Q2. Turn the following into indirect speech?</a:t>
            </a:r>
          </a:p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48602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789125"/>
            <a:ext cx="8520600" cy="38559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4. ‘Go down to the bazaar. Bring me some oil and a lump of ice.’ Ordered his master?</a:t>
            </a:r>
          </a:p>
          <a:p>
            <a:pPr algn="l"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(ans) 4. His master ordered him to go down to the bazaar and brin him some oil and a lump of ice.</a:t>
            </a:r>
          </a:p>
          <a:p>
            <a:pPr algn="l"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5. He said, ‘oh! That’s a nuisance?</a:t>
            </a:r>
          </a:p>
          <a:p>
            <a:pPr algn="l"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(ans) 5. He exclaimed what a nuisance it is.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9201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Q3. Write a dialogue between two friends discussing their hobbies?</a:t>
            </a:r>
          </a:p>
        </p:txBody>
      </p:sp>
      <p:sp>
        <p:nvSpPr>
          <p:cNvPr id="1048606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920100"/>
            <a:ext cx="8520600" cy="39822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Zaroon : Assalam-O-Alaikum! How are you?</a:t>
            </a:r>
            <a:endParaRPr b="1"/>
          </a:p>
          <a:p>
            <a:pPr algn="l"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Hannan : Wa’alaikum-us-Sallam! I am perfectly fine thank you.</a:t>
            </a:r>
            <a:endParaRPr b="1"/>
          </a:p>
          <a:p>
            <a:pPr algn="l"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Zaroon : How’s the days are going?</a:t>
            </a:r>
            <a:endParaRPr b="1"/>
          </a:p>
          <a:p>
            <a:pPr algn="l"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Hannan : Nothing is special!</a:t>
            </a:r>
            <a:endParaRPr b="1"/>
          </a:p>
          <a:p>
            <a:pPr algn="l"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Zaroon : what are you doing nowadays?</a:t>
            </a:r>
            <a:endParaRPr b="1"/>
          </a:p>
          <a:p>
            <a:pPr algn="l"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Hannan : I am doing a laboratory training in hospital and what about what are you doing now?</a:t>
            </a:r>
            <a:endParaRPr b="1"/>
          </a:p>
          <a:p>
            <a:pPr algn="l"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Zaroon : I am handly my dead’s business.</a:t>
            </a:r>
            <a:endParaRPr b="1"/>
          </a:p>
          <a:p>
            <a:pPr algn="l"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endParaRPr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114825"/>
            <a:ext cx="8520600" cy="10377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Q3. Write a dialogue between two friends discussing their hobbies?</a:t>
            </a:r>
          </a:p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48610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1247725"/>
            <a:ext cx="8520600" cy="37434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Hannan : wow! The sounds good.</a:t>
            </a:r>
            <a:endParaRPr b="1"/>
          </a:p>
          <a:p>
            <a:pPr algn="l"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Zaroon : thank you!</a:t>
            </a:r>
            <a:endParaRPr b="1"/>
          </a:p>
          <a:p>
            <a:pPr algn="l"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Hannan : ok see you later.</a:t>
            </a:r>
            <a:endParaRPr b="1"/>
          </a:p>
          <a:p>
            <a:pPr algn="l"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Zaroon : ok! Allah hafiz</a:t>
            </a:r>
            <a:endParaRPr b="1"/>
          </a:p>
          <a:p>
            <a:pPr algn="l"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/>
              <a:t>Hannan : Khuda hafiz.</a:t>
            </a:r>
            <a:endParaRPr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Google Shape;96;p20"/>
          <p:cNvSpPr txBox="1">
            <a:spLocks noGrp="1"/>
          </p:cNvSpPr>
          <p:nvPr>
            <p:ph type="title"/>
          </p:nvPr>
        </p:nvSpPr>
        <p:spPr>
          <a:xfrm>
            <a:off x="311700" y="127000"/>
            <a:ext cx="8520600" cy="10254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Q4. What is communication? Describe the process of communication and types of communication?</a:t>
            </a:r>
          </a:p>
        </p:txBody>
      </p:sp>
      <p:sp>
        <p:nvSpPr>
          <p:cNvPr id="1048614" name="Google Shape;97;p20"/>
          <p:cNvSpPr txBox="1">
            <a:spLocks noGrp="1"/>
          </p:cNvSpPr>
          <p:nvPr>
            <p:ph type="body" idx="1"/>
          </p:nvPr>
        </p:nvSpPr>
        <p:spPr>
          <a:xfrm>
            <a:off x="203200" y="1244600"/>
            <a:ext cx="8629200" cy="37974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(Ans) </a:t>
            </a:r>
            <a:r>
              <a:rPr b="1" i="1" lang="en" u="sng"/>
              <a:t>COMMUNICATION:-</a:t>
            </a:r>
          </a:p>
          <a:p>
            <a:pPr algn="l"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                                           Communication is simply the act of transferring information from one place,person, or group to another. Every communication involves ( at least ) one sender , a message and a recipient.</a:t>
            </a:r>
          </a:p>
          <a:p>
            <a:pPr algn="l"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b="1" i="1" lang="en" u="sng"/>
              <a:t>TYPES OF COMMUNICATION:-</a:t>
            </a:r>
            <a:endParaRPr b="1" i="1" u="sng"/>
          </a:p>
          <a:p>
            <a:pPr algn="l"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:- Spoken or Verbal Communication:-</a:t>
            </a:r>
            <a:endParaRPr b="1"/>
          </a:p>
          <a:p>
            <a:pPr algn="l"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/>
              <a:t>                </a:t>
            </a:r>
            <a:r>
              <a:rPr lang="en"/>
              <a:t>                                                 Which includes face to face, telephone, radio or television and other media.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Google Shape;102;p21"/>
          <p:cNvSpPr txBox="1">
            <a:spLocks noGrp="1"/>
          </p:cNvSpPr>
          <p:nvPr>
            <p:ph type="title"/>
          </p:nvPr>
        </p:nvSpPr>
        <p:spPr>
          <a:xfrm>
            <a:off x="311700" y="114300"/>
            <a:ext cx="8520600" cy="10383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Q4. What is communication? Describe the process of communication and types of communication?</a:t>
            </a:r>
          </a:p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48618" name="Google Shape;103;p21"/>
          <p:cNvSpPr txBox="1">
            <a:spLocks noGrp="1"/>
          </p:cNvSpPr>
          <p:nvPr>
            <p:ph type="body" idx="1"/>
          </p:nvPr>
        </p:nvSpPr>
        <p:spPr>
          <a:xfrm>
            <a:off x="311700" y="1152600"/>
            <a:ext cx="8520600" cy="3803700"/>
          </a:xfrm>
          <a:prstGeom prst="rect"/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:- Non-Verbal Communication:-</a:t>
            </a:r>
            <a:endParaRPr b="1"/>
          </a:p>
          <a:p>
            <a:pPr algn="l"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                                                    </a:t>
            </a:r>
            <a:r>
              <a:rPr lang="en"/>
              <a:t>Covering body language, gestured, how we dress or act, where we stand, and even our scent.</a:t>
            </a:r>
          </a:p>
          <a:p>
            <a:pPr algn="l"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:- Written Communication:-</a:t>
            </a:r>
            <a:endParaRPr b="1"/>
          </a:p>
          <a:p>
            <a:pPr algn="l"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/>
              <a:t>                                              </a:t>
            </a:r>
            <a:r>
              <a:rPr lang="en"/>
              <a:t>Which includes letters, e-mails, social media, books, magazines the internet and other media.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Saqib Anjum Siddiqui  F/name : Shafi Hussain </dc:title>
  <dc:creator>SM-J810F</dc:creator>
  <cp:lastModifiedBy>muhammadwali667@gmail.com</cp:lastModifiedBy>
  <dcterms:created xsi:type="dcterms:W3CDTF">2020-04-25T09:50:35Z</dcterms:created>
  <dcterms:modified xsi:type="dcterms:W3CDTF">2020-04-25T09:50:35Z</dcterms:modified>
</cp:coreProperties>
</file>