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71522" y="-286223"/>
            <a:ext cx="4565366" cy="6506805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29836" y="0"/>
            <a:ext cx="4084328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29836" y="0"/>
            <a:ext cx="4084328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29836" y="0"/>
            <a:ext cx="4084328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29836" y="0"/>
            <a:ext cx="4084328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29836" y="0"/>
            <a:ext cx="4084328" cy="68580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29836" y="0"/>
            <a:ext cx="4084328" cy="685800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09454" y="637418"/>
            <a:ext cx="3325091" cy="558316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RNE-L21</dc:creator>
  <dcterms:created xsi:type="dcterms:W3CDTF">2015-05-11T23:30:45Z</dcterms:created>
  <dcterms:modified xsi:type="dcterms:W3CDTF">2020-04-26T17:13:49Z</dcterms:modified>
</cp:coreProperties>
</file>