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6" r:id="rId3"/>
    <p:sldId id="257" r:id="rId4"/>
    <p:sldId id="258" r:id="rId5"/>
    <p:sldId id="259" r:id="rId6"/>
    <p:sldId id="260" r:id="rId7"/>
    <p:sldId id="262" r:id="rId8"/>
    <p:sldId id="263" r:id="rId9"/>
    <p:sldId id="264" r:id="rId10"/>
    <p:sldId id="266" r:id="rId11"/>
    <p:sldId id="268" r:id="rId12"/>
    <p:sldId id="270" r:id="rId13"/>
    <p:sldId id="271" r:id="rId14"/>
    <p:sldId id="274" r:id="rId15"/>
    <p:sldId id="275" r:id="rId16"/>
    <p:sldId id="277" r:id="rId17"/>
    <p:sldId id="279" r:id="rId18"/>
    <p:sldId id="280" r:id="rId19"/>
    <p:sldId id="281" r:id="rId20"/>
    <p:sldId id="283" r:id="rId21"/>
    <p:sldId id="284" r:id="rId22"/>
    <p:sldId id="285" r:id="rId23"/>
    <p:sldId id="286" r:id="rId24"/>
    <p:sldId id="288" r:id="rId25"/>
    <p:sldId id="289" r:id="rId26"/>
  </p:sldIdLst>
  <p:sldSz type="screen16x9" cy="6858000" cx="12192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slideViewPr>
    <p:cSldViewPr>
      <p:cViewPr>
        <p:scale>
          <a:sx n="0" d="0"/>
          <a:sy n="0" d="0"/>
        </p:scale>
        <p:origin x="0" y="0"/>
      </p:cViewPr>
    </p:cSldViewPr>
  </p:slide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tableStyles" Target="tableStyles.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93" name=""/>
        <p:cNvGrpSpPr/>
        <p:nvPr/>
      </p:nvGrpSpPr>
      <p:grpSpPr>
        <a:xfrm>
          <a:off x="0" y="0"/>
          <a:ext cx="0" cy="0"/>
          <a:chOff x="0" y="0"/>
          <a:chExt cx="0" cy="0"/>
        </a:xfrm>
      </p:grpSpPr>
      <p:sp>
        <p:nvSpPr>
          <p:cNvPr id="1048699"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700"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701"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702"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03"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704"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3" name=""/>
        <p:cNvGrpSpPr/>
        <p:nvPr/>
      </p:nvGrpSpPr>
      <p:grpSpPr>
        <a:xfrm>
          <a:off x="0" y="0"/>
          <a:ext cx="0" cy="0"/>
          <a:chOff x="0" y="0"/>
          <a:chExt cx="0" cy="0"/>
        </a:xfrm>
      </p:grpSpPr>
      <p:sp>
        <p:nvSpPr>
          <p:cNvPr id="1048581"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1048582" name="Subtitle 2"/>
          <p:cNvSpPr>
            <a:spLocks noGrp="1"/>
          </p:cNvSpPr>
          <p:nvPr>
            <p:ph type="subTitle" idx="1"/>
          </p:nvPr>
        </p:nvSpPr>
        <p:spPr>
          <a:xfrm>
            <a:off x="1524000" y="3602038"/>
            <a:ext cx="9144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lang="en-US"/>
              <a:t>Click to edit Master subtitle style</a:t>
            </a:r>
          </a:p>
        </p:txBody>
      </p:sp>
      <p:sp>
        <p:nvSpPr>
          <p:cNvPr id="1048583" name="Date Placeholder 3"/>
          <p:cNvSpPr>
            <a:spLocks noGrp="1"/>
          </p:cNvSpPr>
          <p:nvPr>
            <p:ph type="dt" sz="half" idx="10"/>
          </p:nvPr>
        </p:nvSpPr>
        <p:spPr/>
        <p:txBody>
          <a:bodyPr/>
          <a:p>
            <a:fld id="{8E59F24C-E0B0-1548-81BE-E8E8D6D202E7}" type="datetimeFigureOut">
              <a:rPr lang="en-US" smtClean="0"/>
              <a:t>6/19/2020</a:t>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B2FBFD46-0ACC-4C46-99B2-906129B8D65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86" name=""/>
        <p:cNvGrpSpPr/>
        <p:nvPr/>
      </p:nvGrpSpPr>
      <p:grpSpPr>
        <a:xfrm>
          <a:off x="0" y="0"/>
          <a:ext cx="0" cy="0"/>
          <a:chOff x="0" y="0"/>
          <a:chExt cx="0" cy="0"/>
        </a:xfrm>
      </p:grpSpPr>
      <p:sp>
        <p:nvSpPr>
          <p:cNvPr id="1048666" name="Title 1"/>
          <p:cNvSpPr>
            <a:spLocks noGrp="1"/>
          </p:cNvSpPr>
          <p:nvPr>
            <p:ph type="title"/>
          </p:nvPr>
        </p:nvSpPr>
        <p:spPr/>
        <p:txBody>
          <a:bodyPr/>
          <a:p>
            <a:r>
              <a:rPr lang="en-US"/>
              <a:t>Click to edit Master title style</a:t>
            </a:r>
          </a:p>
        </p:txBody>
      </p:sp>
      <p:sp>
        <p:nvSpPr>
          <p:cNvPr id="1048667" name="Vertical Text Placeholder 2"/>
          <p:cNvSpPr>
            <a:spLocks noGrp="1"/>
          </p:cNvSpPr>
          <p:nvPr>
            <p:ph type="body" orient="vert" idx="1"/>
          </p:nvPr>
        </p:nvSpPr>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8" name="Date Placeholder 3"/>
          <p:cNvSpPr>
            <a:spLocks noGrp="1"/>
          </p:cNvSpPr>
          <p:nvPr>
            <p:ph type="dt" sz="half" idx="10"/>
          </p:nvPr>
        </p:nvSpPr>
        <p:spPr/>
        <p:txBody>
          <a:bodyPr/>
          <a:p>
            <a:fld id="{8E59F24C-E0B0-1548-81BE-E8E8D6D202E7}" type="datetimeFigureOut">
              <a:rPr lang="en-US" smtClean="0"/>
              <a:t>6/19/2020</a:t>
            </a:fld>
            <a:endParaRPr lang="en-US"/>
          </a:p>
        </p:txBody>
      </p:sp>
      <p:sp>
        <p:nvSpPr>
          <p:cNvPr id="1048669" name="Footer Placeholder 4"/>
          <p:cNvSpPr>
            <a:spLocks noGrp="1"/>
          </p:cNvSpPr>
          <p:nvPr>
            <p:ph type="ftr" sz="quarter" idx="11"/>
          </p:nvPr>
        </p:nvSpPr>
        <p:spPr/>
        <p:txBody>
          <a:bodyPr/>
          <a:p>
            <a:endParaRPr lang="en-US"/>
          </a:p>
        </p:txBody>
      </p:sp>
      <p:sp>
        <p:nvSpPr>
          <p:cNvPr id="1048670" name="Slide Number Placeholder 5"/>
          <p:cNvSpPr>
            <a:spLocks noGrp="1"/>
          </p:cNvSpPr>
          <p:nvPr>
            <p:ph type="sldNum" sz="quarter" idx="12"/>
          </p:nvPr>
        </p:nvSpPr>
        <p:spPr/>
        <p:txBody>
          <a:bodyPr/>
          <a:p>
            <a:fld id="{B2FBFD46-0ACC-4C46-99B2-906129B8D65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84" name=""/>
        <p:cNvGrpSpPr/>
        <p:nvPr/>
      </p:nvGrpSpPr>
      <p:grpSpPr>
        <a:xfrm>
          <a:off x="0" y="0"/>
          <a:ext cx="0" cy="0"/>
          <a:chOff x="0" y="0"/>
          <a:chExt cx="0" cy="0"/>
        </a:xfrm>
      </p:grpSpPr>
      <p:sp>
        <p:nvSpPr>
          <p:cNvPr id="1048655" name="Vertical Title 1"/>
          <p:cNvSpPr>
            <a:spLocks noGrp="1"/>
          </p:cNvSpPr>
          <p:nvPr>
            <p:ph type="title" orient="vert"/>
          </p:nvPr>
        </p:nvSpPr>
        <p:spPr>
          <a:xfrm>
            <a:off x="8724900" y="365125"/>
            <a:ext cx="2628900" cy="5811838"/>
          </a:xfrm>
        </p:spPr>
        <p:txBody>
          <a:bodyPr vert="eaVert"/>
          <a:p>
            <a:r>
              <a:rPr lang="en-US"/>
              <a:t>Click to edit Master title style</a:t>
            </a:r>
          </a:p>
        </p:txBody>
      </p:sp>
      <p:sp>
        <p:nvSpPr>
          <p:cNvPr id="1048656" name="Vertical Text Placeholder 2"/>
          <p:cNvSpPr>
            <a:spLocks noGrp="1"/>
          </p:cNvSpPr>
          <p:nvPr>
            <p:ph type="body" orient="vert" idx="1"/>
          </p:nvPr>
        </p:nvSpPr>
        <p:spPr>
          <a:xfrm>
            <a:off x="838200" y="365125"/>
            <a:ext cx="7734300" cy="5811838"/>
          </a:xfrm>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7" name="Date Placeholder 3"/>
          <p:cNvSpPr>
            <a:spLocks noGrp="1"/>
          </p:cNvSpPr>
          <p:nvPr>
            <p:ph type="dt" sz="half" idx="10"/>
          </p:nvPr>
        </p:nvSpPr>
        <p:spPr/>
        <p:txBody>
          <a:bodyPr/>
          <a:p>
            <a:fld id="{8E59F24C-E0B0-1548-81BE-E8E8D6D202E7}" type="datetimeFigureOut">
              <a:rPr lang="en-US" smtClean="0"/>
              <a:t>6/19/2020</a:t>
            </a:fld>
            <a:endParaRPr lang="en-US"/>
          </a:p>
        </p:txBody>
      </p:sp>
      <p:sp>
        <p:nvSpPr>
          <p:cNvPr id="1048658" name="Footer Placeholder 4"/>
          <p:cNvSpPr>
            <a:spLocks noGrp="1"/>
          </p:cNvSpPr>
          <p:nvPr>
            <p:ph type="ftr" sz="quarter" idx="11"/>
          </p:nvPr>
        </p:nvSpPr>
        <p:spPr/>
        <p:txBody>
          <a:bodyPr/>
          <a:p>
            <a:endParaRPr lang="en-US"/>
          </a:p>
        </p:txBody>
      </p:sp>
      <p:sp>
        <p:nvSpPr>
          <p:cNvPr id="1048659" name="Slide Number Placeholder 5"/>
          <p:cNvSpPr>
            <a:spLocks noGrp="1"/>
          </p:cNvSpPr>
          <p:nvPr>
            <p:ph type="sldNum" sz="quarter" idx="12"/>
          </p:nvPr>
        </p:nvSpPr>
        <p:spPr/>
        <p:txBody>
          <a:bodyPr/>
          <a:p>
            <a:fld id="{B2FBFD46-0ACC-4C46-99B2-906129B8D65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49" name=""/>
        <p:cNvGrpSpPr/>
        <p:nvPr/>
      </p:nvGrpSpPr>
      <p:grpSpPr>
        <a:xfrm>
          <a:off x="0" y="0"/>
          <a:ext cx="0" cy="0"/>
          <a:chOff x="0" y="0"/>
          <a:chExt cx="0" cy="0"/>
        </a:xfrm>
      </p:grpSpPr>
      <p:sp>
        <p:nvSpPr>
          <p:cNvPr id="1048588" name="Title 1"/>
          <p:cNvSpPr>
            <a:spLocks noGrp="1"/>
          </p:cNvSpPr>
          <p:nvPr>
            <p:ph type="title"/>
          </p:nvPr>
        </p:nvSpPr>
        <p:spPr/>
        <p:txBody>
          <a:bodyPr/>
          <a:p>
            <a:r>
              <a:rPr lang="en-US"/>
              <a:t>Click to edit Master title style</a:t>
            </a:r>
          </a:p>
        </p:txBody>
      </p:sp>
      <p:sp>
        <p:nvSpPr>
          <p:cNvPr id="1048589" name="Content Placeholder 2"/>
          <p:cNvSpPr>
            <a:spLocks noGrp="1"/>
          </p:cNvSpPr>
          <p:nvPr>
            <p:ph idx="1"/>
          </p:nvPr>
        </p:nvSpPr>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90" name="Date Placeholder 3"/>
          <p:cNvSpPr>
            <a:spLocks noGrp="1"/>
          </p:cNvSpPr>
          <p:nvPr>
            <p:ph type="dt" sz="half" idx="10"/>
          </p:nvPr>
        </p:nvSpPr>
        <p:spPr/>
        <p:txBody>
          <a:bodyPr/>
          <a:p>
            <a:fld id="{8E59F24C-E0B0-1548-81BE-E8E8D6D202E7}" type="datetimeFigureOut">
              <a:rPr lang="en-US" smtClean="0"/>
              <a:t>6/19/2020</a:t>
            </a:fld>
            <a:endParaRPr lang="en-US"/>
          </a:p>
        </p:txBody>
      </p:sp>
      <p:sp>
        <p:nvSpPr>
          <p:cNvPr id="1048591" name="Footer Placeholder 4"/>
          <p:cNvSpPr>
            <a:spLocks noGrp="1"/>
          </p:cNvSpPr>
          <p:nvPr>
            <p:ph type="ftr" sz="quarter" idx="11"/>
          </p:nvPr>
        </p:nvSpPr>
        <p:spPr/>
        <p:txBody>
          <a:bodyPr/>
          <a:p>
            <a:endParaRPr lang="en-US"/>
          </a:p>
        </p:txBody>
      </p:sp>
      <p:sp>
        <p:nvSpPr>
          <p:cNvPr id="1048592" name="Slide Number Placeholder 5"/>
          <p:cNvSpPr>
            <a:spLocks noGrp="1"/>
          </p:cNvSpPr>
          <p:nvPr>
            <p:ph type="sldNum" sz="quarter" idx="12"/>
          </p:nvPr>
        </p:nvSpPr>
        <p:spPr/>
        <p:txBody>
          <a:bodyPr/>
          <a:p>
            <a:fld id="{B2FBFD46-0ACC-4C46-99B2-906129B8D65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87" name=""/>
        <p:cNvGrpSpPr/>
        <p:nvPr/>
      </p:nvGrpSpPr>
      <p:grpSpPr>
        <a:xfrm>
          <a:off x="0" y="0"/>
          <a:ext cx="0" cy="0"/>
          <a:chOff x="0" y="0"/>
          <a:chExt cx="0" cy="0"/>
        </a:xfrm>
      </p:grpSpPr>
      <p:sp>
        <p:nvSpPr>
          <p:cNvPr id="1048671"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1048672" name="Text Placeholder 2"/>
          <p:cNvSpPr>
            <a:spLocks noGrp="1"/>
          </p:cNvSpPr>
          <p:nvPr>
            <p:ph type="body" idx="1"/>
          </p:nvPr>
        </p:nvSpPr>
        <p:spPr>
          <a:xfrm>
            <a:off x="831850" y="4589463"/>
            <a:ext cx="10515600" cy="1500187"/>
          </a:xfrm>
        </p:spPr>
        <p:txBody>
          <a:bodyPr/>
          <a:lstStyle>
            <a:lvl1pPr indent="0" marL="0">
              <a:buNone/>
              <a:defRPr sz="2400">
                <a:solidFill>
                  <a:schemeClr val="tx1">
                    <a:tint val="75000"/>
                  </a:schemeClr>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lang="en-US"/>
              <a:t>Click to edit Master text styles</a:t>
            </a:r>
          </a:p>
        </p:txBody>
      </p:sp>
      <p:sp>
        <p:nvSpPr>
          <p:cNvPr id="1048673" name="Date Placeholder 3"/>
          <p:cNvSpPr>
            <a:spLocks noGrp="1"/>
          </p:cNvSpPr>
          <p:nvPr>
            <p:ph type="dt" sz="half" idx="10"/>
          </p:nvPr>
        </p:nvSpPr>
        <p:spPr/>
        <p:txBody>
          <a:bodyPr/>
          <a:p>
            <a:fld id="{8E59F24C-E0B0-1548-81BE-E8E8D6D202E7}" type="datetimeFigureOut">
              <a:rPr lang="en-US" smtClean="0"/>
              <a:t>6/19/2020</a:t>
            </a:fld>
            <a:endParaRPr lang="en-US"/>
          </a:p>
        </p:txBody>
      </p:sp>
      <p:sp>
        <p:nvSpPr>
          <p:cNvPr id="1048674" name="Footer Placeholder 4"/>
          <p:cNvSpPr>
            <a:spLocks noGrp="1"/>
          </p:cNvSpPr>
          <p:nvPr>
            <p:ph type="ftr" sz="quarter" idx="11"/>
          </p:nvPr>
        </p:nvSpPr>
        <p:spPr/>
        <p:txBody>
          <a:bodyPr/>
          <a:p>
            <a:endParaRPr lang="en-US"/>
          </a:p>
        </p:txBody>
      </p:sp>
      <p:sp>
        <p:nvSpPr>
          <p:cNvPr id="1048675" name="Slide Number Placeholder 5"/>
          <p:cNvSpPr>
            <a:spLocks noGrp="1"/>
          </p:cNvSpPr>
          <p:nvPr>
            <p:ph type="sldNum" sz="quarter" idx="12"/>
          </p:nvPr>
        </p:nvSpPr>
        <p:spPr/>
        <p:txBody>
          <a:bodyPr/>
          <a:p>
            <a:fld id="{B2FBFD46-0ACC-4C46-99B2-906129B8D65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88" name=""/>
        <p:cNvGrpSpPr/>
        <p:nvPr/>
      </p:nvGrpSpPr>
      <p:grpSpPr>
        <a:xfrm>
          <a:off x="0" y="0"/>
          <a:ext cx="0" cy="0"/>
          <a:chOff x="0" y="0"/>
          <a:chExt cx="0" cy="0"/>
        </a:xfrm>
      </p:grpSpPr>
      <p:sp>
        <p:nvSpPr>
          <p:cNvPr id="1048676" name="Title 1"/>
          <p:cNvSpPr>
            <a:spLocks noGrp="1"/>
          </p:cNvSpPr>
          <p:nvPr>
            <p:ph type="title"/>
          </p:nvPr>
        </p:nvSpPr>
        <p:spPr/>
        <p:txBody>
          <a:bodyPr/>
          <a:p>
            <a:r>
              <a:rPr lang="en-US"/>
              <a:t>Click to edit Master title style</a:t>
            </a:r>
          </a:p>
        </p:txBody>
      </p:sp>
      <p:sp>
        <p:nvSpPr>
          <p:cNvPr id="1048677" name="Content Placeholder 2"/>
          <p:cNvSpPr>
            <a:spLocks noGrp="1"/>
          </p:cNvSpPr>
          <p:nvPr>
            <p:ph sz="half" idx="1"/>
          </p:nvPr>
        </p:nvSpPr>
        <p:spPr>
          <a:xfrm>
            <a:off x="838200" y="1825625"/>
            <a:ext cx="5181600" cy="435133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8" name="Content Placeholder 3"/>
          <p:cNvSpPr>
            <a:spLocks noGrp="1"/>
          </p:cNvSpPr>
          <p:nvPr>
            <p:ph sz="half" idx="2"/>
          </p:nvPr>
        </p:nvSpPr>
        <p:spPr>
          <a:xfrm>
            <a:off x="6172200" y="1825625"/>
            <a:ext cx="5181600" cy="435133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9" name="Date Placeholder 4"/>
          <p:cNvSpPr>
            <a:spLocks noGrp="1"/>
          </p:cNvSpPr>
          <p:nvPr>
            <p:ph type="dt" sz="half" idx="10"/>
          </p:nvPr>
        </p:nvSpPr>
        <p:spPr/>
        <p:txBody>
          <a:bodyPr/>
          <a:p>
            <a:fld id="{8E59F24C-E0B0-1548-81BE-E8E8D6D202E7}" type="datetimeFigureOut">
              <a:rPr lang="en-US" smtClean="0"/>
              <a:t>6/19/2020</a:t>
            </a:fld>
            <a:endParaRPr lang="en-US"/>
          </a:p>
        </p:txBody>
      </p:sp>
      <p:sp>
        <p:nvSpPr>
          <p:cNvPr id="1048680" name="Footer Placeholder 5"/>
          <p:cNvSpPr>
            <a:spLocks noGrp="1"/>
          </p:cNvSpPr>
          <p:nvPr>
            <p:ph type="ftr" sz="quarter" idx="11"/>
          </p:nvPr>
        </p:nvSpPr>
        <p:spPr/>
        <p:txBody>
          <a:bodyPr/>
          <a:p>
            <a:endParaRPr lang="en-US"/>
          </a:p>
        </p:txBody>
      </p:sp>
      <p:sp>
        <p:nvSpPr>
          <p:cNvPr id="1048681" name="Slide Number Placeholder 6"/>
          <p:cNvSpPr>
            <a:spLocks noGrp="1"/>
          </p:cNvSpPr>
          <p:nvPr>
            <p:ph type="sldNum" sz="quarter" idx="12"/>
          </p:nvPr>
        </p:nvSpPr>
        <p:spPr/>
        <p:txBody>
          <a:bodyPr/>
          <a:p>
            <a:fld id="{B2FBFD46-0ACC-4C46-99B2-906129B8D65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89" name=""/>
        <p:cNvGrpSpPr/>
        <p:nvPr/>
      </p:nvGrpSpPr>
      <p:grpSpPr>
        <a:xfrm>
          <a:off x="0" y="0"/>
          <a:ext cx="0" cy="0"/>
          <a:chOff x="0" y="0"/>
          <a:chExt cx="0" cy="0"/>
        </a:xfrm>
      </p:grpSpPr>
      <p:sp>
        <p:nvSpPr>
          <p:cNvPr id="1048682" name="Title 1"/>
          <p:cNvSpPr>
            <a:spLocks noGrp="1"/>
          </p:cNvSpPr>
          <p:nvPr>
            <p:ph type="title"/>
          </p:nvPr>
        </p:nvSpPr>
        <p:spPr>
          <a:xfrm>
            <a:off x="839788" y="365125"/>
            <a:ext cx="10515600" cy="1325563"/>
          </a:xfrm>
        </p:spPr>
        <p:txBody>
          <a:bodyPr/>
          <a:p>
            <a:r>
              <a:rPr lang="en-US"/>
              <a:t>Click to edit Master title style</a:t>
            </a:r>
          </a:p>
        </p:txBody>
      </p:sp>
      <p:sp>
        <p:nvSpPr>
          <p:cNvPr id="1048683" name="Text Placeholder 2"/>
          <p:cNvSpPr>
            <a:spLocks noGrp="1"/>
          </p:cNvSpPr>
          <p:nvPr>
            <p:ph type="body" idx="1"/>
          </p:nvPr>
        </p:nvSpPr>
        <p:spPr>
          <a:xfrm>
            <a:off x="839788" y="1681163"/>
            <a:ext cx="5157787"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684" name="Content Placeholder 3"/>
          <p:cNvSpPr>
            <a:spLocks noGrp="1"/>
          </p:cNvSpPr>
          <p:nvPr>
            <p:ph sz="half" idx="2"/>
          </p:nvPr>
        </p:nvSpPr>
        <p:spPr>
          <a:xfrm>
            <a:off x="839788" y="2505075"/>
            <a:ext cx="5157787" cy="368458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85" name="Text Placeholder 4"/>
          <p:cNvSpPr>
            <a:spLocks noGrp="1"/>
          </p:cNvSpPr>
          <p:nvPr>
            <p:ph type="body" sz="quarter" idx="3"/>
          </p:nvPr>
        </p:nvSpPr>
        <p:spPr>
          <a:xfrm>
            <a:off x="6172200" y="1681163"/>
            <a:ext cx="5183188"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686" name="Content Placeholder 5"/>
          <p:cNvSpPr>
            <a:spLocks noGrp="1"/>
          </p:cNvSpPr>
          <p:nvPr>
            <p:ph sz="quarter" idx="4"/>
          </p:nvPr>
        </p:nvSpPr>
        <p:spPr>
          <a:xfrm>
            <a:off x="6172200" y="2505075"/>
            <a:ext cx="5183188" cy="368458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87" name="Date Placeholder 6"/>
          <p:cNvSpPr>
            <a:spLocks noGrp="1"/>
          </p:cNvSpPr>
          <p:nvPr>
            <p:ph type="dt" sz="half" idx="10"/>
          </p:nvPr>
        </p:nvSpPr>
        <p:spPr/>
        <p:txBody>
          <a:bodyPr/>
          <a:p>
            <a:fld id="{8E59F24C-E0B0-1548-81BE-E8E8D6D202E7}" type="datetimeFigureOut">
              <a:rPr lang="en-US" smtClean="0"/>
              <a:t>6/19/2020</a:t>
            </a:fld>
            <a:endParaRPr lang="en-US"/>
          </a:p>
        </p:txBody>
      </p:sp>
      <p:sp>
        <p:nvSpPr>
          <p:cNvPr id="1048688" name="Footer Placeholder 7"/>
          <p:cNvSpPr>
            <a:spLocks noGrp="1"/>
          </p:cNvSpPr>
          <p:nvPr>
            <p:ph type="ftr" sz="quarter" idx="11"/>
          </p:nvPr>
        </p:nvSpPr>
        <p:spPr/>
        <p:txBody>
          <a:bodyPr/>
          <a:p>
            <a:endParaRPr lang="en-US"/>
          </a:p>
        </p:txBody>
      </p:sp>
      <p:sp>
        <p:nvSpPr>
          <p:cNvPr id="1048689" name="Slide Number Placeholder 8"/>
          <p:cNvSpPr>
            <a:spLocks noGrp="1"/>
          </p:cNvSpPr>
          <p:nvPr>
            <p:ph type="sldNum" sz="quarter" idx="12"/>
          </p:nvPr>
        </p:nvSpPr>
        <p:spPr/>
        <p:txBody>
          <a:bodyPr/>
          <a:p>
            <a:fld id="{B2FBFD46-0ACC-4C46-99B2-906129B8D65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83" name=""/>
        <p:cNvGrpSpPr/>
        <p:nvPr/>
      </p:nvGrpSpPr>
      <p:grpSpPr>
        <a:xfrm>
          <a:off x="0" y="0"/>
          <a:ext cx="0" cy="0"/>
          <a:chOff x="0" y="0"/>
          <a:chExt cx="0" cy="0"/>
        </a:xfrm>
      </p:grpSpPr>
      <p:sp>
        <p:nvSpPr>
          <p:cNvPr id="1048651" name="Title 1"/>
          <p:cNvSpPr>
            <a:spLocks noGrp="1"/>
          </p:cNvSpPr>
          <p:nvPr>
            <p:ph type="title"/>
          </p:nvPr>
        </p:nvSpPr>
        <p:spPr/>
        <p:txBody>
          <a:bodyPr/>
          <a:p>
            <a:r>
              <a:rPr lang="en-US"/>
              <a:t>Click to edit Master title style</a:t>
            </a:r>
          </a:p>
        </p:txBody>
      </p:sp>
      <p:sp>
        <p:nvSpPr>
          <p:cNvPr id="1048652" name="Date Placeholder 2"/>
          <p:cNvSpPr>
            <a:spLocks noGrp="1"/>
          </p:cNvSpPr>
          <p:nvPr>
            <p:ph type="dt" sz="half" idx="10"/>
          </p:nvPr>
        </p:nvSpPr>
        <p:spPr/>
        <p:txBody>
          <a:bodyPr/>
          <a:p>
            <a:fld id="{8E59F24C-E0B0-1548-81BE-E8E8D6D202E7}" type="datetimeFigureOut">
              <a:rPr lang="en-US" smtClean="0"/>
              <a:t>6/19/2020</a:t>
            </a:fld>
            <a:endParaRPr lang="en-US"/>
          </a:p>
        </p:txBody>
      </p:sp>
      <p:sp>
        <p:nvSpPr>
          <p:cNvPr id="1048653" name="Footer Placeholder 3"/>
          <p:cNvSpPr>
            <a:spLocks noGrp="1"/>
          </p:cNvSpPr>
          <p:nvPr>
            <p:ph type="ftr" sz="quarter" idx="11"/>
          </p:nvPr>
        </p:nvSpPr>
        <p:spPr/>
        <p:txBody>
          <a:bodyPr/>
          <a:p>
            <a:endParaRPr lang="en-US"/>
          </a:p>
        </p:txBody>
      </p:sp>
      <p:sp>
        <p:nvSpPr>
          <p:cNvPr id="1048654" name="Slide Number Placeholder 4"/>
          <p:cNvSpPr>
            <a:spLocks noGrp="1"/>
          </p:cNvSpPr>
          <p:nvPr>
            <p:ph type="sldNum" sz="quarter" idx="12"/>
          </p:nvPr>
        </p:nvSpPr>
        <p:spPr/>
        <p:txBody>
          <a:bodyPr/>
          <a:p>
            <a:fld id="{B2FBFD46-0ACC-4C46-99B2-906129B8D65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90" name=""/>
        <p:cNvGrpSpPr/>
        <p:nvPr/>
      </p:nvGrpSpPr>
      <p:grpSpPr>
        <a:xfrm>
          <a:off x="0" y="0"/>
          <a:ext cx="0" cy="0"/>
          <a:chOff x="0" y="0"/>
          <a:chExt cx="0" cy="0"/>
        </a:xfrm>
      </p:grpSpPr>
      <p:sp>
        <p:nvSpPr>
          <p:cNvPr id="1048690" name="Date Placeholder 1"/>
          <p:cNvSpPr>
            <a:spLocks noGrp="1"/>
          </p:cNvSpPr>
          <p:nvPr>
            <p:ph type="dt" sz="half" idx="10"/>
          </p:nvPr>
        </p:nvSpPr>
        <p:spPr/>
        <p:txBody>
          <a:bodyPr/>
          <a:p>
            <a:fld id="{8E59F24C-E0B0-1548-81BE-E8E8D6D202E7}" type="datetimeFigureOut">
              <a:rPr lang="en-US" smtClean="0"/>
              <a:t>6/19/2020</a:t>
            </a:fld>
            <a:endParaRPr lang="en-US"/>
          </a:p>
        </p:txBody>
      </p:sp>
      <p:sp>
        <p:nvSpPr>
          <p:cNvPr id="1048691" name="Footer Placeholder 2"/>
          <p:cNvSpPr>
            <a:spLocks noGrp="1"/>
          </p:cNvSpPr>
          <p:nvPr>
            <p:ph type="ftr" sz="quarter" idx="11"/>
          </p:nvPr>
        </p:nvSpPr>
        <p:spPr/>
        <p:txBody>
          <a:bodyPr/>
          <a:p>
            <a:endParaRPr lang="en-US"/>
          </a:p>
        </p:txBody>
      </p:sp>
      <p:sp>
        <p:nvSpPr>
          <p:cNvPr id="1048692" name="Slide Number Placeholder 3"/>
          <p:cNvSpPr>
            <a:spLocks noGrp="1"/>
          </p:cNvSpPr>
          <p:nvPr>
            <p:ph type="sldNum" sz="quarter" idx="12"/>
          </p:nvPr>
        </p:nvSpPr>
        <p:spPr/>
        <p:txBody>
          <a:bodyPr/>
          <a:p>
            <a:fld id="{B2FBFD46-0ACC-4C46-99B2-906129B8D65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91" name=""/>
        <p:cNvGrpSpPr/>
        <p:nvPr/>
      </p:nvGrpSpPr>
      <p:grpSpPr>
        <a:xfrm>
          <a:off x="0" y="0"/>
          <a:ext cx="0" cy="0"/>
          <a:chOff x="0" y="0"/>
          <a:chExt cx="0" cy="0"/>
        </a:xfrm>
      </p:grpSpPr>
      <p:sp>
        <p:nvSpPr>
          <p:cNvPr id="1048693"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694"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95"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Click to edit Master text styles</a:t>
            </a:r>
          </a:p>
        </p:txBody>
      </p:sp>
      <p:sp>
        <p:nvSpPr>
          <p:cNvPr id="1048696" name="Date Placeholder 4"/>
          <p:cNvSpPr>
            <a:spLocks noGrp="1"/>
          </p:cNvSpPr>
          <p:nvPr>
            <p:ph type="dt" sz="half" idx="10"/>
          </p:nvPr>
        </p:nvSpPr>
        <p:spPr/>
        <p:txBody>
          <a:bodyPr/>
          <a:p>
            <a:fld id="{8E59F24C-E0B0-1548-81BE-E8E8D6D202E7}" type="datetimeFigureOut">
              <a:rPr lang="en-US" smtClean="0"/>
              <a:t>6/19/2020</a:t>
            </a:fld>
            <a:endParaRPr lang="en-US"/>
          </a:p>
        </p:txBody>
      </p:sp>
      <p:sp>
        <p:nvSpPr>
          <p:cNvPr id="1048697" name="Footer Placeholder 5"/>
          <p:cNvSpPr>
            <a:spLocks noGrp="1"/>
          </p:cNvSpPr>
          <p:nvPr>
            <p:ph type="ftr" sz="quarter" idx="11"/>
          </p:nvPr>
        </p:nvSpPr>
        <p:spPr/>
        <p:txBody>
          <a:bodyPr/>
          <a:p>
            <a:endParaRPr lang="en-US"/>
          </a:p>
        </p:txBody>
      </p:sp>
      <p:sp>
        <p:nvSpPr>
          <p:cNvPr id="1048698" name="Slide Number Placeholder 6"/>
          <p:cNvSpPr>
            <a:spLocks noGrp="1"/>
          </p:cNvSpPr>
          <p:nvPr>
            <p:ph type="sldNum" sz="quarter" idx="12"/>
          </p:nvPr>
        </p:nvSpPr>
        <p:spPr/>
        <p:txBody>
          <a:bodyPr/>
          <a:p>
            <a:fld id="{B2FBFD46-0ACC-4C46-99B2-906129B8D65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85" name=""/>
        <p:cNvGrpSpPr/>
        <p:nvPr/>
      </p:nvGrpSpPr>
      <p:grpSpPr>
        <a:xfrm>
          <a:off x="0" y="0"/>
          <a:ext cx="0" cy="0"/>
          <a:chOff x="0" y="0"/>
          <a:chExt cx="0" cy="0"/>
        </a:xfrm>
      </p:grpSpPr>
      <p:sp>
        <p:nvSpPr>
          <p:cNvPr id="1048660"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661" name="Picture Placeholder 2"/>
          <p:cNvSpPr>
            <a:spLocks noGrp="1"/>
          </p:cNvSpPr>
          <p:nvPr>
            <p:ph type="pic" idx="1"/>
          </p:nvPr>
        </p:nvSpPr>
        <p:spPr>
          <a:xfrm>
            <a:off x="5183188" y="987425"/>
            <a:ext cx="6172200" cy="4873625"/>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8662"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Click to edit Master text styles</a:t>
            </a:r>
          </a:p>
        </p:txBody>
      </p:sp>
      <p:sp>
        <p:nvSpPr>
          <p:cNvPr id="1048663" name="Date Placeholder 4"/>
          <p:cNvSpPr>
            <a:spLocks noGrp="1"/>
          </p:cNvSpPr>
          <p:nvPr>
            <p:ph type="dt" sz="half" idx="10"/>
          </p:nvPr>
        </p:nvSpPr>
        <p:spPr/>
        <p:txBody>
          <a:bodyPr/>
          <a:p>
            <a:fld id="{8E59F24C-E0B0-1548-81BE-E8E8D6D202E7}" type="datetimeFigureOut">
              <a:rPr lang="en-US" smtClean="0"/>
              <a:t>6/19/2020</a:t>
            </a:fld>
            <a:endParaRPr lang="en-US"/>
          </a:p>
        </p:txBody>
      </p:sp>
      <p:sp>
        <p:nvSpPr>
          <p:cNvPr id="1048664" name="Footer Placeholder 5"/>
          <p:cNvSpPr>
            <a:spLocks noGrp="1"/>
          </p:cNvSpPr>
          <p:nvPr>
            <p:ph type="ftr" sz="quarter" idx="11"/>
          </p:nvPr>
        </p:nvSpPr>
        <p:spPr/>
        <p:txBody>
          <a:bodyPr/>
          <a:p>
            <a:endParaRPr lang="en-US"/>
          </a:p>
        </p:txBody>
      </p:sp>
      <p:sp>
        <p:nvSpPr>
          <p:cNvPr id="1048665" name="Slide Number Placeholder 6"/>
          <p:cNvSpPr>
            <a:spLocks noGrp="1"/>
          </p:cNvSpPr>
          <p:nvPr>
            <p:ph type="sldNum" sz="quarter" idx="12"/>
          </p:nvPr>
        </p:nvSpPr>
        <p:spPr/>
        <p:txBody>
          <a:bodyPr/>
          <a:p>
            <a:fld id="{B2FBFD46-0ACC-4C46-99B2-906129B8D65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1"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p:spPr>
        <p:txBody>
          <a:bodyPr anchor="ctr" bIns="45720" lIns="91440" rIns="91440" rtlCol="0" tIns="45720" vert="horz">
            <a:normAutofit/>
          </a:bodyPr>
          <a:p>
            <a:r>
              <a:rPr lang="en-US"/>
              <a:t>Click to edit Master title style</a:t>
            </a:r>
          </a:p>
        </p:txBody>
      </p:sp>
      <p:sp>
        <p:nvSpPr>
          <p:cNvPr id="1048577" name="Text Placeholder 2"/>
          <p:cNvSpPr>
            <a:spLocks noGrp="1"/>
          </p:cNvSpPr>
          <p:nvPr>
            <p:ph type="body" idx="1"/>
          </p:nvPr>
        </p:nvSpPr>
        <p:spPr>
          <a:xfrm>
            <a:off x="838200" y="1825625"/>
            <a:ext cx="10515600" cy="4351338"/>
          </a:xfrm>
          <a:prstGeom prst="rect"/>
        </p:spPr>
        <p:txBody>
          <a:bodyPr bIns="45720" lIns="91440" rIns="91440" rtlCol="0" tIns="45720" vert="horz">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838200" y="6356350"/>
            <a:ext cx="2743200" cy="365125"/>
          </a:xfrm>
          <a:prstGeom prst="rect"/>
        </p:spPr>
        <p:txBody>
          <a:bodyPr anchor="ctr" bIns="45720" lIns="91440" rIns="91440" rtlCol="0" tIns="45720" vert="horz"/>
          <a:lstStyle>
            <a:lvl1pPr algn="l">
              <a:defRPr sz="1200">
                <a:solidFill>
                  <a:schemeClr val="tx1">
                    <a:tint val="75000"/>
                  </a:schemeClr>
                </a:solidFill>
              </a:defRPr>
            </a:lvl1pPr>
          </a:lstStyle>
          <a:p>
            <a:fld id="{8E59F24C-E0B0-1548-81BE-E8E8D6D202E7}" type="datetimeFigureOut">
              <a:rPr lang="en-US" smtClean="0"/>
              <a:t>6/19/2020</a:t>
            </a:fld>
            <a:endParaRPr lang="en-US"/>
          </a:p>
        </p:txBody>
      </p:sp>
      <p:sp>
        <p:nvSpPr>
          <p:cNvPr id="1048579" name="Footer Placeholder 4"/>
          <p:cNvSpPr>
            <a:spLocks noGrp="1"/>
          </p:cNvSpPr>
          <p:nvPr>
            <p:ph type="ftr" sz="quarter" idx="3"/>
          </p:nvPr>
        </p:nvSpPr>
        <p:spPr>
          <a:xfrm>
            <a:off x="4038600" y="6356350"/>
            <a:ext cx="41148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p:spPr>
        <p:txBody>
          <a:bodyPr anchor="ctr" bIns="45720" lIns="91440" rIns="91440" rtlCol="0" tIns="45720" vert="horz"/>
          <a:lstStyle>
            <a:lvl1pPr algn="r">
              <a:defRPr sz="1200">
                <a:solidFill>
                  <a:schemeClr val="tx1">
                    <a:tint val="75000"/>
                  </a:schemeClr>
                </a:solidFill>
              </a:defRPr>
            </a:lvl1pPr>
          </a:lstStyle>
          <a:p>
            <a:fld id="{B2FBFD46-0ACC-4C46-99B2-906129B8D652}"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586" name="Title 1"/>
          <p:cNvSpPr>
            <a:spLocks noGrp="1"/>
          </p:cNvSpPr>
          <p:nvPr>
            <p:ph type="ctrTitle"/>
          </p:nvPr>
        </p:nvSpPr>
        <p:spPr>
          <a:xfrm>
            <a:off x="395374" y="898921"/>
            <a:ext cx="12525374" cy="5715001"/>
          </a:xfrm>
        </p:spPr>
        <p:txBody>
          <a:bodyPr>
            <a:normAutofit/>
          </a:bodyPr>
          <a:p>
            <a:r>
              <a:rPr b="1" lang="en-US">
                <a:solidFill>
                  <a:schemeClr val="accent1"/>
                </a:solidFill>
              </a:rPr>
              <a:t>Name </a:t>
            </a:r>
            <a:r>
              <a:rPr b="1" lang="en-US">
                <a:solidFill>
                  <a:schemeClr val="accent1"/>
                </a:solidFill>
              </a:rPr>
              <a:t>M</a:t>
            </a:r>
            <a:r>
              <a:rPr b="1" lang="en-US">
                <a:solidFill>
                  <a:schemeClr val="accent1"/>
                </a:solidFill>
              </a:rPr>
              <a:t>a</a:t>
            </a:r>
            <a:r>
              <a:rPr b="1" lang="en-US">
                <a:solidFill>
                  <a:schemeClr val="accent1"/>
                </a:solidFill>
              </a:rPr>
              <a:t>z</a:t>
            </a:r>
            <a:r>
              <a:rPr b="1" lang="en-US">
                <a:solidFill>
                  <a:schemeClr val="accent1"/>
                </a:solidFill>
              </a:rPr>
              <a:t>h</a:t>
            </a:r>
            <a:r>
              <a:rPr b="1" lang="en-US">
                <a:solidFill>
                  <a:schemeClr val="accent1"/>
                </a:solidFill>
              </a:rPr>
              <a:t>a</a:t>
            </a:r>
            <a:r>
              <a:rPr b="1" lang="en-US">
                <a:solidFill>
                  <a:schemeClr val="accent1"/>
                </a:solidFill>
              </a:rPr>
              <a:t>r</a:t>
            </a:r>
            <a:r>
              <a:rPr b="1" lang="en-US">
                <a:solidFill>
                  <a:schemeClr val="accent1"/>
                </a:solidFill>
              </a:rPr>
              <a:t> </a:t>
            </a:r>
            <a:r>
              <a:rPr b="1" lang="en-US">
                <a:solidFill>
                  <a:schemeClr val="accent1"/>
                </a:solidFill>
              </a:rPr>
              <a:t>A</a:t>
            </a:r>
            <a:r>
              <a:rPr b="1" lang="en-US">
                <a:solidFill>
                  <a:schemeClr val="accent1"/>
                </a:solidFill>
              </a:rPr>
              <a:t>l</a:t>
            </a:r>
            <a:r>
              <a:rPr b="1" lang="en-US">
                <a:solidFill>
                  <a:schemeClr val="accent1"/>
                </a:solidFill>
              </a:rPr>
              <a:t>a</a:t>
            </a:r>
            <a:r>
              <a:rPr b="1" lang="en-US">
                <a:solidFill>
                  <a:schemeClr val="accent1"/>
                </a:solidFill>
              </a:rPr>
              <a:t>m</a:t>
            </a:r>
            <a:br>
              <a:rPr b="1" lang="en-US">
                <a:solidFill>
                  <a:schemeClr val="accent1"/>
                </a:solidFill>
              </a:rPr>
            </a:br>
            <a:r>
              <a:rPr b="1" lang="en-US">
                <a:solidFill>
                  <a:schemeClr val="accent1"/>
                </a:solidFill>
              </a:rPr>
              <a:t>ID 16</a:t>
            </a:r>
            <a:r>
              <a:rPr b="1" lang="en-US">
                <a:solidFill>
                  <a:schemeClr val="accent1"/>
                </a:solidFill>
              </a:rPr>
              <a:t>4</a:t>
            </a:r>
            <a:r>
              <a:rPr b="1" lang="en-US">
                <a:solidFill>
                  <a:schemeClr val="accent1"/>
                </a:solidFill>
              </a:rPr>
              <a:t>4</a:t>
            </a:r>
            <a:r>
              <a:rPr b="1" lang="en-US">
                <a:solidFill>
                  <a:schemeClr val="accent1"/>
                </a:solidFill>
              </a:rPr>
              <a:t>4</a:t>
            </a:r>
            <a:br>
              <a:rPr b="1" lang="en-US">
                <a:solidFill>
                  <a:schemeClr val="accent1"/>
                </a:solidFill>
              </a:rPr>
            </a:br>
            <a:r>
              <a:rPr b="1" lang="en-US">
                <a:solidFill>
                  <a:schemeClr val="accent1"/>
                </a:solidFill>
              </a:rPr>
              <a:t>Bs Radiology(2</a:t>
            </a:r>
            <a:r>
              <a:rPr baseline="30000" b="1" lang="en-US">
                <a:solidFill>
                  <a:schemeClr val="accent1"/>
                </a:solidFill>
              </a:rPr>
              <a:t>nd</a:t>
            </a:r>
            <a:r>
              <a:rPr b="1" lang="en-US">
                <a:solidFill>
                  <a:schemeClr val="accent1"/>
                </a:solidFill>
              </a:rPr>
              <a:t> semester)</a:t>
            </a:r>
            <a:br>
              <a:rPr b="1" lang="en-US">
                <a:solidFill>
                  <a:schemeClr val="accent1"/>
                </a:solidFill>
              </a:rPr>
            </a:br>
            <a:r>
              <a:rPr b="1" lang="en-US">
                <a:solidFill>
                  <a:schemeClr val="accent1"/>
                </a:solidFill>
              </a:rPr>
              <a:t>Physiology Assignment</a:t>
            </a:r>
            <a:br>
              <a:rPr b="1" lang="en-US">
                <a:solidFill>
                  <a:schemeClr val="accent1"/>
                </a:solidFill>
              </a:rPr>
            </a:br>
            <a:r>
              <a:rPr b="1" lang="en-US">
                <a:solidFill>
                  <a:schemeClr val="accent1"/>
                </a:solidFill>
              </a:rPr>
              <a:t>instructor : sir Shahzeb</a:t>
            </a:r>
            <a:br>
              <a:rPr b="1" lang="en-US">
                <a:solidFill>
                  <a:schemeClr val="accent1"/>
                </a:solidFill>
              </a:rPr>
            </a:br>
            <a:endParaRPr b="1" lang="en-US">
              <a:solidFill>
                <a:schemeClr val="accent1"/>
              </a:solidFill>
            </a:endParaRPr>
          </a:p>
        </p:txBody>
      </p:sp>
      <p:sp>
        <p:nvSpPr>
          <p:cNvPr id="1048587" name="Subtitle 2"/>
          <p:cNvSpPr>
            <a:spLocks noGrp="1"/>
          </p:cNvSpPr>
          <p:nvPr>
            <p:ph type="subTitle" idx="1"/>
          </p:nvPr>
        </p:nvSpPr>
        <p:spPr>
          <a:xfrm>
            <a:off x="1262064" y="4048522"/>
            <a:ext cx="9144000" cy="2565400"/>
          </a:xfrm>
        </p:spPr>
        <p:txBody>
          <a:bodyPr/>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61" name=""/>
        <p:cNvGrpSpPr/>
        <p:nvPr/>
      </p:nvGrpSpPr>
      <p:grpSpPr>
        <a:xfrm>
          <a:off x="0" y="0"/>
          <a:ext cx="0" cy="0"/>
          <a:chOff x="0" y="0"/>
          <a:chExt cx="0" cy="0"/>
        </a:xfrm>
      </p:grpSpPr>
      <p:sp>
        <p:nvSpPr>
          <p:cNvPr id="1048612" name="Title 1"/>
          <p:cNvSpPr>
            <a:spLocks noGrp="1"/>
          </p:cNvSpPr>
          <p:nvPr>
            <p:ph type="title"/>
          </p:nvPr>
        </p:nvSpPr>
        <p:spPr/>
        <p:txBody>
          <a:bodyPr/>
          <a:p>
            <a:r>
              <a:rPr b="1" lang="en-US">
                <a:solidFill>
                  <a:schemeClr val="accent1"/>
                </a:solidFill>
              </a:rPr>
              <a:t>Functions of Blood</a:t>
            </a:r>
          </a:p>
        </p:txBody>
      </p:sp>
      <p:sp>
        <p:nvSpPr>
          <p:cNvPr id="1048613" name="Content Placeholder 2"/>
          <p:cNvSpPr>
            <a:spLocks noGrp="1"/>
          </p:cNvSpPr>
          <p:nvPr>
            <p:ph idx="1"/>
          </p:nvPr>
        </p:nvSpPr>
        <p:spPr/>
        <p:txBody>
          <a:bodyPr/>
          <a:p>
            <a:pPr indent="0" marL="0">
              <a:buNone/>
            </a:pPr>
            <a:r>
              <a:rPr lang="en-US"/>
              <a:t>Blood performs the following functions.</a:t>
            </a:r>
          </a:p>
          <a:p>
            <a:r>
              <a:rPr lang="en-US"/>
              <a:t>The blood is the major agent for the transport of materials in the body</a:t>
            </a:r>
          </a:p>
          <a:p>
            <a:r>
              <a:rPr lang="en-US"/>
              <a:t>Oxygen and carbon dioxide are transported by blood to all cells of the body</a:t>
            </a:r>
          </a:p>
          <a:p>
            <a:r>
              <a:rPr lang="en-US"/>
              <a:t>The blood helps in maintaining the body temperature, the concentration of water and salt</a:t>
            </a:r>
          </a:p>
          <a:p>
            <a:r>
              <a:rPr lang="en-US"/>
              <a:t>Plasma transports digested food , minerals, water, enzymes, hormones  and waste materials </a:t>
            </a:r>
          </a:p>
          <a:p>
            <a:pPr indent="0" marL="0">
              <a:buNone/>
            </a:pP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63" name=""/>
        <p:cNvGrpSpPr/>
        <p:nvPr/>
      </p:nvGrpSpPr>
      <p:grpSpPr>
        <a:xfrm>
          <a:off x="0" y="0"/>
          <a:ext cx="0" cy="0"/>
          <a:chOff x="0" y="0"/>
          <a:chExt cx="0" cy="0"/>
        </a:xfrm>
      </p:grpSpPr>
      <p:sp>
        <p:nvSpPr>
          <p:cNvPr id="1048616" name="Title 1"/>
          <p:cNvSpPr>
            <a:spLocks noGrp="1"/>
          </p:cNvSpPr>
          <p:nvPr>
            <p:ph type="title"/>
          </p:nvPr>
        </p:nvSpPr>
        <p:spPr/>
        <p:txBody>
          <a:bodyPr/>
          <a:p>
            <a:r>
              <a:rPr b="1" lang="en-US">
                <a:solidFill>
                  <a:schemeClr val="accent1"/>
                </a:solidFill>
              </a:rPr>
              <a:t>Physiology of Cardiovascular System.</a:t>
            </a:r>
          </a:p>
        </p:txBody>
      </p:sp>
      <p:sp>
        <p:nvSpPr>
          <p:cNvPr id="1048617" name="Content Placeholder 2"/>
          <p:cNvSpPr>
            <a:spLocks noGrp="1"/>
          </p:cNvSpPr>
          <p:nvPr>
            <p:ph idx="1"/>
          </p:nvPr>
        </p:nvSpPr>
        <p:spPr/>
        <p:txBody>
          <a:bodyPr>
            <a:normAutofit fontScale="92857" lnSpcReduction="10000"/>
          </a:bodyPr>
          <a:p>
            <a:pPr indent="0" marL="0">
              <a:buNone/>
            </a:pPr>
            <a:r>
              <a:rPr lang="en-US"/>
              <a:t>The heart is an muscular pumping organ .It is enclosed in a tough membrane called</a:t>
            </a:r>
            <a:r>
              <a:rPr lang="en-US">
                <a:solidFill>
                  <a:schemeClr val="accent1"/>
                </a:solidFill>
              </a:rPr>
              <a:t> the pericardium.</a:t>
            </a:r>
            <a:r>
              <a:rPr lang="en-US"/>
              <a:t> There is fluid between the heart and the pericardium called </a:t>
            </a:r>
            <a:r>
              <a:rPr lang="en-US">
                <a:solidFill>
                  <a:schemeClr val="accent1"/>
                </a:solidFill>
              </a:rPr>
              <a:t>pericardial fluid.</a:t>
            </a:r>
            <a:r>
              <a:rPr lang="en-US"/>
              <a:t> This fluid lubricates the heart during movement. The pericardium also prevents the heart from becoming larger in certain conditions.</a:t>
            </a:r>
          </a:p>
          <a:p>
            <a:pPr indent="0" marL="0">
              <a:buNone/>
            </a:pPr>
            <a:r>
              <a:rPr lang="en-US"/>
              <a:t>The heart consists of following four chambers.</a:t>
            </a:r>
          </a:p>
          <a:p>
            <a:r>
              <a:rPr lang="en-US"/>
              <a:t>Right auricle or atrium</a:t>
            </a:r>
          </a:p>
          <a:p>
            <a:r>
              <a:rPr lang="en-US"/>
              <a:t>Left auricle or atrium</a:t>
            </a:r>
          </a:p>
          <a:p>
            <a:r>
              <a:rPr lang="en-US"/>
              <a:t>Right ventricle </a:t>
            </a:r>
          </a:p>
          <a:p>
            <a:r>
              <a:rPr lang="en-US"/>
              <a:t>Left ventricle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64" name=""/>
        <p:cNvGrpSpPr/>
        <p:nvPr/>
      </p:nvGrpSpPr>
      <p:grpSpPr>
        <a:xfrm>
          <a:off x="0" y="0"/>
          <a:ext cx="0" cy="0"/>
          <a:chOff x="0" y="0"/>
          <a:chExt cx="0" cy="0"/>
        </a:xfrm>
      </p:grpSpPr>
      <p:sp>
        <p:nvSpPr>
          <p:cNvPr id="1048618" name="Title 1"/>
          <p:cNvSpPr>
            <a:spLocks noGrp="1"/>
          </p:cNvSpPr>
          <p:nvPr>
            <p:ph type="title"/>
          </p:nvPr>
        </p:nvSpPr>
        <p:spPr/>
        <p:txBody>
          <a:bodyPr/>
          <a:p>
            <a:r>
              <a:rPr b="1" lang="en-US">
                <a:solidFill>
                  <a:schemeClr val="accent1"/>
                </a:solidFill>
              </a:rPr>
              <a:t>Function of Heart.</a:t>
            </a:r>
          </a:p>
        </p:txBody>
      </p:sp>
      <p:sp>
        <p:nvSpPr>
          <p:cNvPr id="1048619" name="Content Placeholder 2"/>
          <p:cNvSpPr>
            <a:spLocks noGrp="1"/>
          </p:cNvSpPr>
          <p:nvPr>
            <p:ph idx="1"/>
          </p:nvPr>
        </p:nvSpPr>
        <p:spPr/>
        <p:txBody>
          <a:bodyPr>
            <a:normAutofit fontScale="96429" lnSpcReduction="10000"/>
          </a:bodyPr>
          <a:p>
            <a:pPr indent="0" marL="0">
              <a:buNone/>
            </a:pPr>
            <a:r>
              <a:rPr lang="en-US"/>
              <a:t>Right auricle and right ventricle contain deoxygenated blood .The auricles bring blood back towards the heart while the ventricles always carry blood away from the heart. The right auricle opens into the right ventricle through a value called</a:t>
            </a:r>
            <a:r>
              <a:rPr lang="en-US">
                <a:solidFill>
                  <a:schemeClr val="accent1"/>
                </a:solidFill>
              </a:rPr>
              <a:t> tricuspid valve.</a:t>
            </a:r>
            <a:r>
              <a:rPr lang="en-US"/>
              <a:t> There is a </a:t>
            </a:r>
            <a:r>
              <a:rPr lang="en-US">
                <a:solidFill>
                  <a:schemeClr val="accent1"/>
                </a:solidFill>
              </a:rPr>
              <a:t>bicuspid valve</a:t>
            </a:r>
            <a:r>
              <a:rPr lang="en-US"/>
              <a:t> between the left  auricle and left ventricle. These valves control the blood flow and keep it in only one direction. </a:t>
            </a:r>
          </a:p>
          <a:p>
            <a:pPr indent="0" marL="0">
              <a:buNone/>
            </a:pPr>
            <a:r>
              <a:rPr lang="en-US"/>
              <a:t>The blood flows into the right auricle by means of a </a:t>
            </a:r>
            <a:r>
              <a:rPr lang="en-US">
                <a:solidFill>
                  <a:schemeClr val="accent1"/>
                </a:solidFill>
              </a:rPr>
              <a:t>superior vena cava and inferior vena cava .</a:t>
            </a:r>
            <a:r>
              <a:rPr lang="en-US"/>
              <a:t> The superior vena cava brings the deoxygenated blood from the upper region of the body such as the head and arms. The inferior vena cava brings the deoxygenated blood from the lower region of the body.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67" name=""/>
        <p:cNvGrpSpPr/>
        <p:nvPr/>
      </p:nvGrpSpPr>
      <p:grpSpPr>
        <a:xfrm>
          <a:off x="0" y="0"/>
          <a:ext cx="0" cy="0"/>
          <a:chOff x="0" y="0"/>
          <a:chExt cx="0" cy="0"/>
        </a:xfrm>
      </p:grpSpPr>
      <p:sp>
        <p:nvSpPr>
          <p:cNvPr id="1048624" name="Title 1"/>
          <p:cNvSpPr>
            <a:spLocks noGrp="1"/>
          </p:cNvSpPr>
          <p:nvPr>
            <p:ph type="title"/>
          </p:nvPr>
        </p:nvSpPr>
        <p:spPr/>
        <p:txBody>
          <a:bodyPr/>
          <a:p>
            <a:endParaRPr lang="en-US"/>
          </a:p>
        </p:txBody>
      </p:sp>
      <p:pic>
        <p:nvPicPr>
          <p:cNvPr id="2097157" name="Picture 4"/>
          <p:cNvPicPr>
            <a:picLocks noChangeAspect="1" noGrp="1"/>
          </p:cNvPicPr>
          <p:nvPr>
            <p:ph idx="1"/>
          </p:nvPr>
        </p:nvPicPr>
        <p:blipFill>
          <a:blip xmlns:r="http://schemas.openxmlformats.org/officeDocument/2006/relationships" r:embed="rId1"/>
          <a:stretch>
            <a:fillRect/>
          </a:stretch>
        </p:blipFill>
        <p:spPr>
          <a:xfrm>
            <a:off x="3274219" y="1785938"/>
            <a:ext cx="5595937" cy="4706937"/>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68" name=""/>
        <p:cNvGrpSpPr/>
        <p:nvPr/>
      </p:nvGrpSpPr>
      <p:grpSpPr>
        <a:xfrm>
          <a:off x="0" y="0"/>
          <a:ext cx="0" cy="0"/>
          <a:chOff x="0" y="0"/>
          <a:chExt cx="0" cy="0"/>
        </a:xfrm>
      </p:grpSpPr>
      <p:sp>
        <p:nvSpPr>
          <p:cNvPr id="1048625" name="Title 1"/>
          <p:cNvSpPr>
            <a:spLocks noGrp="1"/>
          </p:cNvSpPr>
          <p:nvPr>
            <p:ph type="title"/>
          </p:nvPr>
        </p:nvSpPr>
        <p:spPr/>
        <p:txBody>
          <a:bodyPr/>
          <a:p>
            <a:r>
              <a:rPr b="1" lang="en-US">
                <a:solidFill>
                  <a:schemeClr val="accent1"/>
                </a:solidFill>
              </a:rPr>
              <a:t>Blood Vessels.</a:t>
            </a:r>
          </a:p>
        </p:txBody>
      </p:sp>
      <p:sp>
        <p:nvSpPr>
          <p:cNvPr id="1048626" name="Content Placeholder 2"/>
          <p:cNvSpPr>
            <a:spLocks noGrp="1"/>
          </p:cNvSpPr>
          <p:nvPr>
            <p:ph idx="1"/>
          </p:nvPr>
        </p:nvSpPr>
        <p:spPr/>
        <p:txBody>
          <a:bodyPr/>
          <a:p>
            <a:pPr indent="0" marL="0">
              <a:buNone/>
            </a:pPr>
            <a:r>
              <a:rPr lang="en-US"/>
              <a:t>Blood is transported from the heart to the whole body through a very specialized of vessels.</a:t>
            </a:r>
          </a:p>
          <a:p>
            <a:pPr indent="0" marL="0">
              <a:buNone/>
            </a:pPr>
            <a:r>
              <a:rPr lang="en-US"/>
              <a:t>These vessels are arteries, veins and capillaries</a:t>
            </a:r>
          </a:p>
          <a:p>
            <a:pPr indent="-514350" marL="514350">
              <a:buFont typeface="+mj-lt"/>
              <a:buAutoNum type="arabicPeriod"/>
            </a:pPr>
            <a:r>
              <a:rPr b="1" lang="en-US">
                <a:solidFill>
                  <a:schemeClr val="accent1"/>
                </a:solidFill>
              </a:rPr>
              <a:t>Arteries</a:t>
            </a:r>
          </a:p>
          <a:p>
            <a:pPr indent="0" marL="0">
              <a:buNone/>
            </a:pPr>
            <a:r>
              <a:rPr lang="en-US"/>
              <a:t>Those blood vessels, which carry blood from the heart to all parts of the body , are called arteries. They carry oxygenated blood except pulmonary artery , which carries deoxygenated blood to the lungs for oxygenation. The wall of artery is made of three layers</a:t>
            </a:r>
          </a:p>
          <a:p>
            <a:pPr indent="0" marL="0">
              <a:buNone/>
            </a:pP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70" name=""/>
        <p:cNvGrpSpPr/>
        <p:nvPr/>
      </p:nvGrpSpPr>
      <p:grpSpPr>
        <a:xfrm>
          <a:off x="0" y="0"/>
          <a:ext cx="0" cy="0"/>
          <a:chOff x="0" y="0"/>
          <a:chExt cx="0" cy="0"/>
        </a:xfrm>
      </p:grpSpPr>
      <p:sp>
        <p:nvSpPr>
          <p:cNvPr id="1048629" name="Title 1"/>
          <p:cNvSpPr>
            <a:spLocks noGrp="1"/>
          </p:cNvSpPr>
          <p:nvPr>
            <p:ph type="title"/>
          </p:nvPr>
        </p:nvSpPr>
        <p:spPr/>
        <p:txBody>
          <a:bodyPr/>
          <a:p>
            <a:r>
              <a:rPr b="1" lang="en-US">
                <a:solidFill>
                  <a:schemeClr val="accent1"/>
                </a:solidFill>
              </a:rPr>
              <a:t>2. Capillaries</a:t>
            </a:r>
          </a:p>
        </p:txBody>
      </p:sp>
      <p:sp>
        <p:nvSpPr>
          <p:cNvPr id="1048630" name="Content Placeholder 2"/>
          <p:cNvSpPr>
            <a:spLocks noGrp="1"/>
          </p:cNvSpPr>
          <p:nvPr>
            <p:ph idx="1"/>
          </p:nvPr>
        </p:nvSpPr>
        <p:spPr/>
        <p:txBody>
          <a:bodyPr>
            <a:normAutofit fontScale="89286" lnSpcReduction="10000"/>
          </a:bodyPr>
          <a:p>
            <a:pPr indent="0" marL="0">
              <a:buNone/>
            </a:pPr>
            <a:r>
              <a:rPr lang="en-US"/>
              <a:t>They are the finest microscopic blood vessles. Their diameter is 8-10 micro meter. Their wall is only one cell thick and very permeable.These capillaries come very close to the cells in such a way the exchange of materials take place between the capillaries and cells of the tissues .After the exchange of material, capillaries start joining to from venules. The venules join to form veins.</a:t>
            </a:r>
          </a:p>
          <a:p>
            <a:pPr indent="0" marL="0">
              <a:buNone/>
            </a:pPr>
            <a:r>
              <a:rPr b="1" lang="en-US">
                <a:solidFill>
                  <a:schemeClr val="accent1"/>
                </a:solidFill>
              </a:rPr>
              <a:t>3. Veins.</a:t>
            </a:r>
            <a:endParaRPr lang="en-US"/>
          </a:p>
          <a:p>
            <a:pPr indent="0" marL="0">
              <a:buNone/>
            </a:pPr>
            <a:r>
              <a:rPr lang="en-US"/>
              <a:t>Those blood vessels, which bring from all parts of the body back to the heart, are called veins except pulmonary vein which brings oxygenated blood from lungs to the heart. Vein prevent the back flow of blood.When they arise from the capillaries they are very narrow. They gradually join together forming large veins in the body.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72" name=""/>
        <p:cNvGrpSpPr/>
        <p:nvPr/>
      </p:nvGrpSpPr>
      <p:grpSpPr>
        <a:xfrm>
          <a:off x="0" y="0"/>
          <a:ext cx="0" cy="0"/>
          <a:chOff x="0" y="0"/>
          <a:chExt cx="0" cy="0"/>
        </a:xfrm>
      </p:grpSpPr>
      <p:sp>
        <p:nvSpPr>
          <p:cNvPr id="1048633" name="Title 1"/>
          <p:cNvSpPr>
            <a:spLocks noGrp="1"/>
          </p:cNvSpPr>
          <p:nvPr>
            <p:ph type="title"/>
          </p:nvPr>
        </p:nvSpPr>
        <p:spPr/>
        <p:txBody>
          <a:bodyPr/>
          <a:p>
            <a:endParaRPr lang="en-US"/>
          </a:p>
        </p:txBody>
      </p:sp>
      <p:pic>
        <p:nvPicPr>
          <p:cNvPr id="2097158" name="Picture 4"/>
          <p:cNvPicPr>
            <a:picLocks noChangeAspect="1" noGrp="1"/>
          </p:cNvPicPr>
          <p:nvPr>
            <p:ph idx="1"/>
          </p:nvPr>
        </p:nvPicPr>
        <p:blipFill>
          <a:blip xmlns:r="http://schemas.openxmlformats.org/officeDocument/2006/relationships" r:embed="rId1"/>
          <a:stretch>
            <a:fillRect/>
          </a:stretch>
        </p:blipFill>
        <p:spPr>
          <a:xfrm>
            <a:off x="3036094" y="2071688"/>
            <a:ext cx="6119812" cy="4048125"/>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73" name=""/>
        <p:cNvGrpSpPr/>
        <p:nvPr/>
      </p:nvGrpSpPr>
      <p:grpSpPr>
        <a:xfrm>
          <a:off x="0" y="0"/>
          <a:ext cx="0" cy="0"/>
          <a:chOff x="0" y="0"/>
          <a:chExt cx="0" cy="0"/>
        </a:xfrm>
      </p:grpSpPr>
      <p:sp>
        <p:nvSpPr>
          <p:cNvPr id="1048634" name="Title 1"/>
          <p:cNvSpPr>
            <a:spLocks noGrp="1"/>
          </p:cNvSpPr>
          <p:nvPr>
            <p:ph type="title"/>
          </p:nvPr>
        </p:nvSpPr>
        <p:spPr/>
        <p:txBody>
          <a:bodyPr/>
          <a:p>
            <a:r>
              <a:rPr b="1" lang="en-US">
                <a:solidFill>
                  <a:schemeClr val="accent1"/>
                </a:solidFill>
              </a:rPr>
              <a:t>Physiology of pulmonary system circulation</a:t>
            </a:r>
          </a:p>
        </p:txBody>
      </p:sp>
      <p:sp>
        <p:nvSpPr>
          <p:cNvPr id="1048635" name="Content Placeholder 2"/>
          <p:cNvSpPr>
            <a:spLocks noGrp="1"/>
          </p:cNvSpPr>
          <p:nvPr>
            <p:ph idx="1"/>
          </p:nvPr>
        </p:nvSpPr>
        <p:spPr/>
        <p:txBody>
          <a:bodyPr/>
          <a:p>
            <a:pPr indent="0" marL="0">
              <a:buNone/>
            </a:pPr>
            <a:r>
              <a:rPr lang="en-US"/>
              <a:t>The pulmonary circulation is the portion of the circulatory system which carries deoxygenated blood away from the right ventricle to the lungs and returns oxygenated blood to the left atrium and ventricle of the heart. The term pulmonary circulation is readily paired and contrasted with the systemic circulation. The vessels of the  pulmonary circulation are the pulmonary arteries and the pulmonary veins.</a:t>
            </a:r>
          </a:p>
          <a:p>
            <a:pPr indent="0" marL="0">
              <a:buNone/>
            </a:pPr>
            <a:r>
              <a:rPr lang="en-US"/>
              <a:t>A separate system known as the bronchial circulation supplies oxygenated blood to the tussues of the larger airways of the lungs.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74" name=""/>
        <p:cNvGrpSpPr/>
        <p:nvPr/>
      </p:nvGrpSpPr>
      <p:grpSpPr>
        <a:xfrm>
          <a:off x="0" y="0"/>
          <a:ext cx="0" cy="0"/>
          <a:chOff x="0" y="0"/>
          <a:chExt cx="0" cy="0"/>
        </a:xfrm>
      </p:grpSpPr>
      <p:sp>
        <p:nvSpPr>
          <p:cNvPr id="1048636" name="Title 1"/>
          <p:cNvSpPr>
            <a:spLocks noGrp="1"/>
          </p:cNvSpPr>
          <p:nvPr>
            <p:ph type="title"/>
          </p:nvPr>
        </p:nvSpPr>
        <p:spPr/>
        <p:txBody>
          <a:bodyPr/>
          <a:p>
            <a:endParaRPr lang="en-US"/>
          </a:p>
        </p:txBody>
      </p:sp>
      <p:pic>
        <p:nvPicPr>
          <p:cNvPr id="2097159" name="Picture 4"/>
          <p:cNvPicPr>
            <a:picLocks noChangeAspect="1" noGrp="1"/>
          </p:cNvPicPr>
          <p:nvPr>
            <p:ph idx="1"/>
          </p:nvPr>
        </p:nvPicPr>
        <p:blipFill>
          <a:blip xmlns:r="http://schemas.openxmlformats.org/officeDocument/2006/relationships" r:embed="rId1"/>
          <a:stretch>
            <a:fillRect/>
          </a:stretch>
        </p:blipFill>
        <p:spPr>
          <a:xfrm>
            <a:off x="3107531" y="2107406"/>
            <a:ext cx="5786438" cy="4274344"/>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76" name=""/>
        <p:cNvGrpSpPr/>
        <p:nvPr/>
      </p:nvGrpSpPr>
      <p:grpSpPr>
        <a:xfrm>
          <a:off x="0" y="0"/>
          <a:ext cx="0" cy="0"/>
          <a:chOff x="0" y="0"/>
          <a:chExt cx="0" cy="0"/>
        </a:xfrm>
      </p:grpSpPr>
      <p:sp>
        <p:nvSpPr>
          <p:cNvPr id="1048639" name="Title 1"/>
          <p:cNvSpPr>
            <a:spLocks noGrp="1"/>
          </p:cNvSpPr>
          <p:nvPr>
            <p:ph type="title"/>
          </p:nvPr>
        </p:nvSpPr>
        <p:spPr/>
        <p:txBody>
          <a:bodyPr/>
          <a:p>
            <a:r>
              <a:rPr b="1" lang="en-US">
                <a:solidFill>
                  <a:schemeClr val="accent1"/>
                </a:solidFill>
              </a:rPr>
              <a:t>Lungs</a:t>
            </a:r>
          </a:p>
        </p:txBody>
      </p:sp>
      <p:sp>
        <p:nvSpPr>
          <p:cNvPr id="1048640" name="Content Placeholder 2"/>
          <p:cNvSpPr>
            <a:spLocks noGrp="1"/>
          </p:cNvSpPr>
          <p:nvPr>
            <p:ph idx="1"/>
          </p:nvPr>
        </p:nvSpPr>
        <p:spPr/>
        <p:txBody>
          <a:bodyPr>
            <a:normAutofit fontScale="85714" lnSpcReduction="10000"/>
          </a:bodyPr>
          <a:p>
            <a:pPr indent="0" marL="0">
              <a:buNone/>
            </a:pPr>
            <a:r>
              <a:rPr lang="en-US"/>
              <a:t>The pulmonary arteries carry deoxygenated blood to the lungs, where carbon dioxide is released and oxygen is picked up during respiration. Arteries are futher divided into very fine capillaries which are extremely thin walled. The pulmonary vein returns oxygenated blood to the left atrium of the heart.</a:t>
            </a:r>
          </a:p>
          <a:p>
            <a:pPr indent="0" marL="0">
              <a:buNone/>
            </a:pPr>
            <a:r>
              <a:rPr b="1" lang="en-US">
                <a:solidFill>
                  <a:schemeClr val="accent1"/>
                </a:solidFill>
              </a:rPr>
              <a:t>. Veins</a:t>
            </a:r>
          </a:p>
          <a:p>
            <a:pPr indent="0" marL="0">
              <a:buNone/>
            </a:pPr>
            <a:r>
              <a:rPr lang="en-US"/>
              <a:t>The oxygenated blood then leaves the lungs through pulmonary veins, which return it to the left part of the heart, completing the pulmonary cycle. This blood then enters the left atrium, which pumps it through the mitral valve into the left ventricle from the left ventricle, the blood passes through the aortic valve to the aorta. The blood is then distributed to the body through the systemic circulation before returning again to the pulmonary circulation.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50" name=""/>
        <p:cNvGrpSpPr/>
        <p:nvPr/>
      </p:nvGrpSpPr>
      <p:grpSpPr>
        <a:xfrm>
          <a:off x="0" y="0"/>
          <a:ext cx="0" cy="0"/>
          <a:chOff x="0" y="0"/>
          <a:chExt cx="0" cy="0"/>
        </a:xfrm>
      </p:grpSpPr>
      <p:sp>
        <p:nvSpPr>
          <p:cNvPr id="1048593" name="Title 1"/>
          <p:cNvSpPr>
            <a:spLocks noGrp="1"/>
          </p:cNvSpPr>
          <p:nvPr>
            <p:ph type="title"/>
          </p:nvPr>
        </p:nvSpPr>
        <p:spPr/>
        <p:txBody>
          <a:bodyPr>
            <a:normAutofit/>
          </a:bodyPr>
          <a:p>
            <a:r>
              <a:rPr b="1" sz="3200" lang="en-US">
                <a:solidFill>
                  <a:schemeClr val="accent1"/>
                </a:solidFill>
              </a:rPr>
              <a:t>Blood</a:t>
            </a:r>
          </a:p>
        </p:txBody>
      </p:sp>
      <p:sp>
        <p:nvSpPr>
          <p:cNvPr id="1048594" name="Content Placeholder 2"/>
          <p:cNvSpPr>
            <a:spLocks noGrp="1"/>
          </p:cNvSpPr>
          <p:nvPr>
            <p:ph idx="1"/>
          </p:nvPr>
        </p:nvSpPr>
        <p:spPr/>
        <p:txBody>
          <a:bodyPr>
            <a:normAutofit/>
          </a:bodyPr>
          <a:p>
            <a:pPr indent="0" marL="0">
              <a:buNone/>
            </a:pPr>
            <a:r>
              <a:rPr sz="2400" lang="en-US"/>
              <a:t>Blood is specialized body fluid.Blood is reddish fluid that circulates in the body.Its volume is different in various animals.In a healthy person the amount of blood is about 8per of his body weight or about 5 litres. </a:t>
            </a:r>
          </a:p>
          <a:p>
            <a:pPr indent="0" marL="0">
              <a:buNone/>
            </a:pPr>
            <a:r>
              <a:rPr sz="2400" lang="en-US"/>
              <a:t>Blood has many different functions including transporting oxygen and nutrients to the lungs and tissues.</a:t>
            </a:r>
          </a:p>
          <a:p>
            <a:pPr indent="0" marL="0">
              <a:buNone/>
            </a:pPr>
            <a:r>
              <a:rPr b="1" lang="en-US">
                <a:solidFill>
                  <a:schemeClr val="accent1"/>
                </a:solidFill>
              </a:rPr>
              <a:t>Composition of Blood.</a:t>
            </a:r>
          </a:p>
          <a:p>
            <a:pPr indent="0" marL="0">
              <a:buNone/>
            </a:pPr>
            <a:r>
              <a:rPr lang="en-US"/>
              <a:t>Blood is composed of two main parts, </a:t>
            </a:r>
          </a:p>
          <a:p>
            <a:r>
              <a:rPr lang="en-US"/>
              <a:t>Plasma</a:t>
            </a:r>
          </a:p>
          <a:p>
            <a:r>
              <a:rPr lang="en-US"/>
              <a:t>Blood Cells</a:t>
            </a:r>
          </a:p>
          <a:p>
            <a:pPr indent="0" marL="0">
              <a:buNone/>
            </a:pP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77" name=""/>
        <p:cNvGrpSpPr/>
        <p:nvPr/>
      </p:nvGrpSpPr>
      <p:grpSpPr>
        <a:xfrm>
          <a:off x="0" y="0"/>
          <a:ext cx="0" cy="0"/>
          <a:chOff x="0" y="0"/>
          <a:chExt cx="0" cy="0"/>
        </a:xfrm>
      </p:grpSpPr>
      <p:sp>
        <p:nvSpPr>
          <p:cNvPr id="1048641" name="Title 1"/>
          <p:cNvSpPr>
            <a:spLocks noGrp="1"/>
          </p:cNvSpPr>
          <p:nvPr>
            <p:ph type="title"/>
          </p:nvPr>
        </p:nvSpPr>
        <p:spPr/>
        <p:txBody>
          <a:bodyPr/>
          <a:p>
            <a:r>
              <a:rPr b="1" lang="en-US">
                <a:solidFill>
                  <a:schemeClr val="accent1"/>
                </a:solidFill>
              </a:rPr>
              <a:t>Arteries.</a:t>
            </a:r>
          </a:p>
        </p:txBody>
      </p:sp>
      <p:sp>
        <p:nvSpPr>
          <p:cNvPr id="1048642" name="Content Placeholder 2"/>
          <p:cNvSpPr>
            <a:spLocks noGrp="1"/>
          </p:cNvSpPr>
          <p:nvPr>
            <p:ph idx="1"/>
          </p:nvPr>
        </p:nvSpPr>
        <p:spPr/>
        <p:txBody>
          <a:bodyPr/>
          <a:p>
            <a:pPr indent="0" marL="0">
              <a:buNone/>
            </a:pPr>
            <a:r>
              <a:rPr lang="en-US"/>
              <a:t>From the right ventricle, blood is pumped through the semilunar pulmonary valve into the left and right main pulmonary arteries which branch into smaller pulmonary arteries that spread throughout the lungs.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78" name=""/>
        <p:cNvGrpSpPr/>
        <p:nvPr/>
      </p:nvGrpSpPr>
      <p:grpSpPr>
        <a:xfrm>
          <a:off x="0" y="0"/>
          <a:ext cx="0" cy="0"/>
          <a:chOff x="0" y="0"/>
          <a:chExt cx="0" cy="0"/>
        </a:xfrm>
      </p:grpSpPr>
      <p:sp>
        <p:nvSpPr>
          <p:cNvPr id="1048643" name="Title 1"/>
          <p:cNvSpPr>
            <a:spLocks noGrp="1"/>
          </p:cNvSpPr>
          <p:nvPr>
            <p:ph type="title"/>
          </p:nvPr>
        </p:nvSpPr>
        <p:spPr/>
        <p:txBody>
          <a:bodyPr/>
          <a:p>
            <a:endParaRPr lang="en-US"/>
          </a:p>
        </p:txBody>
      </p:sp>
      <p:pic>
        <p:nvPicPr>
          <p:cNvPr id="2097160" name="Picture 4"/>
          <p:cNvPicPr>
            <a:picLocks noChangeAspect="1" noGrp="1"/>
          </p:cNvPicPr>
          <p:nvPr>
            <p:ph idx="1"/>
          </p:nvPr>
        </p:nvPicPr>
        <p:blipFill>
          <a:blip xmlns:r="http://schemas.openxmlformats.org/officeDocument/2006/relationships" r:embed="rId1"/>
          <a:stretch>
            <a:fillRect/>
          </a:stretch>
        </p:blipFill>
        <p:spPr>
          <a:xfrm>
            <a:off x="2440781" y="1928813"/>
            <a:ext cx="6858000" cy="4405312"/>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79" name=""/>
        <p:cNvGrpSpPr/>
        <p:nvPr/>
      </p:nvGrpSpPr>
      <p:grpSpPr>
        <a:xfrm>
          <a:off x="0" y="0"/>
          <a:ext cx="0" cy="0"/>
          <a:chOff x="0" y="0"/>
          <a:chExt cx="0" cy="0"/>
        </a:xfrm>
      </p:grpSpPr>
      <p:sp>
        <p:nvSpPr>
          <p:cNvPr id="1048644" name="Title 1"/>
          <p:cNvSpPr>
            <a:spLocks noGrp="1"/>
          </p:cNvSpPr>
          <p:nvPr>
            <p:ph type="title"/>
          </p:nvPr>
        </p:nvSpPr>
        <p:spPr/>
        <p:txBody>
          <a:bodyPr/>
          <a:p>
            <a:r>
              <a:rPr b="1" lang="en-US">
                <a:solidFill>
                  <a:schemeClr val="accent1"/>
                </a:solidFill>
              </a:rPr>
              <a:t>Development </a:t>
            </a:r>
          </a:p>
        </p:txBody>
      </p:sp>
      <p:sp>
        <p:nvSpPr>
          <p:cNvPr id="1048645" name="Content Placeholder 2"/>
          <p:cNvSpPr>
            <a:spLocks noGrp="1"/>
          </p:cNvSpPr>
          <p:nvPr>
            <p:ph idx="1"/>
          </p:nvPr>
        </p:nvSpPr>
        <p:spPr/>
        <p:txBody>
          <a:bodyPr>
            <a:normAutofit fontScale="92857" lnSpcReduction="20000"/>
          </a:bodyPr>
          <a:p>
            <a:pPr indent="0" marL="0">
              <a:buNone/>
            </a:pPr>
            <a:r>
              <a:rPr lang="en-US"/>
              <a:t>The pulmonary circulation loop is virtually by passed in fetal circulation The fetal lungs are collapsed, and blood passes from the right atrium directly into the left atrium through the foramen ovale an open conduit between the paired atria or through the ductus arteriosus a shut between the pulmonary artery and the aorta.</a:t>
            </a:r>
          </a:p>
          <a:p>
            <a:pPr indent="0" marL="0">
              <a:buNone/>
            </a:pPr>
            <a:r>
              <a:rPr lang="en-US"/>
              <a:t>When the lungs expand at birth, the pulmonary pressure drops and blood is drawn from the right atrium into the right ventricle and through the pulmonary circuit.</a:t>
            </a:r>
          </a:p>
          <a:p>
            <a:pPr indent="0" marL="0">
              <a:buNone/>
            </a:pPr>
            <a:r>
              <a:rPr lang="en-US"/>
              <a:t>Over the course of several months the foramen ovale closes, leaving a shallow depression known as the fossa ovalis.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81" name=""/>
        <p:cNvGrpSpPr/>
        <p:nvPr/>
      </p:nvGrpSpPr>
      <p:grpSpPr>
        <a:xfrm>
          <a:off x="0" y="0"/>
          <a:ext cx="0" cy="0"/>
          <a:chOff x="0" y="0"/>
          <a:chExt cx="0" cy="0"/>
        </a:xfrm>
      </p:grpSpPr>
      <p:sp>
        <p:nvSpPr>
          <p:cNvPr id="1048648" name="Title 1"/>
          <p:cNvSpPr>
            <a:spLocks noGrp="1"/>
          </p:cNvSpPr>
          <p:nvPr>
            <p:ph type="title"/>
          </p:nvPr>
        </p:nvSpPr>
        <p:spPr/>
        <p:txBody>
          <a:bodyPr/>
          <a:p>
            <a:endParaRPr lang="en-US"/>
          </a:p>
        </p:txBody>
      </p:sp>
      <p:pic>
        <p:nvPicPr>
          <p:cNvPr id="2097161" name="Picture 4"/>
          <p:cNvPicPr>
            <a:picLocks noChangeAspect="1" noGrp="1"/>
          </p:cNvPicPr>
          <p:nvPr>
            <p:ph idx="1"/>
          </p:nvPr>
        </p:nvPicPr>
        <p:blipFill>
          <a:blip xmlns:r="http://schemas.openxmlformats.org/officeDocument/2006/relationships" r:embed="rId1"/>
          <a:stretch>
            <a:fillRect/>
          </a:stretch>
        </p:blipFill>
        <p:spPr>
          <a:xfrm>
            <a:off x="1976438" y="2214563"/>
            <a:ext cx="8131968" cy="3845717"/>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82" name=""/>
        <p:cNvGrpSpPr/>
        <p:nvPr/>
      </p:nvGrpSpPr>
      <p:grpSpPr>
        <a:xfrm>
          <a:off x="0" y="0"/>
          <a:ext cx="0" cy="0"/>
          <a:chOff x="0" y="0"/>
          <a:chExt cx="0" cy="0"/>
        </a:xfrm>
      </p:grpSpPr>
      <p:sp>
        <p:nvSpPr>
          <p:cNvPr id="1048649" name="Title 1"/>
          <p:cNvSpPr>
            <a:spLocks noGrp="1"/>
          </p:cNvSpPr>
          <p:nvPr>
            <p:ph type="title"/>
          </p:nvPr>
        </p:nvSpPr>
        <p:spPr/>
        <p:txBody>
          <a:bodyPr/>
          <a:p>
            <a:endParaRPr lang="en-US"/>
          </a:p>
        </p:txBody>
      </p:sp>
      <p:sp>
        <p:nvSpPr>
          <p:cNvPr id="1048650" name="Content Placeholder 2"/>
          <p:cNvSpPr>
            <a:spLocks noGrp="1"/>
          </p:cNvSpPr>
          <p:nvPr>
            <p:ph idx="1"/>
          </p:nvPr>
        </p:nvSpPr>
        <p:spPr/>
        <p:txBody>
          <a:bodyPr/>
          <a:p>
            <a:pPr indent="0" marL="0">
              <a:buNone/>
            </a:pPr>
            <a:r>
              <a:rPr lang="en-US"/>
              <a:t>                                  </a:t>
            </a:r>
          </a:p>
          <a:p>
            <a:pPr indent="0" marL="0">
              <a:buNone/>
            </a:pPr>
            <a:endParaRPr lang="en-US"/>
          </a:p>
          <a:p>
            <a:pPr indent="0" marL="0">
              <a:buNone/>
            </a:pPr>
            <a:endParaRPr lang="en-US"/>
          </a:p>
          <a:p>
            <a:pPr algn="r" indent="0" marL="0">
              <a:buNone/>
            </a:pPr>
            <a:r>
              <a:rPr lang="en-US"/>
              <a:t>                         </a:t>
            </a:r>
            <a:r>
              <a:rPr b="1" lang="en-US">
                <a:solidFill>
                  <a:srgbClr val="BF0000"/>
                </a:solidFill>
              </a:rPr>
              <a:t>                </a:t>
            </a:r>
            <a:r>
              <a:rPr b="1" sz="4400" lang="en-US">
                <a:solidFill>
                  <a:srgbClr val="BF0000"/>
                </a:solidFill>
              </a:rPr>
              <a:t>Thank you</a:t>
            </a:r>
            <a:r>
              <a:rPr b="1" sz="4400" lang="en-US">
                <a:solidFill>
                  <a:srgbClr val="BF0000"/>
                </a:solidFill>
              </a:rPr>
              <a:t>.</a:t>
            </a:r>
            <a:r>
              <a:rPr b="1" sz="4400" lang="en-US">
                <a:solidFill>
                  <a:srgbClr val="BF0000"/>
                </a:solidFill>
              </a:rPr>
              <a:t>.</a:t>
            </a:r>
            <a:r>
              <a:rPr b="1" sz="4400" lang="en-US">
                <a:solidFill>
                  <a:srgbClr val="BF0000"/>
                </a:solidFill>
              </a:rPr>
              <a:t>.</a:t>
            </a:r>
            <a:r>
              <a:rPr b="1" sz="4400" lang="en-US">
                <a:solidFill>
                  <a:srgbClr val="BF0000"/>
                </a:solidFill>
              </a:rPr>
              <a:t>.</a:t>
            </a:r>
            <a:r>
              <a:rPr b="1" sz="4400" lang="en-US">
                <a:solidFill>
                  <a:srgbClr val="BF0000"/>
                </a:solidFill>
              </a:rPr>
              <a:t>.</a:t>
            </a:r>
            <a:r>
              <a:rPr b="1" sz="4400" lang="en-US">
                <a:solidFill>
                  <a:srgbClr val="BF0000"/>
                </a:solidFill>
              </a:rPr>
              <a:t>.</a:t>
            </a:r>
            <a:r>
              <a:rPr b="1" sz="4400" lang="en-US">
                <a:solidFill>
                  <a:srgbClr val="BF0000"/>
                </a:solidFill>
              </a:rPr>
              <a:t>.</a:t>
            </a:r>
            <a:r>
              <a:rPr b="1" sz="4400" lang="en-US">
                <a:solidFill>
                  <a:srgbClr val="BF0000"/>
                </a:solidFill>
              </a:rPr>
              <a:t>.</a:t>
            </a:r>
            <a:r>
              <a:rPr b="1" sz="4400" lang="en-US">
                <a:solidFill>
                  <a:srgbClr val="BF0000"/>
                </a:solidFill>
              </a:rPr>
              <a:t>.</a:t>
            </a:r>
            <a:endParaRPr b="1" lang="en-US">
              <a:solidFill>
                <a:srgbClr val="B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51" name=""/>
        <p:cNvGrpSpPr/>
        <p:nvPr/>
      </p:nvGrpSpPr>
      <p:grpSpPr>
        <a:xfrm>
          <a:off x="0" y="0"/>
          <a:ext cx="0" cy="0"/>
          <a:chOff x="0" y="0"/>
          <a:chExt cx="0" cy="0"/>
        </a:xfrm>
      </p:grpSpPr>
      <p:sp>
        <p:nvSpPr>
          <p:cNvPr id="1048595" name="Title 1"/>
          <p:cNvSpPr>
            <a:spLocks noGrp="1"/>
          </p:cNvSpPr>
          <p:nvPr>
            <p:ph type="title"/>
          </p:nvPr>
        </p:nvSpPr>
        <p:spPr/>
        <p:txBody>
          <a:bodyPr>
            <a:normAutofit/>
          </a:bodyPr>
          <a:p>
            <a:r>
              <a:rPr b="1" sz="3200" lang="en-US">
                <a:solidFill>
                  <a:schemeClr val="accent1"/>
                </a:solidFill>
              </a:rPr>
              <a:t>Plasma</a:t>
            </a:r>
          </a:p>
        </p:txBody>
      </p:sp>
      <p:sp>
        <p:nvSpPr>
          <p:cNvPr id="1048596" name="Content Placeholder 2"/>
          <p:cNvSpPr>
            <a:spLocks noGrp="1"/>
          </p:cNvSpPr>
          <p:nvPr>
            <p:ph idx="1"/>
          </p:nvPr>
        </p:nvSpPr>
        <p:spPr/>
        <p:txBody>
          <a:bodyPr>
            <a:normAutofit/>
          </a:bodyPr>
          <a:p>
            <a:pPr indent="0" marL="0">
              <a:buNone/>
            </a:pPr>
            <a:r>
              <a:rPr sz="2400" lang="en-US"/>
              <a:t>The fluid part of the blood is called plasma. 55 per of the blood consists of blood plasma. It is yellow in colour and the cells are suspended in it.It is mainly composed of water and proteins.Plasma contains 90% water, protein 7 % , sugar 0.1% , inorganic salts 0.9 % and urea+ gases 2 %. An important properly of plasma is fibrinogen.It is essential for blood clotting. Plasma also contain amino acids, hormones and vitamins.</a:t>
            </a:r>
          </a:p>
        </p:txBody>
      </p:sp>
      <p:pic>
        <p:nvPicPr>
          <p:cNvPr id="2097152" name="Picture 4"/>
          <p:cNvPicPr>
            <a:picLocks noChangeAspect="1"/>
          </p:cNvPicPr>
          <p:nvPr/>
        </p:nvPicPr>
        <p:blipFill>
          <a:blip xmlns:r="http://schemas.openxmlformats.org/officeDocument/2006/relationships" r:embed="rId1"/>
          <a:stretch>
            <a:fillRect/>
          </a:stretch>
        </p:blipFill>
        <p:spPr>
          <a:xfrm>
            <a:off x="6310313" y="3607594"/>
            <a:ext cx="4822031" cy="3107531"/>
          </a:xfrm>
          <a:prstGeom prst="rec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52" name=""/>
        <p:cNvGrpSpPr/>
        <p:nvPr/>
      </p:nvGrpSpPr>
      <p:grpSpPr>
        <a:xfrm>
          <a:off x="0" y="0"/>
          <a:ext cx="0" cy="0"/>
          <a:chOff x="0" y="0"/>
          <a:chExt cx="0" cy="0"/>
        </a:xfrm>
      </p:grpSpPr>
      <p:sp>
        <p:nvSpPr>
          <p:cNvPr id="1048597" name="Title 1"/>
          <p:cNvSpPr>
            <a:spLocks noGrp="1"/>
          </p:cNvSpPr>
          <p:nvPr>
            <p:ph type="title"/>
          </p:nvPr>
        </p:nvSpPr>
        <p:spPr/>
        <p:txBody>
          <a:bodyPr/>
          <a:p>
            <a:r>
              <a:rPr b="1" lang="en-US">
                <a:solidFill>
                  <a:schemeClr val="accent1"/>
                </a:solidFill>
              </a:rPr>
              <a:t>2.Blood cells.</a:t>
            </a:r>
          </a:p>
        </p:txBody>
      </p:sp>
      <p:sp>
        <p:nvSpPr>
          <p:cNvPr id="1048598" name="Content Placeholder 2"/>
          <p:cNvSpPr>
            <a:spLocks noGrp="1"/>
          </p:cNvSpPr>
          <p:nvPr>
            <p:ph idx="1"/>
          </p:nvPr>
        </p:nvSpPr>
        <p:spPr/>
        <p:txBody>
          <a:bodyPr/>
          <a:p>
            <a:pPr indent="0" marL="0">
              <a:buNone/>
            </a:pPr>
            <a:r>
              <a:rPr lang="en-US"/>
              <a:t>Plasma contains about 45% blood cells.These blood cells are of three types.</a:t>
            </a:r>
          </a:p>
          <a:p>
            <a:r>
              <a:rPr lang="en-US"/>
              <a:t>Red Blood Cells ( RBCs) or Erythrocytes</a:t>
            </a:r>
          </a:p>
          <a:p>
            <a:r>
              <a:rPr lang="en-US"/>
              <a:t>White Blood Cells (WBCs) or leukocytes</a:t>
            </a:r>
          </a:p>
          <a:p>
            <a:r>
              <a:rPr lang="en-US"/>
              <a:t>Platelets or thrombocytes</a:t>
            </a:r>
          </a:p>
        </p:txBody>
      </p:sp>
      <p:pic>
        <p:nvPicPr>
          <p:cNvPr id="2097153" name="Picture 4"/>
          <p:cNvPicPr>
            <a:picLocks noChangeAspect="1"/>
          </p:cNvPicPr>
          <p:nvPr/>
        </p:nvPicPr>
        <p:blipFill>
          <a:blip xmlns:r="http://schemas.openxmlformats.org/officeDocument/2006/relationships" r:embed="rId1"/>
          <a:stretch>
            <a:fillRect/>
          </a:stretch>
        </p:blipFill>
        <p:spPr>
          <a:xfrm>
            <a:off x="7327106" y="3688556"/>
            <a:ext cx="3657600" cy="2623344"/>
          </a:xfrm>
          <a:prstGeom prst="rec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53" name=""/>
        <p:cNvGrpSpPr/>
        <p:nvPr/>
      </p:nvGrpSpPr>
      <p:grpSpPr>
        <a:xfrm>
          <a:off x="0" y="0"/>
          <a:ext cx="0" cy="0"/>
          <a:chOff x="0" y="0"/>
          <a:chExt cx="0" cy="0"/>
        </a:xfrm>
      </p:grpSpPr>
      <p:sp>
        <p:nvSpPr>
          <p:cNvPr id="1048599" name="Title 1"/>
          <p:cNvSpPr>
            <a:spLocks noGrp="1"/>
          </p:cNvSpPr>
          <p:nvPr>
            <p:ph type="title"/>
          </p:nvPr>
        </p:nvSpPr>
        <p:spPr/>
        <p:txBody>
          <a:bodyPr/>
          <a:p>
            <a:r>
              <a:rPr b="1" lang="en-US">
                <a:solidFill>
                  <a:schemeClr val="accent1"/>
                </a:solidFill>
              </a:rPr>
              <a:t>1.Red Blood Cells ( RBCs) OR Erythrocytes</a:t>
            </a:r>
          </a:p>
        </p:txBody>
      </p:sp>
      <p:sp>
        <p:nvSpPr>
          <p:cNvPr id="1048600" name="Content Placeholder 2"/>
          <p:cNvSpPr>
            <a:spLocks noGrp="1"/>
          </p:cNvSpPr>
          <p:nvPr>
            <p:ph idx="1"/>
          </p:nvPr>
        </p:nvSpPr>
        <p:spPr/>
        <p:txBody>
          <a:bodyPr/>
          <a:p>
            <a:r>
              <a:rPr lang="en-US"/>
              <a:t>In mammals, red blood cells are spherical and biconcave</a:t>
            </a:r>
          </a:p>
          <a:p>
            <a:r>
              <a:rPr lang="en-US"/>
              <a:t>They lack nucleus and mitochondria </a:t>
            </a:r>
          </a:p>
          <a:p>
            <a:r>
              <a:rPr lang="en-US"/>
              <a:t>RBCs is produced in the bone marrow</a:t>
            </a:r>
          </a:p>
          <a:p>
            <a:r>
              <a:rPr lang="en-US"/>
              <a:t>In mammals as the young cells go through the process of maturation, their  nuclei disappear</a:t>
            </a:r>
            <a:r>
              <a:rPr lang="en-US"/>
              <a:t>.</a:t>
            </a:r>
            <a:endParaRPr altLang="en-US" lang="zh-C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55" name=""/>
        <p:cNvGrpSpPr/>
        <p:nvPr/>
      </p:nvGrpSpPr>
      <p:grpSpPr>
        <a:xfrm>
          <a:off x="0" y="0"/>
          <a:ext cx="0" cy="0"/>
          <a:chOff x="0" y="0"/>
          <a:chExt cx="0" cy="0"/>
        </a:xfrm>
      </p:grpSpPr>
      <p:sp>
        <p:nvSpPr>
          <p:cNvPr id="1048603" name="Title 1"/>
          <p:cNvSpPr>
            <a:spLocks noGrp="1"/>
          </p:cNvSpPr>
          <p:nvPr>
            <p:ph type="title"/>
          </p:nvPr>
        </p:nvSpPr>
        <p:spPr/>
        <p:txBody>
          <a:bodyPr/>
          <a:p>
            <a:r>
              <a:rPr b="1" lang="en-US">
                <a:solidFill>
                  <a:schemeClr val="accent1"/>
                </a:solidFill>
              </a:rPr>
              <a:t>Continue…</a:t>
            </a:r>
          </a:p>
        </p:txBody>
      </p:sp>
      <p:sp>
        <p:nvSpPr>
          <p:cNvPr id="1048604" name="Content Placeholder 2"/>
          <p:cNvSpPr>
            <a:spLocks noGrp="1"/>
          </p:cNvSpPr>
          <p:nvPr>
            <p:ph idx="1"/>
          </p:nvPr>
        </p:nvSpPr>
        <p:spPr/>
        <p:txBody>
          <a:bodyPr/>
          <a:p>
            <a:pPr indent="0" marL="0">
              <a:buNone/>
            </a:pPr>
            <a:r>
              <a:rPr lang="en-US"/>
              <a:t>The hemoglobin level of females is also less than males. That’s why females cannot perform hard physical labour.</a:t>
            </a:r>
          </a:p>
          <a:p>
            <a:pPr indent="0" marL="0">
              <a:buNone/>
            </a:pPr>
            <a:r>
              <a:rPr lang="en-US"/>
              <a:t>In frog RBCs are spherical, biconvex and have a nucleus.</a:t>
            </a:r>
          </a:p>
          <a:p>
            <a:pPr indent="0" marL="0">
              <a:buNone/>
            </a:pPr>
            <a:r>
              <a:rPr b="1" lang="en-US">
                <a:solidFill>
                  <a:schemeClr val="accent1"/>
                </a:solidFill>
              </a:rPr>
              <a:t>Function of RBCs.</a:t>
            </a:r>
          </a:p>
          <a:p>
            <a:pPr indent="0" marL="0">
              <a:buNone/>
            </a:pPr>
            <a:r>
              <a:rPr lang="en-US"/>
              <a:t>The main function of RBCs is to carry oxygen from the lungs to the body tissues and carbon dioxide as a waste product, away from the tissues and back to the  lungs . Hemoglobin is an important protein in the RBCs that carries oxygen from the lungs to all part of the body.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56" name=""/>
        <p:cNvGrpSpPr/>
        <p:nvPr/>
      </p:nvGrpSpPr>
      <p:grpSpPr>
        <a:xfrm>
          <a:off x="0" y="0"/>
          <a:ext cx="0" cy="0"/>
          <a:chOff x="0" y="0"/>
          <a:chExt cx="0" cy="0"/>
        </a:xfrm>
      </p:grpSpPr>
      <p:sp>
        <p:nvSpPr>
          <p:cNvPr id="1048605" name="Title 1"/>
          <p:cNvSpPr>
            <a:spLocks noGrp="1"/>
          </p:cNvSpPr>
          <p:nvPr>
            <p:ph type="title"/>
          </p:nvPr>
        </p:nvSpPr>
        <p:spPr/>
        <p:txBody>
          <a:bodyPr/>
          <a:p>
            <a:r>
              <a:rPr b="1" lang="en-US">
                <a:solidFill>
                  <a:schemeClr val="accent1"/>
                </a:solidFill>
              </a:rPr>
              <a:t>Continue…</a:t>
            </a:r>
          </a:p>
        </p:txBody>
      </p:sp>
      <p:pic>
        <p:nvPicPr>
          <p:cNvPr id="2097154" name="Picture 4"/>
          <p:cNvPicPr>
            <a:picLocks noChangeAspect="1" noGrp="1"/>
          </p:cNvPicPr>
          <p:nvPr>
            <p:ph idx="1"/>
          </p:nvPr>
        </p:nvPicPr>
        <p:blipFill>
          <a:blip xmlns:r="http://schemas.openxmlformats.org/officeDocument/2006/relationships" r:embed="rId1"/>
          <a:stretch>
            <a:fillRect/>
          </a:stretch>
        </p:blipFill>
        <p:spPr>
          <a:xfrm>
            <a:off x="2155031" y="1797844"/>
            <a:ext cx="7500937" cy="4695031"/>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57" name=""/>
        <p:cNvGrpSpPr/>
        <p:nvPr/>
      </p:nvGrpSpPr>
      <p:grpSpPr>
        <a:xfrm>
          <a:off x="0" y="0"/>
          <a:ext cx="0" cy="0"/>
          <a:chOff x="0" y="0"/>
          <a:chExt cx="0" cy="0"/>
        </a:xfrm>
      </p:grpSpPr>
      <p:sp>
        <p:nvSpPr>
          <p:cNvPr id="1048606" name="Title 1"/>
          <p:cNvSpPr>
            <a:spLocks noGrp="1"/>
          </p:cNvSpPr>
          <p:nvPr>
            <p:ph type="title"/>
          </p:nvPr>
        </p:nvSpPr>
        <p:spPr/>
        <p:txBody>
          <a:bodyPr/>
          <a:p>
            <a:r>
              <a:rPr b="1" lang="en-US">
                <a:solidFill>
                  <a:schemeClr val="accent1"/>
                </a:solidFill>
              </a:rPr>
              <a:t>White Blood Cells (WBCs) or leukocytes</a:t>
            </a:r>
          </a:p>
        </p:txBody>
      </p:sp>
      <p:sp>
        <p:nvSpPr>
          <p:cNvPr id="1048607" name="Content Placeholder 2"/>
          <p:cNvSpPr>
            <a:spLocks noGrp="1"/>
          </p:cNvSpPr>
          <p:nvPr>
            <p:ph idx="1"/>
          </p:nvPr>
        </p:nvSpPr>
        <p:spPr/>
        <p:txBody>
          <a:bodyPr>
            <a:normAutofit fontScale="96429" lnSpcReduction="10000"/>
          </a:bodyPr>
          <a:p>
            <a:pPr indent="0" marL="0">
              <a:buNone/>
            </a:pPr>
            <a:r>
              <a:rPr lang="en-US"/>
              <a:t>White blood cells are colourless. They do not containn any coloured pigment. They are irregular in shape , it contain nucleus and moveable through the thin walls of capillaries. There are 1 or 2 WBCs for every 1000 RBCs. One cubic millimeters of blood contains 7000 to 8000 WBCs. There life span is very short i.e from 7 hours to 3 days. WBCs are also produced in red bone marrow.</a:t>
            </a:r>
          </a:p>
          <a:p>
            <a:pPr indent="0" marL="0">
              <a:buNone/>
            </a:pPr>
            <a:r>
              <a:rPr b="1" sz="4400" lang="en-US">
                <a:solidFill>
                  <a:schemeClr val="accent1"/>
                </a:solidFill>
              </a:rPr>
              <a:t>Function of WBCs</a:t>
            </a:r>
          </a:p>
          <a:p>
            <a:pPr indent="0" marL="0">
              <a:buNone/>
            </a:pPr>
            <a:r>
              <a:rPr lang="en-US"/>
              <a:t>The function of WBCs is to protect our body from germs and bacterial disease. They provide defence system to the body. This property is called immunity.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59" name=""/>
        <p:cNvGrpSpPr/>
        <p:nvPr/>
      </p:nvGrpSpPr>
      <p:grpSpPr>
        <a:xfrm>
          <a:off x="0" y="0"/>
          <a:ext cx="0" cy="0"/>
          <a:chOff x="0" y="0"/>
          <a:chExt cx="0" cy="0"/>
        </a:xfrm>
      </p:grpSpPr>
      <p:sp>
        <p:nvSpPr>
          <p:cNvPr id="1048609" name="Title 1"/>
          <p:cNvSpPr>
            <a:spLocks noGrp="1"/>
          </p:cNvSpPr>
          <p:nvPr>
            <p:ph type="title"/>
          </p:nvPr>
        </p:nvSpPr>
        <p:spPr/>
        <p:txBody>
          <a:bodyPr/>
          <a:p>
            <a:r>
              <a:rPr b="1" lang="en-US">
                <a:solidFill>
                  <a:schemeClr val="accent1"/>
                </a:solidFill>
              </a:rPr>
              <a:t>Platelets or thrombocytes</a:t>
            </a:r>
          </a:p>
        </p:txBody>
      </p:sp>
      <p:sp>
        <p:nvSpPr>
          <p:cNvPr id="1048610" name="Content Placeholder 2"/>
          <p:cNvSpPr>
            <a:spLocks noGrp="1"/>
          </p:cNvSpPr>
          <p:nvPr>
            <p:ph idx="1"/>
          </p:nvPr>
        </p:nvSpPr>
        <p:spPr/>
        <p:txBody>
          <a:bodyPr/>
          <a:p>
            <a:pPr indent="0" marL="0">
              <a:buNone/>
            </a:pPr>
            <a:r>
              <a:rPr lang="en-US"/>
              <a:t>Platelets are not true cells. They are fragments of large cells of bone marrow called magakaryocytes. They are spindle shaped. They do not have nucleus. Platelets are colourless. One cubic millimeters of blood contains 250,000 to 500, 000 platelets. The average life span of a blood platelet is about 7 to 8 days.</a:t>
            </a:r>
          </a:p>
          <a:p>
            <a:pPr indent="0" marL="0">
              <a:buNone/>
            </a:pPr>
            <a:r>
              <a:rPr b="1" lang="en-US">
                <a:solidFill>
                  <a:schemeClr val="accent1"/>
                </a:solidFill>
              </a:rPr>
              <a:t>Function of Platelets.</a:t>
            </a:r>
          </a:p>
          <a:p>
            <a:pPr indent="0" marL="0">
              <a:buNone/>
            </a:pPr>
            <a:r>
              <a:rPr lang="en-US"/>
              <a:t>Platelets are tiny blood cells that help your body from clot to stop bleeding.  If one of your blood vessels gets damaged it sends out signals to the  platelets . The platelets then rush to the site of damage they from plug (clot) to fix the damage.</a:t>
            </a:r>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PowerPoint Presentation</dc:title>
  <dc:creator>Unknown User</dc:creator>
  <cp:lastModifiedBy>Unknown User</cp:lastModifiedBy>
  <dcterms:created xsi:type="dcterms:W3CDTF">2020-06-18T15:22:37Z</dcterms:created>
  <dcterms:modified xsi:type="dcterms:W3CDTF">2020-06-20T07:39:05Z</dcterms:modified>
</cp:coreProperties>
</file>