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type="screen16x9" cy="6858000" cx="12192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7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4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5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0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1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3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7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8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2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1752600" y="1214437"/>
            <a:ext cx="7772400" cy="3675338"/>
          </a:xfrm>
        </p:spPr>
        <p:txBody>
          <a:bodyPr>
            <a:normAutofit fontScale="90000"/>
          </a:bodyPr>
          <a:p>
            <a:pPr algn="ctr"/>
            <a:r>
              <a:rPr altLang="zh-CN" lang="en-US"/>
              <a:t>I</a:t>
            </a:r>
            <a:r>
              <a:rPr altLang="zh-CN" lang="en-US"/>
              <a:t>q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N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nal</a:t>
            </a:r>
            <a:r>
              <a:rPr altLang="zh-CN" lang="en-US"/>
              <a:t> </a:t>
            </a:r>
            <a:r>
              <a:rPr altLang="zh-CN" lang="en-US"/>
              <a:t>U</a:t>
            </a:r>
            <a:r>
              <a:rPr altLang="zh-CN" lang="en-US"/>
              <a:t>n</a:t>
            </a:r>
            <a:r>
              <a:rPr altLang="zh-CN" lang="en-US"/>
              <a:t>i</a:t>
            </a:r>
            <a:r>
              <a:rPr altLang="zh-CN" lang="en-US"/>
              <a:t>v</a:t>
            </a:r>
            <a:r>
              <a:rPr altLang="zh-CN" lang="en-US"/>
              <a:t>e</a:t>
            </a:r>
            <a:r>
              <a:rPr altLang="zh-CN" lang="en-US"/>
              <a:t>rsity</a:t>
            </a:r>
            <a:r>
              <a:rPr altLang="zh-CN" lang="en-US"/>
              <a:t>.</a:t>
            </a:r>
            <a:br>
              <a:rPr altLang="zh-CN" lang="en-US"/>
            </a:br>
            <a:r>
              <a:rPr altLang="zh-CN" lang="en-US"/>
              <a:t>N</a:t>
            </a:r>
            <a:r>
              <a:rPr altLang="zh-CN" lang="en-US"/>
              <a:t>a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:</a:t>
            </a:r>
            <a:r>
              <a:rPr altLang="zh-CN" lang="en-US"/>
              <a:t> </a:t>
            </a:r>
            <a:r>
              <a:rPr altLang="zh-CN" lang="en-US"/>
              <a:t>I</a:t>
            </a:r>
            <a:r>
              <a:rPr altLang="zh-CN" lang="en-US"/>
              <a:t>h</a:t>
            </a:r>
            <a:r>
              <a:rPr altLang="zh-CN" lang="en-US"/>
              <a:t>s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Ullah</a:t>
            </a:r>
            <a:br>
              <a:rPr altLang="zh-CN" lang="en-US"/>
            </a:br>
            <a:r>
              <a:rPr altLang="zh-CN" lang="en-US"/>
              <a:t>I</a:t>
            </a:r>
            <a:r>
              <a:rPr altLang="zh-CN" lang="en-US"/>
              <a:t>d</a:t>
            </a:r>
            <a:r>
              <a:rPr altLang="zh-CN" lang="en-US"/>
              <a:t>,</a:t>
            </a:r>
            <a:r>
              <a:rPr altLang="zh-CN" lang="en-US"/>
              <a:t>No</a:t>
            </a:r>
            <a:r>
              <a:rPr altLang="zh-CN" lang="en-US"/>
              <a:t>:</a:t>
            </a:r>
            <a:r>
              <a:rPr altLang="zh-CN" lang="en-US"/>
              <a:t>1</a:t>
            </a:r>
            <a:r>
              <a:rPr altLang="zh-CN" lang="en-US"/>
              <a:t>4</a:t>
            </a:r>
            <a:r>
              <a:rPr altLang="zh-CN" lang="en-US"/>
              <a:t>7</a:t>
            </a:r>
            <a:r>
              <a:rPr altLang="zh-CN" lang="en-US"/>
              <a:t>8</a:t>
            </a:r>
            <a:r>
              <a:rPr altLang="zh-CN" lang="en-US"/>
              <a:t>5</a:t>
            </a:r>
            <a:br>
              <a:rPr altLang="zh-CN" lang="en-US"/>
            </a:b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er</a:t>
            </a:r>
            <a:r>
              <a:rPr altLang="zh-CN" lang="en-US"/>
              <a:t>:</a:t>
            </a:r>
            <a:r>
              <a:rPr altLang="zh-CN" lang="en-US"/>
              <a:t>4</a:t>
            </a:r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.</a:t>
            </a:r>
            <a:br>
              <a:rPr altLang="zh-CN" lang="en-US"/>
            </a:b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tment</a:t>
            </a:r>
            <a:r>
              <a:rPr altLang="zh-CN" lang="en-US"/>
              <a:t>:</a:t>
            </a:r>
            <a:r>
              <a:rPr altLang="zh-CN" lang="en-US"/>
              <a:t> </a:t>
            </a:r>
            <a:r>
              <a:rPr altLang="zh-CN" lang="en-US"/>
              <a:t> </a:t>
            </a:r>
            <a:r>
              <a:rPr altLang="zh-CN" lang="en-US"/>
              <a:t>Bs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a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 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  <a:p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80045"/>
          </a:xfrm>
        </p:spPr>
        <p:txBody>
          <a:bodyPr>
            <a:normAutofit/>
          </a:bodyPr>
          <a:p>
            <a:r>
              <a:rPr sz="6000" lang="en-US"/>
              <a:t>2</a:t>
            </a:r>
            <a:r>
              <a:rPr sz="6000" lang="en-US"/>
              <a:t>:</a:t>
            </a:r>
            <a:r>
              <a:rPr sz="6000" lang="en-US"/>
              <a:t> </a:t>
            </a:r>
            <a:r>
              <a:rPr sz="6000" lang="en-US"/>
              <a:t>Minor</a:t>
            </a:r>
            <a:r>
              <a:rPr sz="6000" lang="en-US"/>
              <a:t> </a:t>
            </a:r>
            <a:r>
              <a:rPr sz="6000" lang="en-US"/>
              <a:t>S</a:t>
            </a:r>
            <a:r>
              <a:rPr sz="6000" lang="en-US"/>
              <a:t>a</a:t>
            </a:r>
            <a:r>
              <a:rPr sz="6000" lang="en-US"/>
              <a:t>l</a:t>
            </a:r>
            <a:r>
              <a:rPr sz="6000" lang="en-US"/>
              <a:t>i</a:t>
            </a:r>
            <a:r>
              <a:rPr sz="6000" lang="en-US"/>
              <a:t>v</a:t>
            </a:r>
            <a:r>
              <a:rPr sz="6000" lang="en-US"/>
              <a:t>a</a:t>
            </a:r>
            <a:r>
              <a:rPr sz="6000" lang="en-US"/>
              <a:t>r</a:t>
            </a:r>
            <a:r>
              <a:rPr sz="6000" lang="en-US"/>
              <a:t>y</a:t>
            </a:r>
            <a:r>
              <a:rPr sz="6000" lang="en-US"/>
              <a:t> </a:t>
            </a:r>
            <a:r>
              <a:rPr sz="6000" lang="en-US"/>
              <a:t>G</a:t>
            </a:r>
            <a:r>
              <a:rPr sz="6000" lang="en-US"/>
              <a:t>l</a:t>
            </a:r>
            <a:r>
              <a:rPr sz="6000" lang="en-US"/>
              <a:t>a</a:t>
            </a:r>
            <a:r>
              <a:rPr sz="6000" lang="en-US"/>
              <a:t>n</a:t>
            </a:r>
            <a:r>
              <a:rPr sz="6000" lang="en-US"/>
              <a:t>d</a:t>
            </a:r>
            <a:r>
              <a:rPr sz="6000" lang="en-US"/>
              <a:t>s</a:t>
            </a:r>
            <a:r>
              <a:rPr sz="6000" lang="en-US"/>
              <a:t>.</a:t>
            </a:r>
            <a:br>
              <a:rPr sz="6000" lang="en-US"/>
            </a:br>
            <a:r>
              <a:rPr sz="4444" lang="en-US"/>
              <a:t>S</a:t>
            </a:r>
            <a:r>
              <a:rPr sz="4444" lang="en-US"/>
              <a:t>m</a:t>
            </a:r>
            <a:r>
              <a:rPr sz="4444" lang="en-US"/>
              <a:t>a</a:t>
            </a:r>
            <a:r>
              <a:rPr sz="4444" lang="en-US"/>
              <a:t>l</a:t>
            </a:r>
            <a:r>
              <a:rPr sz="4444" lang="en-US"/>
              <a:t>l</a:t>
            </a:r>
            <a:r>
              <a:rPr sz="4444" lang="en-US"/>
              <a:t>e</a:t>
            </a:r>
            <a:r>
              <a:rPr sz="4444" lang="en-US"/>
              <a:t>s</a:t>
            </a:r>
            <a:r>
              <a:rPr sz="4444" lang="en-US"/>
              <a:t>t</a:t>
            </a:r>
            <a:r>
              <a:rPr sz="4444" lang="en-US"/>
              <a:t> </a:t>
            </a:r>
            <a:r>
              <a:rPr sz="4444" lang="en-US"/>
              <a:t>a</a:t>
            </a:r>
            <a:r>
              <a:rPr sz="4444" lang="en-US"/>
              <a:t>g</a:t>
            </a:r>
            <a:r>
              <a:rPr sz="4444" lang="en-US"/>
              <a:t>g</a:t>
            </a:r>
            <a:r>
              <a:rPr sz="4444" lang="en-US"/>
              <a:t>r</a:t>
            </a:r>
            <a:r>
              <a:rPr sz="4444" lang="en-US"/>
              <a:t>e</a:t>
            </a:r>
            <a:r>
              <a:rPr sz="4444" lang="en-US"/>
              <a:t>g</a:t>
            </a:r>
            <a:r>
              <a:rPr sz="4444" lang="en-US"/>
              <a:t>a</a:t>
            </a:r>
            <a:r>
              <a:rPr sz="4444" lang="en-US"/>
              <a:t>t</a:t>
            </a:r>
            <a:r>
              <a:rPr sz="4444" lang="en-US"/>
              <a:t>e</a:t>
            </a:r>
            <a:r>
              <a:rPr sz="4444" lang="en-US"/>
              <a:t>s</a:t>
            </a:r>
            <a:r>
              <a:rPr sz="4444" lang="en-US"/>
              <a:t> </a:t>
            </a:r>
            <a:r>
              <a:rPr sz="4444" lang="en-US"/>
              <a:t>o</a:t>
            </a:r>
            <a:r>
              <a:rPr sz="4444" lang="en-US"/>
              <a:t>f</a:t>
            </a:r>
            <a:r>
              <a:rPr sz="4444" lang="en-US"/>
              <a:t> </a:t>
            </a:r>
            <a:r>
              <a:rPr sz="4444" lang="en-US"/>
              <a:t>s</a:t>
            </a:r>
            <a:r>
              <a:rPr sz="4444" lang="en-US"/>
              <a:t>e</a:t>
            </a:r>
            <a:r>
              <a:rPr sz="4444" lang="en-US"/>
              <a:t>c</a:t>
            </a:r>
            <a:r>
              <a:rPr sz="4444" lang="en-US"/>
              <a:t>r</a:t>
            </a:r>
            <a:r>
              <a:rPr sz="4444" lang="en-US"/>
              <a:t>e</a:t>
            </a:r>
            <a:r>
              <a:rPr sz="4444" lang="en-US"/>
              <a:t>t</a:t>
            </a:r>
            <a:r>
              <a:rPr sz="4444" lang="en-US"/>
              <a:t>o</a:t>
            </a:r>
            <a:r>
              <a:rPr sz="4444" lang="en-US"/>
              <a:t>r</a:t>
            </a:r>
            <a:r>
              <a:rPr sz="4444" lang="en-US"/>
              <a:t> </a:t>
            </a:r>
            <a:r>
              <a:rPr sz="4444" lang="en-US"/>
              <a:t>t</a:t>
            </a:r>
            <a:r>
              <a:rPr sz="4444" lang="en-US"/>
              <a:t>i</a:t>
            </a:r>
            <a:r>
              <a:rPr sz="4444" lang="en-US"/>
              <a:t>s</a:t>
            </a:r>
            <a:r>
              <a:rPr sz="4444" lang="en-US"/>
              <a:t>s</a:t>
            </a:r>
            <a:r>
              <a:rPr sz="4444" lang="en-US"/>
              <a:t>u</a:t>
            </a:r>
            <a:r>
              <a:rPr sz="4444" lang="en-US"/>
              <a:t>e</a:t>
            </a:r>
            <a:r>
              <a:rPr sz="4444" lang="en-US"/>
              <a:t>.</a:t>
            </a:r>
            <a:br>
              <a:rPr sz="4444" lang="en-US"/>
            </a:br>
            <a:r>
              <a:rPr sz="4444" lang="en-US"/>
              <a:t>L</a:t>
            </a:r>
            <a:r>
              <a:rPr sz="4444" lang="en-US"/>
              <a:t>o</a:t>
            </a:r>
            <a:r>
              <a:rPr sz="4444" lang="en-US"/>
              <a:t>c</a:t>
            </a:r>
            <a:r>
              <a:rPr sz="4444" lang="en-US"/>
              <a:t>a</a:t>
            </a:r>
            <a:r>
              <a:rPr sz="4444" lang="en-US"/>
              <a:t>t</a:t>
            </a:r>
            <a:r>
              <a:rPr sz="4444" lang="en-US"/>
              <a:t>e</a:t>
            </a:r>
            <a:r>
              <a:rPr sz="4444" lang="en-US"/>
              <a:t>d</a:t>
            </a:r>
            <a:r>
              <a:rPr sz="4444" lang="en-US"/>
              <a:t> </a:t>
            </a:r>
            <a:r>
              <a:rPr sz="4444" lang="en-US"/>
              <a:t>t</a:t>
            </a:r>
            <a:r>
              <a:rPr sz="4444" lang="en-US"/>
              <a:t>h</a:t>
            </a:r>
            <a:r>
              <a:rPr sz="4444" lang="en-US"/>
              <a:t>r</a:t>
            </a:r>
            <a:r>
              <a:rPr sz="4444" lang="en-US"/>
              <a:t>o</a:t>
            </a:r>
            <a:r>
              <a:rPr sz="4444" lang="en-US"/>
              <a:t>u</a:t>
            </a:r>
            <a:r>
              <a:rPr sz="4444" lang="en-US"/>
              <a:t>g</a:t>
            </a:r>
            <a:r>
              <a:rPr sz="4444" lang="en-US"/>
              <a:t>h</a:t>
            </a:r>
            <a:r>
              <a:rPr sz="4444" lang="en-US"/>
              <a:t> </a:t>
            </a:r>
            <a:r>
              <a:rPr sz="4444" lang="en-US"/>
              <a:t>a</a:t>
            </a:r>
            <a:r>
              <a:rPr sz="4444" lang="en-US"/>
              <a:t>n</a:t>
            </a:r>
            <a:r>
              <a:rPr sz="4444" lang="en-US"/>
              <a:t>d</a:t>
            </a:r>
            <a:r>
              <a:rPr sz="4444" lang="en-US"/>
              <a:t> </a:t>
            </a:r>
            <a:r>
              <a:rPr sz="4444" lang="en-US"/>
              <a:t>t</a:t>
            </a:r>
            <a:r>
              <a:rPr sz="4444" lang="en-US"/>
              <a:t>he</a:t>
            </a:r>
            <a:r>
              <a:rPr sz="4444" lang="en-US"/>
              <a:t> </a:t>
            </a:r>
            <a:r>
              <a:rPr sz="4444" lang="en-US"/>
              <a:t>m</a:t>
            </a:r>
            <a:r>
              <a:rPr sz="4444" lang="en-US"/>
              <a:t>o</a:t>
            </a:r>
            <a:r>
              <a:rPr sz="4444" lang="en-US"/>
              <a:t>u</a:t>
            </a:r>
            <a:r>
              <a:rPr sz="4444" lang="en-US"/>
              <a:t>t</a:t>
            </a:r>
            <a:r>
              <a:rPr sz="4444" lang="en-US"/>
              <a:t>h</a:t>
            </a:r>
            <a:r>
              <a:rPr sz="4444" lang="en-US"/>
              <a:t> </a:t>
            </a:r>
            <a:r>
              <a:rPr sz="4444" lang="en-US"/>
              <a:t>i</a:t>
            </a:r>
            <a:r>
              <a:rPr sz="4444" lang="en-US"/>
              <a:t>n</a:t>
            </a:r>
            <a:r>
              <a:rPr sz="4444" lang="en-US"/>
              <a:t> </a:t>
            </a:r>
            <a:r>
              <a:rPr sz="4444" lang="en-US"/>
              <a:t>o</a:t>
            </a:r>
            <a:r>
              <a:rPr sz="4444" lang="en-US"/>
              <a:t>r</a:t>
            </a:r>
            <a:r>
              <a:rPr sz="4444" lang="en-US"/>
              <a:t>a</a:t>
            </a:r>
            <a:r>
              <a:rPr sz="4444" lang="en-US"/>
              <a:t>l</a:t>
            </a:r>
            <a:r>
              <a:rPr sz="4444" lang="en-US"/>
              <a:t> </a:t>
            </a:r>
            <a:r>
              <a:rPr sz="4444" lang="en-US"/>
              <a:t>cavi</a:t>
            </a:r>
            <a:r>
              <a:rPr sz="4444" lang="en-US"/>
              <a:t>t</a:t>
            </a:r>
            <a:r>
              <a:rPr sz="4444" lang="en-US"/>
              <a:t>y</a:t>
            </a:r>
            <a:r>
              <a:rPr sz="4444" lang="en-US"/>
              <a:t>,</a:t>
            </a:r>
            <a:r>
              <a:rPr sz="4444" lang="en-US"/>
              <a:t> </a:t>
            </a:r>
            <a:r>
              <a:rPr sz="4444" lang="en-US"/>
              <a:t>except</a:t>
            </a:r>
            <a:r>
              <a:rPr sz="4444" lang="en-US"/>
              <a:t> </a:t>
            </a:r>
            <a:r>
              <a:rPr sz="4444" lang="en-US"/>
              <a:t>g</a:t>
            </a:r>
            <a:r>
              <a:rPr sz="4444" lang="en-US"/>
              <a:t>i</a:t>
            </a:r>
            <a:r>
              <a:rPr sz="4444" lang="en-US"/>
              <a:t>n</a:t>
            </a:r>
            <a:r>
              <a:rPr sz="4444" lang="en-US"/>
              <a:t>g</a:t>
            </a:r>
            <a:r>
              <a:rPr sz="4444" lang="en-US"/>
              <a:t>i</a:t>
            </a:r>
            <a:r>
              <a:rPr sz="4444" lang="en-US"/>
              <a:t>v</a:t>
            </a:r>
            <a:r>
              <a:rPr sz="4444" lang="en-US"/>
              <a:t>a</a:t>
            </a:r>
            <a:r>
              <a:rPr sz="4444" lang="en-US"/>
              <a:t> </a:t>
            </a:r>
            <a:r>
              <a:rPr sz="4444" lang="en-US"/>
              <a:t>a</a:t>
            </a:r>
            <a:r>
              <a:rPr sz="4444" lang="en-US"/>
              <a:t>n</a:t>
            </a:r>
            <a:r>
              <a:rPr sz="4444" lang="en-US"/>
              <a:t>d</a:t>
            </a:r>
            <a:r>
              <a:rPr sz="4444" lang="en-US"/>
              <a:t> </a:t>
            </a:r>
            <a:r>
              <a:rPr sz="4444" lang="en-US"/>
              <a:t>a</a:t>
            </a:r>
            <a:r>
              <a:rPr sz="4444" lang="en-US"/>
              <a:t>n</a:t>
            </a:r>
            <a:r>
              <a:rPr sz="4444" lang="en-US"/>
              <a:t>t</a:t>
            </a:r>
            <a:r>
              <a:rPr sz="4444" lang="en-US"/>
              <a:t>e</a:t>
            </a:r>
            <a:r>
              <a:rPr sz="4444" lang="en-US"/>
              <a:t>r</a:t>
            </a:r>
            <a:r>
              <a:rPr sz="4444" lang="en-US"/>
              <a:t>i</a:t>
            </a:r>
            <a:r>
              <a:rPr sz="4444" lang="en-US"/>
              <a:t>o</a:t>
            </a:r>
            <a:r>
              <a:rPr sz="4444" lang="en-US"/>
              <a:t>r</a:t>
            </a:r>
            <a:r>
              <a:rPr sz="4444" lang="en-US"/>
              <a:t> </a:t>
            </a:r>
            <a:r>
              <a:rPr sz="4444" lang="en-US"/>
              <a:t>o</a:t>
            </a:r>
            <a:r>
              <a:rPr sz="4444" lang="en-US"/>
              <a:t>f</a:t>
            </a:r>
            <a:r>
              <a:rPr sz="4444" lang="en-US"/>
              <a:t> </a:t>
            </a:r>
            <a:r>
              <a:rPr sz="4444" lang="en-US"/>
              <a:t>h</a:t>
            </a:r>
            <a:r>
              <a:rPr sz="4444" lang="en-US"/>
              <a:t>a</a:t>
            </a:r>
            <a:r>
              <a:rPr sz="4444" lang="en-US"/>
              <a:t>r</a:t>
            </a:r>
            <a:r>
              <a:rPr sz="4444" lang="en-US"/>
              <a:t>d</a:t>
            </a:r>
            <a:r>
              <a:rPr sz="4444" lang="en-US"/>
              <a:t> </a:t>
            </a:r>
            <a:r>
              <a:rPr sz="4444" lang="en-US"/>
              <a:t>Palate</a:t>
            </a:r>
            <a:r>
              <a:rPr sz="4444" lang="en-US"/>
              <a:t>.</a:t>
            </a:r>
            <a:br>
              <a:rPr sz="4444" lang="en-US"/>
            </a:br>
            <a:r>
              <a:rPr sz="4444" lang="en-US"/>
              <a:t>T</a:t>
            </a:r>
            <a:r>
              <a:rPr sz="4444" lang="en-US"/>
              <a:t>h</a:t>
            </a:r>
            <a:r>
              <a:rPr sz="4444" lang="en-US"/>
              <a:t>e</a:t>
            </a:r>
            <a:r>
              <a:rPr sz="4444" lang="en-US"/>
              <a:t>s</a:t>
            </a:r>
            <a:r>
              <a:rPr sz="4444" lang="en-US"/>
              <a:t>e</a:t>
            </a:r>
            <a:r>
              <a:rPr sz="4444" lang="en-US"/>
              <a:t> </a:t>
            </a:r>
            <a:r>
              <a:rPr sz="4444" lang="en-US"/>
              <a:t>t</a:t>
            </a:r>
            <a:r>
              <a:rPr sz="4444" lang="en-US"/>
              <a:t>i</a:t>
            </a:r>
            <a:r>
              <a:rPr sz="4444" lang="en-US"/>
              <a:t>s</a:t>
            </a:r>
            <a:r>
              <a:rPr sz="4444" lang="en-US"/>
              <a:t>s</a:t>
            </a:r>
            <a:r>
              <a:rPr sz="4444" lang="en-US"/>
              <a:t>ue</a:t>
            </a:r>
            <a:r>
              <a:rPr sz="4444" lang="en-US"/>
              <a:t> </a:t>
            </a:r>
            <a:r>
              <a:rPr sz="4444" lang="en-US"/>
              <a:t>o</a:t>
            </a:r>
            <a:r>
              <a:rPr sz="4444" lang="en-US"/>
              <a:t>f</a:t>
            </a:r>
            <a:r>
              <a:rPr sz="4444" lang="en-US"/>
              <a:t> </a:t>
            </a:r>
            <a:r>
              <a:rPr sz="4444" lang="en-US"/>
              <a:t>secreti</a:t>
            </a:r>
            <a:r>
              <a:rPr sz="4444" lang="en-US"/>
              <a:t>o</a:t>
            </a:r>
            <a:r>
              <a:rPr sz="4444" lang="en-US"/>
              <a:t>n</a:t>
            </a:r>
            <a:r>
              <a:rPr sz="4444" lang="en-US"/>
              <a:t> </a:t>
            </a:r>
            <a:r>
              <a:rPr sz="4444" lang="en-US"/>
              <a:t>a</a:t>
            </a:r>
            <a:r>
              <a:rPr sz="4444" lang="en-US"/>
              <a:t>r</a:t>
            </a:r>
            <a:r>
              <a:rPr sz="4444" lang="en-US"/>
              <a:t>e</a:t>
            </a:r>
            <a:r>
              <a:rPr sz="4444" lang="en-US"/>
              <a:t> </a:t>
            </a:r>
            <a:r>
              <a:rPr sz="4444" lang="en-US"/>
              <a:t>1</a:t>
            </a:r>
            <a:r>
              <a:rPr sz="4444" lang="en-US"/>
              <a:t>0</a:t>
            </a:r>
            <a:r>
              <a:rPr sz="4444" lang="en-US"/>
              <a:t>0</a:t>
            </a:r>
            <a:r>
              <a:rPr sz="4444" lang="en-US"/>
              <a:t>-</a:t>
            </a:r>
            <a:r>
              <a:rPr sz="4444" lang="en-US"/>
              <a:t>1</a:t>
            </a:r>
            <a:r>
              <a:rPr sz="4444" lang="en-US"/>
              <a:t>0</a:t>
            </a:r>
            <a:r>
              <a:rPr sz="4444" lang="en-US"/>
              <a:t>0</a:t>
            </a:r>
            <a:r>
              <a:rPr sz="4444" lang="en-US"/>
              <a:t>0</a:t>
            </a:r>
            <a:r>
              <a:rPr sz="4444" lang="en-US"/>
              <a:t> </a:t>
            </a:r>
            <a:r>
              <a:rPr sz="4444" lang="en-US"/>
              <a:t>i</a:t>
            </a:r>
            <a:r>
              <a:rPr sz="4444" lang="en-US"/>
              <a:t>n</a:t>
            </a:r>
            <a:r>
              <a:rPr sz="4444" lang="en-US"/>
              <a:t> </a:t>
            </a:r>
            <a:r>
              <a:rPr sz="4444" lang="en-US"/>
              <a:t>n</a:t>
            </a:r>
            <a:r>
              <a:rPr sz="4444" lang="en-US"/>
              <a:t>u</a:t>
            </a:r>
            <a:r>
              <a:rPr sz="4444" lang="en-US"/>
              <a:t>m</a:t>
            </a:r>
            <a:r>
              <a:rPr sz="4444" lang="en-US"/>
              <a:t>b</a:t>
            </a:r>
            <a:r>
              <a:rPr sz="4444" lang="en-US"/>
              <a:t>e</a:t>
            </a:r>
            <a:r>
              <a:rPr sz="4444" lang="en-US"/>
              <a:t>r</a:t>
            </a:r>
            <a:r>
              <a:rPr sz="4444" lang="en-US"/>
              <a:t>s</a:t>
            </a:r>
            <a:r>
              <a:rPr sz="4444" lang="en-US"/>
              <a:t> </a:t>
            </a:r>
            <a:endParaRPr sz="6000"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title"/>
          </p:nvPr>
        </p:nvSpPr>
        <p:spPr>
          <a:xfrm rot="10800000" flipV="1">
            <a:off x="2139739" y="180645"/>
            <a:ext cx="7605293" cy="7769505"/>
          </a:xfrm>
        </p:spPr>
        <p:txBody>
          <a:bodyPr>
            <a:normAutofit fontScale="90000"/>
          </a:bodyPr>
          <a:p>
            <a:r>
              <a:rPr sz="4000" lang="en-US"/>
              <a:t>Q</a:t>
            </a:r>
            <a:r>
              <a:rPr sz="4000" lang="en-US"/>
              <a:t>u</a:t>
            </a:r>
            <a:r>
              <a:rPr sz="4000" lang="en-US"/>
              <a:t>e</a:t>
            </a:r>
            <a:r>
              <a:rPr sz="4000" lang="en-US"/>
              <a:t>s</a:t>
            </a:r>
            <a:r>
              <a:rPr sz="4000" lang="en-US"/>
              <a:t>t</a:t>
            </a:r>
            <a:r>
              <a:rPr sz="4000" lang="en-US"/>
              <a:t>ion</a:t>
            </a:r>
            <a:r>
              <a:rPr sz="4000" lang="en-US"/>
              <a:t> </a:t>
            </a:r>
            <a:r>
              <a:rPr sz="4000" lang="en-US"/>
              <a:t>1</a:t>
            </a:r>
            <a:r>
              <a:rPr sz="4000" lang="en-US"/>
              <a:t>: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O</a:t>
            </a:r>
            <a:r>
              <a:rPr sz="4000" lang="en-US"/>
              <a:t>b</a:t>
            </a:r>
            <a:r>
              <a:rPr sz="4000" lang="en-US"/>
              <a:t>j</a:t>
            </a:r>
            <a:r>
              <a:rPr sz="4000" lang="en-US"/>
              <a:t>e</a:t>
            </a:r>
            <a:r>
              <a:rPr sz="4000" lang="en-US"/>
              <a:t>c</a:t>
            </a:r>
            <a:r>
              <a:rPr sz="4000" lang="en-US"/>
              <a:t>t</a:t>
            </a:r>
            <a:r>
              <a:rPr sz="4000" lang="en-US"/>
              <a:t>i</a:t>
            </a:r>
            <a:r>
              <a:rPr sz="4000" lang="en-US"/>
              <a:t>v</a:t>
            </a:r>
            <a:r>
              <a:rPr sz="4000" lang="en-US"/>
              <a:t>es</a:t>
            </a:r>
            <a:r>
              <a:rPr sz="4000" lang="en-US"/>
              <a:t>.</a:t>
            </a:r>
            <a:br>
              <a:rPr sz="4000" lang="en-US"/>
            </a:br>
            <a:br>
              <a:rPr sz="4000" lang="en-US"/>
            </a:br>
            <a:br>
              <a:rPr sz="4000" lang="en-US"/>
            </a:br>
            <a:r>
              <a:rPr sz="4000" lang="en-US"/>
              <a:t>A</a:t>
            </a:r>
            <a:r>
              <a:rPr sz="4000" lang="en-US"/>
              <a:t>n</a:t>
            </a:r>
            <a:r>
              <a:rPr sz="4000" lang="en-US"/>
              <a:t>s</a:t>
            </a:r>
            <a:r>
              <a:rPr sz="4000" lang="en-US"/>
              <a:t>w</a:t>
            </a:r>
            <a:r>
              <a:rPr sz="4000" lang="en-US"/>
              <a:t>ers</a:t>
            </a:r>
            <a:r>
              <a:rPr sz="4000" lang="en-US"/>
              <a:t>:</a:t>
            </a:r>
            <a:br>
              <a:rPr sz="4000" lang="en-US"/>
            </a:br>
            <a:r>
              <a:rPr sz="4000" lang="en-US"/>
              <a:t> </a:t>
            </a:r>
            <a:r>
              <a:rPr sz="4000" lang="en-US"/>
              <a:t>1</a:t>
            </a:r>
            <a:r>
              <a:rPr sz="4000" lang="en-US"/>
              <a:t>: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(</a:t>
            </a:r>
            <a:r>
              <a:rPr sz="4000" lang="en-US"/>
              <a:t> </a:t>
            </a:r>
            <a:r>
              <a:rPr sz="4000" lang="en-US"/>
              <a:t>a</a:t>
            </a:r>
            <a:r>
              <a:rPr sz="4000" lang="en-US"/>
              <a:t> </a:t>
            </a:r>
            <a:r>
              <a:rPr sz="4000" lang="en-US"/>
              <a:t>)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br>
              <a:rPr sz="4000" lang="en-US"/>
            </a:br>
            <a:r>
              <a:rPr sz="4000" lang="en-US"/>
              <a:t> </a:t>
            </a:r>
            <a:r>
              <a:rPr sz="4000" lang="en-US"/>
              <a:t>2</a:t>
            </a:r>
            <a:r>
              <a:rPr sz="4000" lang="en-US"/>
              <a:t>: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(</a:t>
            </a:r>
            <a:r>
              <a:rPr sz="4000" lang="en-US"/>
              <a:t> </a:t>
            </a:r>
            <a:r>
              <a:rPr sz="4000" lang="en-US"/>
              <a:t>c</a:t>
            </a:r>
            <a:r>
              <a:rPr sz="4000" lang="en-US"/>
              <a:t> </a:t>
            </a:r>
            <a:r>
              <a:rPr sz="4000" lang="en-US"/>
              <a:t>)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br>
              <a:rPr sz="4000" lang="en-US"/>
            </a:br>
            <a:r>
              <a:rPr sz="4000" lang="en-US"/>
              <a:t> </a:t>
            </a:r>
            <a:r>
              <a:rPr sz="4000" lang="en-US"/>
              <a:t>3</a:t>
            </a:r>
            <a:r>
              <a:rPr sz="4000" lang="en-US"/>
              <a:t>: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(</a:t>
            </a:r>
            <a:r>
              <a:rPr sz="4000" lang="en-US"/>
              <a:t> </a:t>
            </a:r>
            <a:r>
              <a:rPr sz="4000" lang="en-US"/>
              <a:t>a</a:t>
            </a:r>
            <a:r>
              <a:rPr sz="4000" lang="en-US"/>
              <a:t> </a:t>
            </a:r>
            <a:r>
              <a:rPr sz="4000" lang="en-US"/>
              <a:t>)</a:t>
            </a:r>
            <a:br>
              <a:rPr sz="4000" lang="en-US"/>
            </a:br>
            <a:r>
              <a:rPr sz="4000" lang="en-US"/>
              <a:t> </a:t>
            </a:r>
            <a:r>
              <a:rPr sz="4000" lang="en-US"/>
              <a:t>4</a:t>
            </a:r>
            <a:r>
              <a:rPr sz="4000" lang="en-US"/>
              <a:t>: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(</a:t>
            </a:r>
            <a:r>
              <a:rPr sz="4000" lang="en-US"/>
              <a:t> </a:t>
            </a:r>
            <a:r>
              <a:rPr sz="4000" lang="en-US"/>
              <a:t>a</a:t>
            </a:r>
            <a:r>
              <a:rPr sz="4000" lang="en-US"/>
              <a:t> </a:t>
            </a:r>
            <a:r>
              <a:rPr sz="4000" lang="en-US"/>
              <a:t>)</a:t>
            </a:r>
            <a:br>
              <a:rPr sz="4000" lang="en-US"/>
            </a:br>
            <a:r>
              <a:rPr sz="4000" lang="en-US"/>
              <a:t> </a:t>
            </a:r>
            <a:r>
              <a:rPr sz="4000" lang="en-US"/>
              <a:t>5</a:t>
            </a:r>
            <a:r>
              <a:rPr sz="4000" lang="en-US"/>
              <a:t>: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(</a:t>
            </a:r>
            <a:r>
              <a:rPr sz="4000" lang="en-US"/>
              <a:t> </a:t>
            </a:r>
            <a:r>
              <a:rPr sz="4000" lang="en-US"/>
              <a:t>b</a:t>
            </a:r>
            <a:r>
              <a:rPr sz="4000" lang="en-US"/>
              <a:t> </a:t>
            </a:r>
            <a:r>
              <a:rPr sz="4000" lang="en-US"/>
              <a:t>)</a:t>
            </a:r>
            <a:br>
              <a:rPr sz="4000" lang="en-US"/>
            </a:br>
            <a:r>
              <a:rPr sz="4000" lang="en-US"/>
              <a:t> </a:t>
            </a:r>
            <a:r>
              <a:rPr sz="4000" lang="en-US"/>
              <a:t>6</a:t>
            </a:r>
            <a:r>
              <a:rPr sz="4000" lang="en-US"/>
              <a:t>: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(</a:t>
            </a:r>
            <a:r>
              <a:rPr sz="4000" lang="en-US"/>
              <a:t> </a:t>
            </a:r>
            <a:r>
              <a:rPr sz="4000" lang="en-US"/>
              <a:t>b</a:t>
            </a:r>
            <a:r>
              <a:rPr sz="4000" lang="en-US"/>
              <a:t> </a:t>
            </a:r>
            <a:r>
              <a:rPr sz="4000" lang="en-US"/>
              <a:t>)</a:t>
            </a:r>
            <a:br>
              <a:rPr sz="4000" lang="en-US"/>
            </a:br>
            <a:r>
              <a:rPr sz="4000" lang="en-US"/>
              <a:t> </a:t>
            </a:r>
            <a:r>
              <a:rPr sz="4000" lang="en-US"/>
              <a:t>7</a:t>
            </a:r>
            <a:r>
              <a:rPr sz="4000" lang="en-US"/>
              <a:t>: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s</a:t>
            </a:r>
            <a:r>
              <a:rPr sz="4000" lang="en-US"/>
              <a:t>u</a:t>
            </a:r>
            <a:r>
              <a:rPr sz="4000" lang="en-US"/>
              <a:t>b</a:t>
            </a:r>
            <a:r>
              <a:rPr sz="4000" lang="en-US"/>
              <a:t>-</a:t>
            </a:r>
            <a:r>
              <a:rPr sz="4000" lang="en-US"/>
              <a:t>m</a:t>
            </a:r>
            <a:r>
              <a:rPr sz="4000" lang="en-US"/>
              <a:t>a</a:t>
            </a:r>
            <a:r>
              <a:rPr sz="4000" lang="en-US"/>
              <a:t>n</a:t>
            </a:r>
            <a:r>
              <a:rPr sz="4000" lang="en-US"/>
              <a:t>d</a:t>
            </a:r>
            <a:r>
              <a:rPr sz="4000" lang="en-US"/>
              <a:t>i</a:t>
            </a:r>
            <a:r>
              <a:rPr sz="4000" lang="en-US"/>
              <a:t>b</a:t>
            </a:r>
            <a:r>
              <a:rPr sz="4000" lang="en-US"/>
              <a:t>u</a:t>
            </a:r>
            <a:r>
              <a:rPr sz="4000" lang="en-US"/>
              <a:t>l</a:t>
            </a:r>
            <a:r>
              <a:rPr sz="4000" lang="en-US"/>
              <a:t>a</a:t>
            </a:r>
            <a:r>
              <a:rPr sz="4000" lang="en-US"/>
              <a:t>r</a:t>
            </a:r>
            <a:r>
              <a:rPr sz="4000" lang="en-US"/>
              <a:t>.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br>
              <a:rPr sz="4000" lang="en-US"/>
            </a:br>
            <a:r>
              <a:rPr sz="4000" lang="en-US"/>
              <a:t> </a:t>
            </a:r>
            <a:r>
              <a:rPr sz="4000" lang="en-US"/>
              <a:t>8</a:t>
            </a:r>
            <a:r>
              <a:rPr sz="4000" lang="en-US"/>
              <a:t>: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o</a:t>
            </a:r>
            <a:r>
              <a:rPr sz="4000" lang="en-US"/>
              <a:t>r</a:t>
            </a:r>
            <a:r>
              <a:rPr sz="4000" lang="en-US"/>
              <a:t>a</a:t>
            </a:r>
            <a:r>
              <a:rPr sz="4000" lang="en-US"/>
              <a:t>l</a:t>
            </a:r>
            <a:r>
              <a:rPr sz="4000" lang="en-US"/>
              <a:t> </a:t>
            </a:r>
            <a:r>
              <a:rPr sz="4000" lang="en-US"/>
              <a:t>c</a:t>
            </a:r>
            <a:r>
              <a:rPr sz="4000" lang="en-US"/>
              <a:t>a</a:t>
            </a:r>
            <a:r>
              <a:rPr sz="4000" lang="en-US"/>
              <a:t>v</a:t>
            </a:r>
            <a:r>
              <a:rPr sz="4000" lang="en-US"/>
              <a:t>i</a:t>
            </a:r>
            <a:r>
              <a:rPr sz="4000" lang="en-US"/>
              <a:t>t</a:t>
            </a:r>
            <a:r>
              <a:rPr sz="4000" lang="en-US"/>
              <a:t>y</a:t>
            </a:r>
            <a:r>
              <a:rPr sz="4000" lang="en-US"/>
              <a:t>.</a:t>
            </a:r>
            <a:br>
              <a:rPr sz="4000" lang="en-US"/>
            </a:br>
            <a:r>
              <a:rPr sz="4000" lang="en-US"/>
              <a:t> </a:t>
            </a:r>
            <a:r>
              <a:rPr sz="4000" lang="en-US"/>
              <a:t>9</a:t>
            </a:r>
            <a:r>
              <a:rPr sz="4000" lang="en-US"/>
              <a:t>: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p</a:t>
            </a:r>
            <a:r>
              <a:rPr sz="4000" lang="en-US"/>
              <a:t>a</a:t>
            </a:r>
            <a:r>
              <a:rPr sz="4000" lang="en-US"/>
              <a:t>r</a:t>
            </a:r>
            <a:r>
              <a:rPr sz="4000" lang="en-US"/>
              <a:t>o</a:t>
            </a:r>
            <a:r>
              <a:rPr sz="4000" lang="en-US"/>
              <a:t>t</a:t>
            </a:r>
            <a:r>
              <a:rPr sz="4000" lang="en-US"/>
              <a:t>i</a:t>
            </a:r>
            <a:r>
              <a:rPr sz="4000" lang="en-US"/>
              <a:t>d</a:t>
            </a:r>
            <a:r>
              <a:rPr sz="4000" lang="en-US"/>
              <a:t>.</a:t>
            </a:r>
            <a:br>
              <a:rPr sz="4000" lang="en-US"/>
            </a:br>
            <a:r>
              <a:rPr sz="4000" lang="en-US"/>
              <a:t> </a:t>
            </a:r>
            <a:r>
              <a:rPr sz="4000" lang="en-US"/>
              <a:t>1</a:t>
            </a:r>
            <a:r>
              <a:rPr sz="4000" lang="en-US"/>
              <a:t>0</a:t>
            </a:r>
            <a:r>
              <a:rPr sz="4000" lang="en-US"/>
              <a:t>: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w</a:t>
            </a:r>
            <a:r>
              <a:rPr sz="4000" lang="en-US"/>
              <a:t>o</a:t>
            </a:r>
            <a:r>
              <a:rPr sz="4000" lang="en-US"/>
              <a:t>u</a:t>
            </a:r>
            <a:r>
              <a:rPr sz="4000" lang="en-US"/>
              <a:t>n</a:t>
            </a:r>
            <a:r>
              <a:rPr sz="4000" lang="en-US"/>
              <a:t>d</a:t>
            </a:r>
            <a:r>
              <a:rPr sz="4000" lang="en-US"/>
              <a:t> </a:t>
            </a:r>
            <a:r>
              <a:rPr sz="4000" lang="en-US"/>
              <a:t>h</a:t>
            </a:r>
            <a:r>
              <a:rPr sz="4000" lang="en-US"/>
              <a:t>e</a:t>
            </a:r>
            <a:r>
              <a:rPr sz="4000" lang="en-US"/>
              <a:t>a</a:t>
            </a:r>
            <a:r>
              <a:rPr sz="4000" lang="en-US"/>
              <a:t>l</a:t>
            </a:r>
            <a:r>
              <a:rPr sz="4000" lang="en-US"/>
              <a:t>i</a:t>
            </a:r>
            <a:r>
              <a:rPr sz="4000" lang="en-US"/>
              <a:t>ng</a:t>
            </a:r>
            <a:r>
              <a:rPr sz="4000" lang="en-US"/>
              <a:t>.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r>
              <a:rPr sz="4000" lang="en-US"/>
              <a:t> </a:t>
            </a:r>
            <a:br>
              <a:rPr sz="4000" lang="en-US"/>
            </a:br>
            <a:r>
              <a:rPr sz="4000" lang="en-US"/>
              <a:t> </a:t>
            </a:r>
            <a:br>
              <a:rPr sz="4000" lang="en-US"/>
            </a:br>
            <a:br>
              <a:rPr sz="4000" lang="en-US"/>
            </a:br>
            <a:endParaRPr sz="4000" lang="en-GB"/>
          </a:p>
        </p:txBody>
      </p:sp>
    </p:spTree>
  </p:cSld>
  <p:clrMapOvr>
    <a:masterClrMapping/>
  </p:clrMapOvr>
</p:sld>
</file>

<file path=ppt/slides/slide3.xml><?xml version="1.0" encoding="UTF-8" standalone="yes"?>
<p:sld xmlns:a="http://schemas.openxmlformats.org/drawingml/2006/main" xmlns:r="http://schemas.openxmlformats.org/officeDocument/2006/relationships" xmlns:p="http://schemas.openxmlformats.org/presentationml/2006/main"><p:cSld><p:spTree><p:nvGrpSpPr><p:cNvPr id="28" name=""/><p:cNvGrpSpPr/><p:nvPr/></p:nvGrpSpPr><p:grpSpPr><a:xfrm><a:off x="0" y="0"/><a:ext cx="0" cy="0"/><a:chOff x="0" y="0"/><a:chExt cx="0" cy="0"/></a:xfrm></p:grpSpPr><p:sp><p:nvSpPr><p:cNvPr id="1048593" name=""/><p:cNvSpPr><a:spLocks noGrp="1"/></p:cNvSpPr><p:nvPr><p:ph type="title"/></p:nvPr></p:nvSpPr><p:spPr><a:xfrm><a:off x="0" y="-1437574"/><a:ext cx="12114582" cy="9203206"/></a:xfrm></p:spPr><p:txBody><a:bodyPr><a:normAutofit fontScale="90000"/></a:bodyPr><a:p><a:r><a:rPr lang="en-US"/><a:t>Q</a:t></a:r><a:r><a:rPr lang="en-US"/><a:t>u</a:t></a:r><a:r><a:rPr lang="en-US"/><a:t>e</a:t></a:r><a:r><a:rPr lang="en-US"/><a:t>stion</a:t></a:r><a:r><a:rPr lang="en-US"/><a:t> </a:t></a:r><a:r><a:rPr lang="en-US"/><a:t>2</a:t></a:r><a:r><a:rPr lang="en-US"/><a:t>:</a:t></a:r><a:br><a:rPr lang="en-US"/></a:br><a:br><a:rPr lang="en-US"/></a:br><a:r><a:rPr lang="en-US"/><a:t>A</a:t></a:r><a:r><a:rPr lang="en-US"/><a:t>n</a:t></a:r><a:r><a:rPr lang="en-US"/><a:t>s</a:t></a:r><a:r><a:rPr lang="en-US"/><a:t>w</a:t></a:r><a:r><a:rPr lang="en-US"/><a:t>er</a:t></a:r><a:r><a:rPr lang="en-US"/><a:t>:</a:t></a:r><a:r><a:rPr lang="en-US"/><a:t> </a:t></a:r><a:r><a:rPr lang="en-US"/><a:t> </a:t></a:r><a:r><a:rPr lang="en-US"/><a:t> </a:t></a:r><a:r><a:rPr lang="en-US"/><a:t> </a:t></a:r><a:r><a:rPr lang="en-US"/><a:t> </a:t></a:r><a:r><a:rPr lang="en-US"/><a:t> </a:t></a:r><a:r><a:rPr lang="en-US"/><a:t> </a:t></a:r><a:r><a:rPr lang="en-US"/><a:t>W</a:t></a:r><a:r><a:rPr lang="en-US"/><a:t>O</a:t></a:r><a:r><a:rPr lang="en-US"/><a:t>U</a:t></a:r><a:r><a:rPr lang="en-US"/><a:t>N</a:t></a:r><a:r><a:rPr lang="en-US"/><a:t>D</a:t></a:r><a:r><a:rPr lang="en-US"/><a:t> </a:t></a:r><a:r><a:rPr lang="en-US"/><a:t>HEALiNG</a:t></a:r><a:r><a:rPr lang="en-US"/><a:t>.</a:t></a:r><a:br><a:rPr lang="en-US"/></a:br><a:r><a:rPr lang="en-US"/><a:t>B</a:t></a:r><a:r><a:rPr lang="en-US"/><a:t>o</a:t></a:r><a:r><a:rPr lang="en-US"/><a:t>d</a:t></a:r><a:r><a:rPr lang="en-US"/><a:t>y</a:t></a:r><a:r><a:rPr lang="en-US"/><a:t> </a:t></a:r><a:r><a:rPr lang="en-US"/><a:t>r</a:t></a:r><a:r><a:rPr lang="en-US"/><a:t>e</a:t></a:r><a:r><a:rPr lang="en-US"/><a:t>s</a:t></a:r><a:r><a:rPr lang="en-US"/><a:t>p</a:t></a:r><a:r><a:rPr lang="en-US"/><a:t>o</a:t></a:r><a:r><a:rPr lang="en-US"/><a:t>nse</a:t></a:r><a:r><a:rPr lang="en-US"/><a:t> </a:t></a:r><a:r><a:rPr lang="en-US"/><a:t>to</a:t></a:r><a:r><a:rPr lang="en-US"/><a:t> </a:t></a:r><a:r><a:rPr lang="en-US"/><a:t>i</a:t></a:r><a:r><a:rPr lang="en-US"/><a:t>n</a:t></a:r><a:r><a:rPr lang="en-US"/><a:t>j</a:t></a:r><a:r><a:rPr lang="en-US"/><a:t>u</a:t></a:r><a:r><a:rPr lang="en-US"/><a:t>ry</a:t></a:r><a:r><a:rPr lang="en-US"/><a:t> </a:t></a:r><a:r><a:rPr lang="en-US"/><a:t>i</a:t></a:r><a:r><a:rPr lang="en-US"/><a:t>n</a:t></a:r><a:r><a:rPr lang="en-US"/><a:t> </a:t></a:r><a:r><a:rPr lang="en-US"/><a:t>a</a:t></a:r><a:r><a:rPr lang="en-US"/><a:t>n</a:t></a:r><a:r><a:rPr lang="en-US"/><a:t> </a:t></a:r><a:r><a:rPr lang="en-US"/><a:t>a</a:t></a:r><a:r><a:rPr lang="en-US"/><a:t>t</a:t></a:r><a:r><a:rPr lang="en-US"/><a:t>t</a:t></a:r><a:r><a:rPr lang="en-US"/><a:t>e</a:t></a:r><a:r><a:rPr lang="en-US"/><a:t>m</a:t></a:r><a:r><a:rPr lang="en-US"/><a:t>pt</a:t></a:r><a:r><a:rPr lang="en-US"/><a:t> </a:t></a:r><a:r><a:rPr lang="en-US"/><a:t>t</a:t></a:r><a:r><a:rPr lang="en-US"/><a:t>o</a:t></a:r><a:r><a:rPr lang="en-US"/><a:t> </a:t></a:r><a:r><a:rPr lang="en-US"/><a:t>r</a:t></a:r><a:r><a:rPr lang="en-US"/><a:t>e</a:t></a:r><a:r><a:rPr lang="en-US"/><a:t>s</a:t></a:r><a:r><a:rPr lang="en-US"/><a:t>t</a:t></a:r><a:r><a:rPr lang="en-US"/><a:t>o</a:t></a:r><a:r><a:rPr lang="en-US"/><a:t>re</a:t></a:r><a:r><a:rPr lang="en-US"/><a:t> </a:t></a:r><a:r><a:rPr lang="en-US"/><a:t>n</a:t></a:r><a:r><a:rPr lang="en-US"/><a:t>o</a:t></a:r><a:r><a:rPr lang="en-US"/><a:t>r</a:t></a:r><a:r><a:rPr lang="en-US"/><a:t>m</a:t></a:r><a:r><a:rPr lang="en-US"/><a:t>a</a:t></a:r><a:r><a:rPr lang="en-US"/><a:t>l</a:t></a:r><a:r><a:rPr lang="en-US"/><a:t> </a:t></a:r><a:r><a:rPr lang="en-US"/><a:t>s</a:t></a:r><a:r><a:rPr lang="en-US"/><a:t>t</a:t></a:r><a:r><a:rPr lang="en-US"/><a:t>r</a:t></a:r><a:r><a:rPr lang="en-US"/><a:t>u</a:t></a:r><a:r><a:rPr lang="en-US"/><a:t>c</a:t></a:r><a:r><a:rPr lang="en-US"/><a:t>t</a:t></a:r><a:r><a:rPr lang="en-US"/><a:t>ure</a:t></a:r><a:r><a:rPr lang="en-US"/><a:t> </a:t></a:r><a:r><a:rPr lang="en-US"/><a:t>and</a:t></a:r><a:r><a:rPr lang="en-US"/><a:t> </a:t></a:r><a:r><a:rPr lang="en-US"/><a:t>f</a:t></a:r><a:r><a:rPr lang="en-US"/><a:t>u</a:t></a:r><a:r><a:rPr lang="en-US"/><a:t>n</a:t></a:r><a:r><a:rPr lang="en-US"/><a:t>c</a:t></a:r><a:r><a:rPr lang="en-US"/><a:t>t</a:t></a:r><a:r><a:rPr lang="en-US"/><a:t>i</a:t></a:r><a:r><a:rPr lang="en-US"/><a:t>o</a:t></a:r><a:r><a:rPr lang="en-US"/><a:t>n</a:t></a:r><a:r><a:rPr lang="en-US"/><a:t> </a:t></a:r><a:r><a:rPr lang="en-US"/><a:t>c</a:t></a:r><a:r><a:rPr lang="en-US"/><a:t>a</a:t></a:r><a:r><a:rPr lang="en-US"/><a:t>l</a:t></a:r><a:r><a:rPr lang="en-US"/><a:t>l</a:t></a:r><a:r><a:rPr lang="en-US"/><a:t>ed</a:t></a:r><a:r><a:rPr lang="en-US"/><a:t> </a:t></a:r><a:r><a:rPr lang="en-US"/><a:t>w</a:t></a:r><a:r><a:rPr lang="en-US"/><a:t>o</a:t></a:r><a:r><a:rPr lang="en-US"/><a:t>u</a:t></a:r><a:r><a:rPr lang="en-US"/><a:t>n</a:t></a:r><a:r><a:rPr lang="en-US"/><a:t>d</a:t></a:r><a:r><a:rPr lang="en-US"/><a:t> </a:t></a:r><a:r><a:rPr lang="en-US"/><a:t>h</a:t></a:r><a:r><a:rPr lang="en-US"/><a:t>e</a:t></a:r><a:r><a:rPr lang="en-US"/><a:t>a</a:t></a:r><a:r><a:rPr lang="en-US"/><a:t>l</a:t></a:r><a:r><a:rPr lang="en-US"/><a:t>i</a:t></a:r><a:r><a:rPr lang="en-US"/><a:t>n</a:t></a:r><a:r><a:rPr lang="en-US"/><a:t>g</a:t></a:r><a:r><a:rPr lang="en-US"/><a:t>.</a:t></a:r><a:br><a:rPr lang="en-US"/></a:br><a:br><a:rPr lang="en-US"/></a:br><a:r><a:rPr altLang="en-US" lang="en-US"/><a:t>•</a:t></a:r><a:r><a:rPr altLang="en-GB" lang="en-US"/><a:t> </a:t></a:r><a:r><a:rPr altLang="en-GB" lang="en-US"/><a:t>t</a:t></a:r><a:r><a:rPr altLang="en-GB" lang="en-US"/><a:t>h</a:t></a:r><a:r><a:rPr altLang="en-GB" lang="en-US"/><a:t>e</a:t></a:r><a:r><a:rPr altLang="en-GB" lang="en-US"/><a:t>r</a:t></a:r><a:r><a:rPr altLang="en-GB" lang="en-US"/><a:t>e</a:t></a:r><a:r><a:rPr altLang="en-GB" lang="en-US"/><a:t> </a:t></a:r><a:r><a:rPr altLang="en-GB" lang="en-US"/><a:t>a</a:t></a:r><a:r><a:rPr altLang="en-GB" lang="en-US"/><a:t>r</a:t></a:r><a:r><a:rPr altLang="en-GB" lang="en-US"/><a:t>e</a:t></a:r><a:r><a:rPr altLang="en-GB" lang="en-US"/><a:t> </a:t></a:r><a:r><a:rPr altLang="en-GB" lang="en-US"/><a:t>t</a:t></a:r><a:r><a:rPr altLang="en-GB" lang="en-US"/><a:t>w</a:t></a:r><a:r><a:rPr altLang="en-GB" lang="en-US"/><a:t>o</a:t></a:r><a:r><a:rPr altLang="en-GB" lang="en-US"/><a:t> </a:t></a:r><a:r><a:rPr altLang="en-GB" lang="en-US"/><a:t>p</a:t></a:r><a:r><a:rPr altLang="en-GB" lang="en-US"/><a:t>r</a:t></a:r><a:r><a:rPr altLang="en-GB" lang="en-US"/><a:t>o</a:t></a:r><a:r><a:rPr altLang="en-GB" lang="en-US"/><a:t>c</a:t></a:r><a:r><a:rPr altLang="en-GB" lang="en-US"/><a:t>e</a:t></a:r><a:r><a:rPr altLang="en-GB" lang="en-US"/><a:t>s</a:t></a:r><a:r><a:rPr altLang="en-GB" lang="en-US"/><a:t>s</a:t></a:r><a:r><a:rPr altLang="en-GB" lang="en-US"/><a:t>.</a:t></a:r><a:br><a:rPr altLang="en-GB" lang="en-US"/></a:br><a:r><a:rPr altLang="en-GB" lang="en-US"/><a:t> </a:t></a:r><a:br><a:rPr altLang="en-GB" lang="en-US"/></a:br><a:r><a:rPr altLang="en-GB" lang="en-US"/><a:t> </a:t></a:r><a:r><a:rPr altLang="en-GB" lang="en-US"/><a:t>1</a:t></a:r><a:r><a:rPr altLang="en-GB" lang="en-US"/><a:t>:</a:t></a:r><a:r><a:rPr altLang="en-GB" lang="en-US"/><a:t> </a:t></a:r><a:r><a:rPr altLang="en-GB" lang="en-US"/><a:t> </a:t></a:r><a:r><a:rPr altLang="en-GB" lang="en-US"/><a:t> </a:t></a:r><a:r><a:rPr altLang="en-GB" lang="en-US"/><a:t>R</a:t></a:r><a:r><a:rPr altLang="en-GB" lang="en-US"/><a:t>e</a:t></a:r><a:r><a:rPr altLang="en-GB" lang="en-US"/><a:t>g</a:t></a:r><a:r><a:rPr altLang="en-GB" lang="en-US"/><a:t>e</a:t></a:r><a:r><a:rPr altLang="en-GB" lang="en-US"/><a:t>n</a:t></a:r><a:r><a:rPr altLang="en-GB" lang="en-US"/><a:t>e</a:t></a:r><a:r><a:rPr altLang="en-GB" lang="en-US"/><a:t>ration</a:t></a:r><a:r><a:rPr altLang="en-GB" lang="en-US"/><a:t>. </a:t></a:r><a:r><a:rPr altLang="en-GB" lang="en-US"/><a:t> </a:t></a:r><a:r><a:rPr altLang="en-GB" lang="en-US"/><a:t> </a:t></a:r><a:r><a:rPr altLang="en-GB" lang="en-US"/><a:t> </a:t></a:r><a:r><a:rPr altLang="en-GB" lang="en-US"/><a:t> </a:t></a:r><a:r><a:rPr altLang="en-GB" lang="en-US"/><a:t> </a:t></a:r><a:r><a:rPr altLang="en-GB" lang="en-US"/><a:t> </a:t></a:r><a:r><a:rPr altLang="en-GB" lang="en-US"/><a:t> </a:t></a:r><a:r><a:rPr altLang="en-GB" lang="en-US"/><a:t> </a:t></a:r><a:r><a:rPr altLang="en-GB" lang="en-US"/><a:t>2</a:t></a:r><a:r><a:rPr altLang="en-GB" lang="en-US"/><a:t>:</a:t></a:r><a:r><a:rPr altLang="en-GB" lang="en-US"/><a:t> </a:t></a:r><a:r><a:rPr altLang="en-GB" lang="en-US"/><a:t> </a:t></a:r><a:r><a:rPr altLang="en-GB" lang="en-US"/><a:t>R</a:t></a:r><a:r><a:rPr altLang="en-GB" lang="en-US"/><a:t>e</a:t></a:r><a:r><a:rPr altLang="en-GB" lang="en-US"/><a:t>p</a:t></a:r><a:r><a:rPr altLang="en-GB" lang="en-US"/><a:t>a</a:t></a:r><a:r><a:rPr altLang="en-GB" lang="en-US"/><a:t>i</a:t></a:r><a:r><a:rPr altLang="en-GB" lang="en-US"/><a:t>r</a:t></a:r><a:r><a:rPr altLang="en-GB" lang="en-US"/><a:t>.</a:t></a:r><a:br><a:rPr altLang="en-GB" lang="en-US"/></a:br><a:r><a:rPr altLang="en-GB" lang="en-US"/><a:t> </a:t></a:r><a:r><a:rPr altLang="en-GB" lang="en-US"/><a:t> </a:t></a:r><a:r><a:rPr altLang="en-GB" lang="en-US"/><a:t>1</a:t></a:r><a:r><a:rPr altLang="en-GB" lang="en-US"/><a:t>:</a:t></a:r><a:r><a:rPr altLang="en-GB" lang="en-US"/><a:t>R</a:t></a:r><a:r><a:rPr altLang="en-GB" lang="en-US"/><a:t>e</a:t></a:r><a:r><a:rPr altLang="en-GB" lang="en-US"/><a:t>g</a:t></a:r><a:r><a:rPr altLang="en-GB" lang="en-US"/><a:t>e</a:t></a:r><a:r><a:rPr altLang="en-GB" lang="en-US"/><a:t>n</a:t></a:r><a:r><a:rPr altLang="en-GB" lang="en-US"/><a:t>r</a:t></a:r><a:r><a:rPr altLang="en-GB" lang="en-US"/><a:t>a</a:t></a:r><a:r><a:rPr altLang="en-GB" lang="en-US"/><a:t>t</a:t></a:r><a:r><a:rPr altLang="en-GB" lang="en-US"/><a:t>i</a:t></a:r><a:r><a:rPr altLang="en-GB" lang="en-US"/><a:t>o</a:t></a:r><a:r><a:rPr altLang="en-GB" lang="en-US"/><a:t>n</a:t></a:r><a:r><a:rPr altLang="en-GB" lang="en-US"/><a:t>:</a:t></a:r><a:r><a:rPr altLang="en-GB" lang="en-US"/><a:t> </a:t></a:r><a:r><a:rPr altLang="en-GB" lang="en-US"/><a:t> </a:t></a:r><a:r><a:rPr altLang="en-GB" lang="en-US"/><a:t> </a:t></a:r><a:r><a:rPr altLang="en-GB" lang="en-US"/><a:t> </a:t></a:r><a:r><a:rPr altLang="en-GB" lang="en-US"/><a:t>s</a:t></a:r><a:r><a:rPr altLang="en-GB" lang="en-US"/><a:t>o</a:t></a:r><a:r><a:rPr altLang="en-GB" lang="en-US"/><a:t>m</a:t></a:r><a:r><a:rPr altLang="en-GB" lang="en-US"/><a:t>e</a:t></a:r><a:r><a:rPr altLang="en-GB" lang="en-US"/><a:t> </a:t></a:r><a:r><a:rPr altLang="en-GB" lang="en-US"/><a:t>t</a:t></a:r><a:r><a:rPr altLang="en-GB" lang="en-US"/><a:t>i</a:t></a:r><a:r><a:rPr altLang="en-GB" lang="en-US"/><a:t>s</a:t></a:r><a:r><a:rPr altLang="en-GB" lang="en-US"/><a:t>s</a:t></a:r><a:r><a:rPr altLang="en-GB" lang="en-US"/><a:t>ue</a:t></a:r><a:r><a:rPr altLang="en-GB" lang="en-US"/><a:t> </a:t></a:r><a:r><a:rPr altLang="en-GB" lang="en-US"/><a:t>a</a:t></a:r><a:r><a:rPr altLang="en-GB" lang="en-US"/><a:t>r</a:t></a:r><a:r><a:rPr altLang="en-GB" lang="en-US"/><a:t>e</a:t></a:r><a:r><a:rPr altLang="en-GB" lang="en-US"/><a:t> </a:t></a:r><a:r><a:rPr altLang="en-GB" lang="en-US"/><a:t>a</a:t></a:r><a:r><a:rPr altLang="en-GB" lang="en-US"/><a:t>b</a:t></a:r><a:r><a:rPr altLang="en-GB" lang="en-US"/><a:t>l</a:t></a:r><a:r><a:rPr altLang="en-GB" lang="en-US"/><a:t>e</a:t></a:r><a:r><a:rPr altLang="en-GB" lang="en-US"/><a:t> </a:t></a:r><a:r><a:rPr altLang="en-GB" lang="en-US"/><a:t>to</a:t></a:r><a:r><a:rPr altLang="en-GB" lang="en-US"/><a:t> </a:t></a:r><a:r><a:rPr altLang="en-GB" lang="en-US"/><a:t>r</a:t></a:r><a:r><a:rPr altLang="en-GB" lang="en-US"/><a:t>e</a:t></a:r><a:r><a:rPr altLang="en-GB" lang="en-US"/><a:t>p</a:t></a:r><a:r><a:rPr altLang="en-GB" lang="en-US"/><a:t>l</a:t></a:r><a:r><a:rPr altLang="en-GB" lang="en-US"/><a:t>a</a:t></a:r><a:r><a:rPr altLang="en-GB" lang="en-US"/><a:t>ce</a:t></a:r><a:r><a:rPr altLang="en-GB" lang="en-US"/><a:t> </a:t></a:r><a:r><a:rPr altLang="en-GB" lang="en-US"/><a:t>the</a:t></a:r><a:r><a:rPr altLang="en-GB" lang="en-US"/><a:t> </a:t></a:r><a:r><a:rPr altLang="en-GB" lang="en-US"/><a:t>d</a:t></a:r><a:r><a:rPr altLang="en-GB" lang="en-US"/><a:t>a</a:t></a:r><a:r><a:rPr altLang="en-GB" lang="en-US"/><a:t>m</a:t></a:r><a:r><a:rPr altLang="en-GB" lang="en-US"/><a:t>a</a:t></a:r><a:r><a:rPr altLang="en-GB" lang="en-US"/><a:t>g</a:t></a:r><a:r><a:rPr altLang="en-GB" lang="en-US"/><a:t>e</a:t></a:r><a:r><a:rPr altLang="en-GB" lang="en-US"/><a:t>d</a:t></a:r><a:r><a:rPr altLang="en-GB" lang="en-US"/><a:t> </a:t></a:r><a:r><a:rPr altLang="en-GB" lang="en-US"/><a:t>c</a:t></a:r><a:r><a:rPr altLang="en-GB" lang="en-US"/><a:t>o</a:t></a:r><a:r><a:rPr altLang="en-GB" lang="en-US"/><a:t>m</a:t></a:r><a:r><a:rPr altLang="en-GB" lang="en-US"/><a:t>p</a:t></a:r><a:r><a:rPr altLang="en-GB" lang="en-US"/><a:t>o</a:t></a:r><a:r><a:rPr altLang="en-GB" lang="en-US"/><a:t>n</a:t></a:r><a:r><a:rPr altLang="en-GB" lang="en-US"/><a:t>e</a:t></a:r><a:r><a:rPr altLang="en-GB" lang="en-US"/><a:t>nts</a:t></a:r><a:r><a:rPr altLang="en-GB" lang="en-US"/><a:t> </a:t></a:r><a:r><a:rPr altLang="en-GB" lang="en-US"/><a:t>a</a:t></a:r><a:r><a:rPr altLang="en-GB" lang="en-US"/><a:t>nd</a:t></a:r><a:r><a:rPr altLang="en-GB" lang="en-US"/><a:t> </a:t></a:r><a:r><a:rPr altLang="en-GB" lang="en-US"/><a:t>e</a:t></a:r><a:r><a:rPr altLang="en-GB" lang="en-US"/><a:t>s</a:t></a:r><a:r><a:rPr altLang="en-GB" lang="en-US"/><a:t>s</a:t></a:r><a:r><a:rPr altLang="en-GB" lang="en-US"/><a:t>e</a:t></a:r><a:r><a:rPr altLang="en-GB" lang="en-US"/><a:t>n</a:t></a:r><a:r><a:rPr altLang="en-GB" lang="en-US"/><a:t>t</a:t></a:r><a:r><a:rPr altLang="en-GB" lang="en-US"/><a:t>i</a:t></a:r><a:r><a:rPr altLang="en-GB" lang="en-US"/><a:t>a</a:t></a:r><a:r><a:rPr altLang="en-GB" lang="en-US"/><a:t>l</a:t></a:r><a:r><a:rPr altLang="en-GB" lang="en-US"/><a:t>l</a:t></a:r><a:r><a:rPr altLang="en-GB" lang="en-US"/><a:t>y</a:t></a:r><a:r><a:rPr altLang="en-GB" lang="en-US"/><a:t> </a:t></a:r><a:r><a:rPr altLang="en-GB" lang="en-US"/><a:t>r</a:t></a:r><a:r><a:rPr altLang="en-GB" lang="en-US"/><a:t>e</a:t></a:r><a:r><a:rPr altLang="en-GB" lang="en-US"/><a:t>t</a:t></a:r><a:r><a:rPr altLang="en-GB" lang="en-US"/><a:t>u</a:t></a:r><a:r><a:rPr altLang="en-GB" lang="en-US"/><a:t>rn</a:t></a:r><a:r><a:rPr altLang="en-GB" lang="en-US"/><a:t> </a:t></a:r><a:r><a:rPr altLang="en-GB" lang="en-US"/><a:t>t</a:t></a:r><a:r><a:rPr altLang="en-GB" lang="en-US"/><a:t>o</a:t></a:r><a:r><a:rPr altLang="en-GB" lang="en-US"/><a:t> </a:t></a:r><a:r><a:rPr altLang="en-GB" lang="en-US"/><a:t>a</a:t></a:r><a:r><a:rPr altLang="en-GB" lang="en-US"/><a:t> </a:t></a:r><a:r><a:rPr altLang="en-GB" lang="en-US"/><a:t>n</a:t></a:r><a:r><a:rPr altLang="en-GB" lang="en-US"/><a:t>o</a:t></a:r><a:r><a:rPr altLang="en-GB" lang="en-US"/><a:t>r</a:t></a:r><a:r><a:rPr altLang="en-GB" lang="en-US"/><a:t>m</a:t></a:r><a:r><a:rPr altLang="en-GB" lang="en-US"/><a:t>a</a:t></a:r><a:r><a:rPr altLang="en-GB" lang="en-US"/><a:t>l</a:t></a:r><a:r><a:rPr altLang="en-GB" lang="en-US"/><a:t> </a:t></a:r><a:r><a:rPr altLang="en-GB" lang="en-US"/><a:t>s</a:t></a:r><a:r><a:rPr altLang="en-GB" lang="en-US"/><a:t>t</a:t></a:r><a:r><a:rPr altLang="en-GB" lang="en-US"/><a:t>a</a:t></a:r><a:r><a:rPr altLang="en-GB" lang="en-US"/><a:t>t</a:t></a:r><a:r><a:rPr altLang="en-GB" lang="en-US"/><a:t>e</a:t></a:r><a:r><a:rPr altLang="en-GB" lang="en-US"/><a:t> </a:t></a:r><a:r><a:rPr altLang="en-GB" lang="en-US"/><a:t>c</a:t></a:r><a:r><a:rPr altLang="en-GB" lang="en-US"/><a:t>a</a:t></a:r><a:r><a:rPr altLang="en-GB" lang="en-US"/><a:t>l</a:t></a:r><a:r><a:rPr altLang="en-GB" lang="en-US"/><a:t>l</a:t></a:r><a:r><a:rPr altLang="en-GB" lang="en-US"/><a:t>e</a:t></a:r><a:r><a:rPr altLang="en-GB" lang="en-US"/><a:t>d</a:t></a:r><a:r><a:rPr altLang="en-GB" lang="en-US"/><a:t> </a:t></a:r><a:r><a:rPr altLang="en-GB" lang="en-US"/><a:t>r</a:t></a:r><a:r><a:rPr altLang="en-GB" lang="en-US"/><a:t>e</a:t></a:r><a:r><a:rPr altLang="en-GB" lang="en-US"/><a:t>g</a:t></a:r><a:r><a:rPr altLang="en-GB" lang="en-US"/><a:t>e</a:t></a:r><a:r><a:rPr altLang="en-GB" lang="en-US"/><a:t>n</a:t></a:r><a:r><a:rPr altLang="en-GB" lang="en-US"/><a:t>e</a:t></a:r><a:r><a:rPr altLang="en-GB" lang="en-US"/><a:t>ration</a:t></a:r><a:r><a:rPr altLang="en-GB" lang="en-US"/><a:t>.</a:t></a:r><a:br><a:rPr altLang="en-GB" lang="en-US"/></a:br><a:r><a:rPr altLang="en-GB" lang="en-US"/><a:t> </a:t></a:r><a:br><a:rPr altLang="en-GB" lang="en-US"/></a:br><a:r><a:rPr altLang="en-US" lang="en-GB"/><a:t>•</a:t></a:r><a:r><a:rPr altLang="en-GB" lang="en-US"/><a:t> </a:t></a:r><a:r><a:rPr altLang="en-GB" lang="en-US"/><a:t>t</a:t></a:r><a:r><a:rPr altLang="en-GB" lang="en-US"/><a:t>h</a:t></a:r><a:r><a:rPr altLang="en-GB" lang="en-US"/><a:t>e</a:t></a:r><a:r><a:rPr altLang="en-GB" lang="en-US"/><a:t>r</a:t></a:r><a:r><a:rPr altLang="en-GB" lang="en-US"/><a:t>e</a:t></a:r><a:r><a:rPr altLang="en-GB" lang="en-US"/><a:t> </a:t></a:r><a:r><a:rPr altLang="en-GB" lang="en-US"/><a:t>a</a:t></a:r><a:r><a:rPr altLang="en-GB" lang="en-US"/><a:t>re</a:t></a:r><a:r><a:rPr altLang="en-GB" lang="en-US"/><a:t> </a:t></a:r><a:r><a:rPr altLang="en-GB" lang="en-US"/><a:t>t</a:t></a:r><a:r><a:rPr altLang="en-GB" lang="en-US"/><a:t>w</a:t></a:r><a:r><a:rPr altLang="en-GB" lang="en-US"/><a:t>o</a:t></a:r><a:r><a:rPr altLang="en-GB" lang="en-US"/><a:t> </a:t></a:r><a:r><a:rPr altLang="en-GB" lang="en-US"/><a:t>t</a:t></a:r><a:r><a:rPr altLang="en-GB" lang="en-US"/><a:t>y</a:t></a:r><a:r><a:rPr altLang="en-GB" lang="en-US"/><a:t>p</a:t></a:r><a:r><a:rPr altLang="en-GB" lang="en-US"/><a:t>e</a:t></a:r><a:r><a:rPr altLang="en-GB" lang="en-US"/><a:t>s</a:t></a:r><a:r><a:rPr altLang="en-GB" lang="en-US"/><a:t>.</a:t></a:r><a:br><a:rPr altLang="en-GB" lang="en-US"/></a:br><a:endParaRPr lang="en-GB"/></a:p></p:txBody></p:sp><p:sp><p:nvSpPr><p:cNvPr id="1048594" name=""/><p:cNvSpPr txBox="1"/><p:nvPr/></p:nvSpPr><p:spPr><a:xfrm><a:off x="3810000" y="3251200"/><a:ext cx="4572000" cy="929640"/></a:xfrm><a:prstGeom prst="rect"/></p:spPr><p:txBody><a:bodyPr rtlCol="0" wrap="square"><a:spAutoFit/></a:bodyPr><a:p><a:r><a:rPr sz="2800" lang="en-GB"><a:solidFill><a:srgbClr val="000000"/></a:solidFill></a:rPr><a:t>:</a:t></a:r><a:endParaRPr sz="2800" lang="en-GB"><a:solidFill><a:srgbClr val="000000"/></a:solidFill></a:endParaRPr></a:p></p:txBody></p:sp><p:sp><p:nvSpPr><p:cNvPr id="1048595" name=""/><p:cNvSpPr txBox="1"/><p:nvPr/></p:nvSpPr><p:spPr><a:xfrm rot="11310"><a:off x="3810000" y="3251200"/><a:ext cx="4572000" cy="929640"/></a:xfrm><a:prstGeom prst="rect"/></p:spPr><p:txBody><a:bodyPr rtlCol="0" wrap="square"><a:spAutoFit/></a:bodyPr><a:p><a:r><a:rPr sz="2800" lang="en-GB"><a:solidFill><a:srgbClr val="000000"/></a:solidFill></a:rPr><a:t>:</a:t></a:r><a:endParaRPr sz="2800" lang="en-GB"><a:solidFill><a:srgbClr val="000000"/></a:solidFill></a:endParaRPr></a:p></p:txBody></p:sp></p:spTree></p:cSld><p:clrMapOvr><a:masterClrMapping/></p:clrMapOvr>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>
            <a:spLocks noGrp="1"/>
          </p:cNvSpPr>
          <p:nvPr>
            <p:ph type="title"/>
          </p:nvPr>
        </p:nvSpPr>
        <p:spPr>
          <a:xfrm>
            <a:off x="303741" y="0"/>
            <a:ext cx="11050057" cy="6862004"/>
          </a:xfrm>
        </p:spPr>
        <p:txBody>
          <a:bodyPr>
            <a:normAutofit fontScale="90000"/>
          </a:bodyPr>
          <a:p>
            <a:r>
              <a:rPr lang="en-US"/>
              <a:t> </a:t>
            </a:r>
            <a:r>
              <a:rPr lang="en-US"/>
              <a:t>a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u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ure</a:t>
            </a:r>
            <a:r>
              <a:rPr lang="en-US"/>
              <a:t> </a:t>
            </a:r>
            <a:r>
              <a:rPr lang="en-US"/>
              <a:t>regeneration</a:t>
            </a:r>
            <a:r>
              <a:rPr lang="en-US"/>
              <a:t>.</a:t>
            </a:r>
            <a:br>
              <a:rPr lang="en-US"/>
            </a:b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ation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g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es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u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can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ot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ion</a:t>
            </a:r>
            <a:r>
              <a:rPr lang="en-US"/>
              <a:t>.</a:t>
            </a:r>
            <a:br>
              <a:rPr lang="en-US"/>
            </a:br>
            <a:br>
              <a:rPr lang="en-US"/>
            </a:br>
            <a:r>
              <a:rPr lang="en-US"/>
              <a:t>b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tion</a:t>
            </a:r>
            <a:r>
              <a:rPr lang="en-US"/>
              <a:t>.</a:t>
            </a:r>
            <a:br>
              <a:rPr lang="en-US"/>
            </a:br>
            <a:br>
              <a:rPr lang="en-US"/>
            </a:br>
            <a:r>
              <a:rPr lang="en-US"/>
              <a:t>T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ation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g</a:t>
            </a:r>
            <a:r>
              <a:rPr lang="en-US"/>
              <a:t>e</a:t>
            </a:r>
            <a:r>
              <a:rPr lang="en-US"/>
              <a:t>,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,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f</a:t>
            </a:r>
            <a:r>
              <a:rPr lang="en-US"/>
              <a:t>o</a:t>
            </a:r>
            <a:r>
              <a:rPr lang="en-US"/>
              <a:t>rm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he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tion</a:t>
            </a:r>
            <a:r>
              <a:rPr lang="en-US"/>
              <a:t>.</a:t>
            </a:r>
            <a:br>
              <a:rPr lang="en-US"/>
            </a:br>
            <a:br>
              <a:rPr lang="en-US"/>
            </a:br>
            <a:r>
              <a:rPr lang="en-US"/>
              <a:t> </a:t>
            </a:r>
            <a:r>
              <a:rPr lang="en-US"/>
              <a:t>2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i</a:t>
            </a:r>
            <a:r>
              <a:rPr lang="en-US"/>
              <a:t>r</a:t>
            </a:r>
            <a:r>
              <a:rPr lang="en-US"/>
              <a:t>.</a:t>
            </a:r>
            <a:br>
              <a:rPr lang="en-US"/>
            </a:br>
            <a:r>
              <a:rPr lang="en-US"/>
              <a:t> </a:t>
            </a:r>
            <a:br>
              <a:rPr lang="en-US"/>
            </a:br>
            <a:r>
              <a:rPr lang="en-US"/>
              <a:t>R</a:t>
            </a:r>
            <a:r>
              <a:rPr lang="en-US"/>
              <a:t>e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i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yed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.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663239"/>
          </a:xfrm>
        </p:spPr>
        <p:txBody>
          <a:bodyPr>
            <a:normAutofit fontScale="90000"/>
          </a:bodyPr>
          <a:p>
            <a:r>
              <a:rPr lang="en-US"/>
              <a:t>T</a:t>
            </a:r>
            <a:r>
              <a:rPr lang="en-US"/>
              <a:t>y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of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i</a:t>
            </a:r>
            <a:r>
              <a:rPr lang="en-US"/>
              <a:t>r</a:t>
            </a:r>
            <a:r>
              <a:rPr lang="en-US"/>
              <a:t>:</a:t>
            </a:r>
            <a:br>
              <a:rPr lang="en-US"/>
            </a:br>
            <a:r>
              <a:rPr lang="en-US"/>
              <a:t> </a:t>
            </a:r>
            <a:br>
              <a:rPr lang="en-US"/>
            </a:b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w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y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of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i</a:t>
            </a:r>
            <a:r>
              <a:rPr lang="en-US"/>
              <a:t>r</a:t>
            </a:r>
            <a:r>
              <a:rPr lang="en-US"/>
              <a:t>.</a:t>
            </a:r>
            <a:br>
              <a:rPr lang="en-US"/>
            </a:br>
            <a:br>
              <a:rPr lang="en-US"/>
            </a:br>
            <a:r>
              <a:rPr lang="en-US"/>
              <a:t> </a:t>
            </a:r>
            <a:r>
              <a:rPr lang="en-US"/>
              <a:t>1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of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u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on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.</a:t>
            </a:r>
            <a:br>
              <a:rPr lang="en-US"/>
            </a:br>
            <a:br>
              <a:rPr lang="en-US"/>
            </a:br>
            <a:r>
              <a:rPr lang="en-US"/>
              <a:t> </a:t>
            </a:r>
            <a:r>
              <a:rPr lang="en-US"/>
              <a:t> </a:t>
            </a:r>
            <a:r>
              <a:rPr lang="en-US"/>
              <a:t>2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Angiogenesis</a:t>
            </a:r>
            <a:r>
              <a:rPr lang="en-US"/>
              <a:t>.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>
            <a:spLocks noGrp="1"/>
          </p:cNvSpPr>
          <p:nvPr>
            <p:ph type="title"/>
          </p:nvPr>
        </p:nvSpPr>
        <p:spPr>
          <a:xfrm rot="21600000">
            <a:off x="1921361" y="-1276469"/>
            <a:ext cx="8708481" cy="8635163"/>
          </a:xfrm>
        </p:spPr>
        <p:txBody>
          <a:bodyPr>
            <a:normAutofit fontScale="90000"/>
          </a:bodyPr>
          <a:p>
            <a:r>
              <a:rPr sz="6000" lang="en-US"/>
              <a:t>Q</a:t>
            </a:r>
            <a:r>
              <a:rPr sz="6000" lang="en-US"/>
              <a:t>u</a:t>
            </a:r>
            <a:r>
              <a:rPr sz="6000" lang="en-US"/>
              <a:t>e</a:t>
            </a:r>
            <a:r>
              <a:rPr sz="6000" lang="en-US"/>
              <a:t>stion</a:t>
            </a:r>
            <a:r>
              <a:rPr sz="6000" lang="en-US"/>
              <a:t> </a:t>
            </a:r>
            <a:r>
              <a:rPr sz="6000" lang="en-US"/>
              <a:t>3</a:t>
            </a:r>
            <a:r>
              <a:rPr sz="6000" lang="en-US"/>
              <a:t>:</a:t>
            </a:r>
            <a:br>
              <a:rPr sz="6000" lang="en-US"/>
            </a:br>
            <a:r>
              <a:rPr sz="6000" lang="en-US"/>
              <a:t>A</a:t>
            </a:r>
            <a:r>
              <a:rPr sz="6000" lang="en-US"/>
              <a:t>n</a:t>
            </a:r>
            <a:r>
              <a:rPr sz="6000" lang="en-US"/>
              <a:t>s</a:t>
            </a:r>
            <a:r>
              <a:rPr sz="6000" lang="en-US"/>
              <a:t>w</a:t>
            </a:r>
            <a:r>
              <a:rPr sz="6000" lang="en-US"/>
              <a:t>er</a:t>
            </a:r>
            <a:r>
              <a:rPr sz="6000" lang="en-US"/>
              <a:t> </a:t>
            </a:r>
            <a:r>
              <a:rPr sz="6000" lang="en-US"/>
              <a:t>:</a:t>
            </a:r>
            <a:r>
              <a:rPr sz="6000" lang="en-US"/>
              <a:t> </a:t>
            </a:r>
            <a:r>
              <a:rPr sz="6000" lang="en-US"/>
              <a:t> </a:t>
            </a:r>
            <a:r>
              <a:rPr sz="6000" lang="en-US"/>
              <a:t>s</a:t>
            </a:r>
            <a:r>
              <a:rPr sz="6000" lang="en-US"/>
              <a:t>a</a:t>
            </a:r>
            <a:r>
              <a:rPr sz="6000" lang="en-US"/>
              <a:t>l</a:t>
            </a:r>
            <a:r>
              <a:rPr sz="6000" lang="en-US"/>
              <a:t>i</a:t>
            </a:r>
            <a:r>
              <a:rPr sz="6000" lang="en-US"/>
              <a:t>v</a:t>
            </a:r>
            <a:r>
              <a:rPr sz="6000" lang="en-US"/>
              <a:t>a</a:t>
            </a:r>
            <a:r>
              <a:rPr sz="6000" lang="en-US"/>
              <a:t>ry</a:t>
            </a:r>
            <a:r>
              <a:rPr sz="6000" lang="en-US"/>
              <a:t> </a:t>
            </a:r>
            <a:r>
              <a:rPr sz="6000" lang="en-US"/>
              <a:t>g</a:t>
            </a:r>
            <a:r>
              <a:rPr sz="6000" lang="en-US"/>
              <a:t>l</a:t>
            </a:r>
            <a:r>
              <a:rPr sz="6000" lang="en-US"/>
              <a:t>a</a:t>
            </a:r>
            <a:r>
              <a:rPr sz="6000" lang="en-US"/>
              <a:t>n</a:t>
            </a:r>
            <a:r>
              <a:rPr sz="6000" lang="en-US"/>
              <a:t>d</a:t>
            </a:r>
            <a:r>
              <a:rPr sz="6000" lang="en-US"/>
              <a:t>s</a:t>
            </a:r>
            <a:r>
              <a:rPr sz="6000" lang="en-US"/>
              <a:t>.</a:t>
            </a:r>
            <a:br>
              <a:rPr sz="4000" lang="en-US"/>
            </a:br>
            <a:br>
              <a:rPr sz="4000" lang="en-US"/>
            </a:br>
            <a:r>
              <a:rPr sz="4000" lang="en-US"/>
              <a:t>S</a:t>
            </a:r>
            <a:r>
              <a:rPr sz="4000" lang="en-US"/>
              <a:t>a</a:t>
            </a:r>
            <a:r>
              <a:rPr sz="4000" lang="en-US"/>
              <a:t>l</a:t>
            </a:r>
            <a:r>
              <a:rPr sz="4000" lang="en-US"/>
              <a:t>i</a:t>
            </a:r>
            <a:r>
              <a:rPr sz="4000" lang="en-US"/>
              <a:t>v</a:t>
            </a:r>
            <a:r>
              <a:rPr sz="4000" lang="en-US"/>
              <a:t>a</a:t>
            </a:r>
            <a:r>
              <a:rPr sz="4000" lang="en-US"/>
              <a:t>r</a:t>
            </a:r>
            <a:r>
              <a:rPr sz="4000" lang="en-US"/>
              <a:t>y</a:t>
            </a:r>
            <a:r>
              <a:rPr sz="4000" lang="en-US"/>
              <a:t> </a:t>
            </a:r>
            <a:r>
              <a:rPr sz="4000" lang="en-US"/>
              <a:t>gland</a:t>
            </a:r>
            <a:r>
              <a:rPr sz="4000" lang="en-US"/>
              <a:t> </a:t>
            </a:r>
            <a:r>
              <a:rPr sz="4000" lang="en-US"/>
              <a:t>is</a:t>
            </a:r>
            <a:r>
              <a:rPr sz="4000" lang="en-US"/>
              <a:t> </a:t>
            </a:r>
            <a:r>
              <a:rPr sz="4000" lang="en-US"/>
              <a:t>a</a:t>
            </a:r>
            <a:r>
              <a:rPr sz="4000" lang="en-US"/>
              <a:t> </a:t>
            </a:r>
            <a:r>
              <a:rPr sz="4000" lang="en-US"/>
              <a:t>s</a:t>
            </a:r>
            <a:r>
              <a:rPr sz="4000" lang="en-US"/>
              <a:t>e</a:t>
            </a:r>
            <a:r>
              <a:rPr sz="4000" lang="en-US"/>
              <a:t>c</a:t>
            </a:r>
            <a:r>
              <a:rPr sz="4000" lang="en-US"/>
              <a:t>r</a:t>
            </a:r>
            <a:r>
              <a:rPr sz="4000" lang="en-US"/>
              <a:t>e</a:t>
            </a:r>
            <a:r>
              <a:rPr sz="4000" lang="en-US"/>
              <a:t>t</a:t>
            </a:r>
            <a:r>
              <a:rPr sz="4000" lang="en-US"/>
              <a:t>e</a:t>
            </a:r>
            <a:r>
              <a:rPr sz="4000" lang="en-US"/>
              <a:t>d</a:t>
            </a:r>
            <a:r>
              <a:rPr sz="4000" lang="en-US"/>
              <a:t> </a:t>
            </a:r>
            <a:r>
              <a:rPr sz="4000" lang="en-US"/>
              <a:t>g</a:t>
            </a:r>
            <a:r>
              <a:rPr sz="4000" lang="en-US"/>
              <a:t>l</a:t>
            </a:r>
            <a:r>
              <a:rPr sz="4000" lang="en-US"/>
              <a:t>a</a:t>
            </a:r>
            <a:r>
              <a:rPr sz="4000" lang="en-US"/>
              <a:t>n</a:t>
            </a:r>
            <a:r>
              <a:rPr sz="4000" lang="en-US"/>
              <a:t>d</a:t>
            </a:r>
            <a:r>
              <a:rPr sz="4000" lang="en-US"/>
              <a:t>,</a:t>
            </a:r>
            <a:r>
              <a:rPr sz="4000" lang="en-US"/>
              <a:t>w</a:t>
            </a:r>
            <a:r>
              <a:rPr sz="4000" lang="en-US"/>
              <a:t>h</a:t>
            </a:r>
            <a:r>
              <a:rPr sz="4000" lang="en-US"/>
              <a:t>i</a:t>
            </a:r>
            <a:r>
              <a:rPr sz="4000" lang="en-US"/>
              <a:t>c</a:t>
            </a:r>
            <a:r>
              <a:rPr sz="4000" lang="en-US"/>
              <a:t>h</a:t>
            </a:r>
            <a:r>
              <a:rPr sz="4000" lang="en-US"/>
              <a:t> </a:t>
            </a:r>
            <a:r>
              <a:rPr sz="4000" lang="en-US"/>
              <a:t>s</a:t>
            </a:r>
            <a:r>
              <a:rPr sz="4000" lang="en-US"/>
              <a:t>e</a:t>
            </a:r>
            <a:r>
              <a:rPr sz="4000" lang="en-US"/>
              <a:t>c</a:t>
            </a:r>
            <a:r>
              <a:rPr sz="4000" lang="en-US"/>
              <a:t>r</a:t>
            </a:r>
            <a:r>
              <a:rPr sz="4000" lang="en-US"/>
              <a:t>e</a:t>
            </a:r>
            <a:r>
              <a:rPr sz="4000" lang="en-US"/>
              <a:t>t</a:t>
            </a:r>
            <a:r>
              <a:rPr sz="4000" lang="en-US"/>
              <a:t>e</a:t>
            </a:r>
            <a:r>
              <a:rPr sz="4000" lang="en-US"/>
              <a:t>s</a:t>
            </a:r>
            <a:r>
              <a:rPr sz="4000" lang="en-US"/>
              <a:t> </a:t>
            </a:r>
            <a:r>
              <a:rPr sz="4000" lang="en-US"/>
              <a:t>t</a:t>
            </a:r>
            <a:r>
              <a:rPr sz="4000" lang="en-US"/>
              <a:t>a</a:t>
            </a:r>
            <a:r>
              <a:rPr sz="4000" lang="en-US"/>
              <a:t>s</a:t>
            </a:r>
            <a:r>
              <a:rPr sz="4000" lang="en-US"/>
              <a:t>t</a:t>
            </a:r>
            <a:r>
              <a:rPr sz="4000" lang="en-US"/>
              <a:t>l</a:t>
            </a:r>
            <a:r>
              <a:rPr sz="4000" lang="en-US"/>
              <a:t>e</a:t>
            </a:r>
            <a:r>
              <a:rPr sz="4000" lang="en-US"/>
              <a:t>s</a:t>
            </a:r>
            <a:r>
              <a:rPr sz="4000" lang="en-US"/>
              <a:t>s</a:t>
            </a:r>
            <a:r>
              <a:rPr sz="4000" lang="en-US"/>
              <a:t> </a:t>
            </a:r>
            <a:r>
              <a:rPr sz="4000" lang="en-US"/>
              <a:t>s</a:t>
            </a:r>
            <a:r>
              <a:rPr sz="4000" lang="en-US"/>
              <a:t>a</a:t>
            </a:r>
            <a:r>
              <a:rPr sz="4000" lang="en-US"/>
              <a:t>l</a:t>
            </a:r>
            <a:r>
              <a:rPr sz="4000" lang="en-US"/>
              <a:t>i</a:t>
            </a:r>
            <a:r>
              <a:rPr sz="4000" lang="en-US"/>
              <a:t>v</a:t>
            </a:r>
            <a:r>
              <a:rPr sz="4000" lang="en-US"/>
              <a:t>a</a:t>
            </a:r>
            <a:r>
              <a:rPr sz="4000" lang="en-US"/>
              <a:t> </a:t>
            </a:r>
            <a:r>
              <a:rPr sz="4000" lang="en-US"/>
              <a:t>t</a:t>
            </a:r>
            <a:r>
              <a:rPr sz="4000" lang="en-US"/>
              <a:t>h</a:t>
            </a:r>
            <a:r>
              <a:rPr sz="4000" lang="en-US"/>
              <a:t>a</a:t>
            </a:r>
            <a:r>
              <a:rPr sz="4000" lang="en-US"/>
              <a:t>t</a:t>
            </a:r>
            <a:r>
              <a:rPr sz="4000" lang="en-US"/>
              <a:t> </a:t>
            </a:r>
            <a:r>
              <a:rPr sz="4000" lang="en-US"/>
              <a:t>h</a:t>
            </a:r>
            <a:r>
              <a:rPr sz="4000" lang="en-US"/>
              <a:t>a</a:t>
            </a:r>
            <a:r>
              <a:rPr sz="4000" lang="en-US"/>
              <a:t>s</a:t>
            </a:r>
            <a:r>
              <a:rPr sz="4000" lang="en-US"/>
              <a:t> </a:t>
            </a:r>
            <a:r>
              <a:rPr sz="4000" lang="en-US"/>
              <a:t>m</a:t>
            </a:r>
            <a:r>
              <a:rPr sz="4000" lang="en-US"/>
              <a:t>a</a:t>
            </a:r>
            <a:r>
              <a:rPr sz="4000" lang="en-US"/>
              <a:t>n</a:t>
            </a:r>
            <a:r>
              <a:rPr sz="4000" lang="en-US"/>
              <a:t>y</a:t>
            </a:r>
            <a:r>
              <a:rPr sz="4000" lang="en-US"/>
              <a:t> </a:t>
            </a:r>
            <a:r>
              <a:rPr sz="4000" lang="en-US"/>
              <a:t>i</a:t>
            </a:r>
            <a:r>
              <a:rPr sz="4000" lang="en-US"/>
              <a:t>m</a:t>
            </a:r>
            <a:r>
              <a:rPr sz="4000" lang="en-US"/>
              <a:t>p</a:t>
            </a:r>
            <a:r>
              <a:rPr sz="4000" lang="en-US"/>
              <a:t>o</a:t>
            </a:r>
            <a:r>
              <a:rPr sz="4000" lang="en-US"/>
              <a:t>r</a:t>
            </a:r>
            <a:r>
              <a:rPr sz="4000" lang="en-US"/>
              <a:t>t</a:t>
            </a:r>
            <a:r>
              <a:rPr sz="4000" lang="en-US"/>
              <a:t>a</a:t>
            </a:r>
            <a:r>
              <a:rPr sz="4000" lang="en-US"/>
              <a:t>n</a:t>
            </a:r>
            <a:r>
              <a:rPr sz="4000" lang="en-US"/>
              <a:t>t</a:t>
            </a:r>
            <a:r>
              <a:rPr sz="4000" lang="en-US"/>
              <a:t> </a:t>
            </a:r>
            <a:r>
              <a:rPr sz="4000" lang="en-US"/>
              <a:t>f</a:t>
            </a:r>
            <a:r>
              <a:rPr sz="4000" lang="en-US"/>
              <a:t>u</a:t>
            </a:r>
            <a:r>
              <a:rPr sz="4000" lang="en-US"/>
              <a:t>n</a:t>
            </a:r>
            <a:r>
              <a:rPr sz="4000" lang="en-US"/>
              <a:t>c</a:t>
            </a:r>
            <a:r>
              <a:rPr sz="4000" lang="en-US"/>
              <a:t>t</a:t>
            </a:r>
            <a:r>
              <a:rPr sz="4000" lang="en-US"/>
              <a:t>i</a:t>
            </a:r>
            <a:r>
              <a:rPr sz="4000" lang="en-US"/>
              <a:t>o</a:t>
            </a:r>
            <a:r>
              <a:rPr sz="4000" lang="en-US"/>
              <a:t>n</a:t>
            </a:r>
            <a:r>
              <a:rPr sz="4000" lang="en-US"/>
              <a:t>s</a:t>
            </a:r>
            <a:r>
              <a:rPr sz="4000" lang="en-US"/>
              <a:t> </a:t>
            </a:r>
            <a:r>
              <a:rPr sz="4000" lang="en-US"/>
              <a:t>i</a:t>
            </a:r>
            <a:r>
              <a:rPr sz="4000" lang="en-US"/>
              <a:t>n</a:t>
            </a:r>
            <a:r>
              <a:rPr sz="4000" lang="en-US"/>
              <a:t> </a:t>
            </a:r>
            <a:r>
              <a:rPr sz="4000" lang="en-US"/>
              <a:t>h</a:t>
            </a:r>
            <a:r>
              <a:rPr sz="4000" lang="en-US"/>
              <a:t>u</a:t>
            </a:r>
            <a:r>
              <a:rPr sz="4000" lang="en-US"/>
              <a:t>m</a:t>
            </a:r>
            <a:r>
              <a:rPr sz="4000" lang="en-US"/>
              <a:t>a</a:t>
            </a:r>
            <a:r>
              <a:rPr sz="4000" lang="en-US"/>
              <a:t>n</a:t>
            </a:r>
            <a:r>
              <a:rPr sz="4000" lang="en-US"/>
              <a:t> </a:t>
            </a:r>
            <a:r>
              <a:rPr sz="4000" lang="en-US"/>
              <a:t>b</a:t>
            </a:r>
            <a:r>
              <a:rPr sz="4000" lang="en-US"/>
              <a:t>o</a:t>
            </a:r>
            <a:r>
              <a:rPr sz="4000" lang="en-US"/>
              <a:t>d</a:t>
            </a:r>
            <a:r>
              <a:rPr sz="4000" lang="en-US"/>
              <a:t>y</a:t>
            </a:r>
            <a:r>
              <a:rPr sz="4000" lang="en-US"/>
              <a:t>.</a:t>
            </a:r>
            <a:br>
              <a:rPr sz="4000" lang="en-US"/>
            </a:br>
            <a:br>
              <a:rPr sz="4000" lang="en-US"/>
            </a:br>
            <a:br>
              <a:rPr sz="6000" lang="en-US"/>
            </a:br>
            <a:r>
              <a:rPr sz="6000" lang="en-US"/>
              <a:t> </a:t>
            </a:r>
            <a:r>
              <a:rPr sz="6000" lang="en-US"/>
              <a:t>Types</a:t>
            </a:r>
            <a:r>
              <a:rPr sz="6000" lang="en-US"/>
              <a:t> </a:t>
            </a:r>
            <a:r>
              <a:rPr sz="6000" lang="en-US"/>
              <a:t>o</a:t>
            </a:r>
            <a:r>
              <a:rPr sz="6000" lang="en-US"/>
              <a:t>f</a:t>
            </a:r>
            <a:r>
              <a:rPr sz="6000" lang="en-US"/>
              <a:t> </a:t>
            </a:r>
            <a:r>
              <a:rPr sz="6000" lang="en-US"/>
              <a:t>s</a:t>
            </a:r>
            <a:r>
              <a:rPr sz="6000" lang="en-US"/>
              <a:t>a</a:t>
            </a:r>
            <a:r>
              <a:rPr sz="6000" lang="en-US"/>
              <a:t>l</a:t>
            </a:r>
            <a:r>
              <a:rPr sz="6000" lang="en-US"/>
              <a:t>i</a:t>
            </a:r>
            <a:r>
              <a:rPr sz="6000" lang="en-US"/>
              <a:t>v</a:t>
            </a:r>
            <a:r>
              <a:rPr sz="6000" lang="en-US"/>
              <a:t>a</a:t>
            </a:r>
            <a:r>
              <a:rPr sz="6000" lang="en-US"/>
              <a:t>r</a:t>
            </a:r>
            <a:r>
              <a:rPr sz="6000" lang="en-US"/>
              <a:t>y</a:t>
            </a:r>
            <a:r>
              <a:rPr sz="6000" lang="en-US"/>
              <a:t> </a:t>
            </a:r>
            <a:r>
              <a:rPr sz="6000" lang="en-US"/>
              <a:t>gland</a:t>
            </a:r>
            <a:r>
              <a:rPr sz="6000" lang="en-US"/>
              <a:t>s</a:t>
            </a:r>
            <a:r>
              <a:rPr sz="6000" lang="en-US"/>
              <a:t>.</a:t>
            </a:r>
            <a:br>
              <a:rPr sz="6000" lang="en-US"/>
            </a:br>
            <a:br>
              <a:rPr sz="6000" lang="en-US"/>
            </a:br>
            <a:r>
              <a:rPr sz="6000" lang="en-US"/>
              <a:t> </a:t>
            </a:r>
            <a:r>
              <a:rPr sz="6000" lang="en-US"/>
              <a:t>1</a:t>
            </a:r>
            <a:r>
              <a:rPr sz="6000" lang="en-US"/>
              <a:t>:</a:t>
            </a:r>
            <a:r>
              <a:rPr sz="6000" lang="en-US"/>
              <a:t>m</a:t>
            </a:r>
            <a:r>
              <a:rPr sz="6000" lang="en-US"/>
              <a:t>a</a:t>
            </a:r>
            <a:r>
              <a:rPr sz="6000" lang="en-US"/>
              <a:t>j</a:t>
            </a:r>
            <a:r>
              <a:rPr sz="6000" lang="en-US"/>
              <a:t>o</a:t>
            </a:r>
            <a:r>
              <a:rPr sz="6000" lang="en-US"/>
              <a:t>r</a:t>
            </a:r>
            <a:r>
              <a:rPr sz="6000" lang="en-US"/>
              <a:t> </a:t>
            </a:r>
            <a:r>
              <a:rPr sz="6000" lang="en-US"/>
              <a:t>s</a:t>
            </a:r>
            <a:r>
              <a:rPr sz="6000" lang="en-US"/>
              <a:t>a</a:t>
            </a:r>
            <a:r>
              <a:rPr sz="6000" lang="en-US"/>
              <a:t>l</a:t>
            </a:r>
            <a:r>
              <a:rPr sz="6000" lang="en-US"/>
              <a:t>i</a:t>
            </a:r>
            <a:r>
              <a:rPr sz="6000" lang="en-US"/>
              <a:t>v</a:t>
            </a:r>
            <a:r>
              <a:rPr sz="6000" lang="en-US"/>
              <a:t>a</a:t>
            </a:r>
            <a:r>
              <a:rPr sz="6000" lang="en-US"/>
              <a:t>r</a:t>
            </a:r>
            <a:r>
              <a:rPr sz="6000" lang="en-US"/>
              <a:t>y</a:t>
            </a:r>
            <a:br>
              <a:rPr sz="6000" lang="en-US"/>
            </a:br>
            <a:r>
              <a:rPr sz="6000" lang="en-US"/>
              <a:t> </a:t>
            </a:r>
            <a:r>
              <a:rPr sz="6000" lang="en-US"/>
              <a:t>2</a:t>
            </a:r>
            <a:r>
              <a:rPr sz="6000" lang="en-US"/>
              <a:t>:</a:t>
            </a:r>
            <a:r>
              <a:rPr sz="6000" lang="en-US"/>
              <a:t>minor</a:t>
            </a:r>
            <a:r>
              <a:rPr sz="6000" lang="en-US"/>
              <a:t> </a:t>
            </a:r>
            <a:r>
              <a:rPr sz="6000" lang="en-US"/>
              <a:t>s</a:t>
            </a:r>
            <a:r>
              <a:rPr sz="6000" lang="en-US"/>
              <a:t>a</a:t>
            </a:r>
            <a:r>
              <a:rPr sz="6000" lang="en-US"/>
              <a:t>l</a:t>
            </a:r>
            <a:r>
              <a:rPr sz="6000" lang="en-US"/>
              <a:t>i</a:t>
            </a:r>
            <a:r>
              <a:rPr sz="6000" lang="en-US"/>
              <a:t>v</a:t>
            </a:r>
            <a:r>
              <a:rPr sz="6000" lang="en-US"/>
              <a:t>a</a:t>
            </a:r>
            <a:r>
              <a:rPr sz="6000" lang="en-US"/>
              <a:t>r</a:t>
            </a:r>
            <a:r>
              <a:rPr sz="6000" lang="en-US"/>
              <a:t>y</a:t>
            </a:r>
            <a:r>
              <a:rPr sz="6000" lang="en-US"/>
              <a:t>.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type="title"/>
          </p:nvPr>
        </p:nvSpPr>
        <p:spPr>
          <a:xfrm>
            <a:off x="1124880" y="506042"/>
            <a:ext cx="10228920" cy="7481529"/>
          </a:xfrm>
        </p:spPr>
        <p:txBody>
          <a:bodyPr>
            <a:normAutofit fontScale="90000"/>
          </a:bodyPr>
          <a:p>
            <a:r>
              <a:rPr lang="en-US"/>
              <a:t>1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j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s</a:t>
            </a:r>
            <a:r>
              <a:rPr lang="en-US"/>
              <a:t>.</a:t>
            </a:r>
            <a:br>
              <a:rPr lang="en-US"/>
            </a:br>
            <a:br>
              <a:rPr lang="en-US"/>
            </a:b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j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a</a:t>
            </a:r>
            <a:r>
              <a:rPr lang="en-US"/>
              <a:t>ry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nds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be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into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y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.</a:t>
            </a:r>
            <a:br>
              <a:rPr lang="en-US"/>
            </a:br>
            <a:r>
              <a:rPr lang="en-US"/>
              <a:t> </a:t>
            </a:r>
            <a:br>
              <a:rPr lang="en-US"/>
            </a:br>
            <a:r>
              <a:rPr lang="en-US"/>
              <a:t>A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GLA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.</a:t>
            </a:r>
            <a:br>
              <a:rPr lang="en-US"/>
            </a:br>
            <a:br>
              <a:rPr lang="en-US"/>
            </a:br>
            <a:r>
              <a:rPr lang="en-US"/>
              <a:t>I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is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he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g</a:t>
            </a:r>
            <a:r>
              <a:rPr lang="en-US"/>
              <a:t>e</a:t>
            </a:r>
            <a:r>
              <a:rPr lang="en-US"/>
              <a:t>st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j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.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of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Ear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nd</a:t>
            </a:r>
            <a:r>
              <a:rPr lang="en-US"/>
              <a:t> </a:t>
            </a:r>
            <a:r>
              <a:rPr lang="en-US"/>
              <a:t>the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k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w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as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.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o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supp</a:t>
            </a:r>
            <a:r>
              <a:rPr lang="en-US"/>
              <a:t>l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to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ant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d</a:t>
            </a:r>
            <a:r>
              <a:rPr lang="en-US"/>
              <a:t>u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a</a:t>
            </a:r>
            <a:br>
              <a:rPr lang="en-US"/>
            </a:br>
            <a:r>
              <a:rPr lang="en-US"/>
              <a:t>S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lly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ng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.</a:t>
            </a:r>
            <a:br>
              <a:rPr lang="en-US"/>
            </a:br>
            <a:br>
              <a:rPr lang="en-US"/>
            </a:br>
            <a:r>
              <a:rPr lang="en-US"/>
              <a:t>B</a:t>
            </a:r>
            <a:r>
              <a:rPr lang="en-US"/>
              <a:t>: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B</a:t>
            </a:r>
            <a:r>
              <a:rPr lang="en-US"/>
              <a:t>-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B</a:t>
            </a:r>
            <a:r>
              <a:rPr lang="en-US"/>
              <a:t>U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.</a:t>
            </a:r>
            <a:br>
              <a:rPr lang="en-US"/>
            </a:b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52590"/>
          </a:xfrm>
        </p:spPr>
        <p:txBody>
          <a:bodyPr>
            <a:normAutofit fontScale="90000"/>
          </a:bodyPr>
          <a:p>
            <a:r>
              <a:rPr lang="en-US"/>
              <a:t>B</a:t>
            </a:r>
            <a:r>
              <a:rPr lang="en-US"/>
              <a:t>: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B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B</a:t>
            </a:r>
            <a:r>
              <a:rPr lang="en-US"/>
              <a:t>u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.</a:t>
            </a:r>
            <a:br>
              <a:rPr lang="en-US"/>
            </a:br>
            <a:br>
              <a:rPr lang="en-US"/>
            </a:br>
            <a:r>
              <a:rPr lang="en-US"/>
              <a:t>C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to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b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u</a:t>
            </a:r>
            <a:r>
              <a:rPr lang="en-US"/>
              <a:t>al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re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 </a:t>
            </a:r>
            <a:r>
              <a:rPr lang="en-US"/>
              <a:t>superio</a:t>
            </a:r>
            <a:r>
              <a:rPr lang="en-US"/>
              <a:t>r</a:t>
            </a:r>
            <a:r>
              <a:rPr lang="en-US"/>
              <a:t>l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nd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f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l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he</a:t>
            </a:r>
            <a:r>
              <a:rPr lang="en-US"/>
              <a:t> </a:t>
            </a:r>
            <a:r>
              <a:rPr lang="en-US"/>
              <a:t>inne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of</a:t>
            </a:r>
            <a:r>
              <a:rPr lang="en-US"/>
              <a:t> </a:t>
            </a:r>
            <a:r>
              <a:rPr lang="en-US"/>
              <a:t>the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.</a:t>
            </a:r>
            <a:br>
              <a:rPr lang="en-US"/>
            </a:br>
            <a:r>
              <a:rPr lang="en-US"/>
              <a:t> </a:t>
            </a:r>
            <a:br>
              <a:rPr lang="en-US"/>
            </a:br>
            <a:r>
              <a:rPr lang="en-US"/>
              <a:t>I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7</a:t>
            </a:r>
            <a:r>
              <a:rPr lang="en-US"/>
              <a:t>0</a:t>
            </a:r>
            <a:r>
              <a:rPr lang="en-US"/>
              <a:t>%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,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a</a:t>
            </a:r>
            <a:r>
              <a:rPr lang="en-US"/>
              <a:t>.</a:t>
            </a:r>
            <a:br>
              <a:rPr lang="en-US"/>
            </a:b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79316"/>
          </a:xfrm>
        </p:spPr>
        <p:txBody>
          <a:bodyPr>
            <a:normAutofit fontScale="90000"/>
          </a:bodyPr>
          <a:p>
            <a:r>
              <a:rPr lang="en-US"/>
              <a:t>C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B</a:t>
            </a:r>
            <a:r>
              <a:rPr lang="en-US"/>
              <a:t>-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U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.</a:t>
            </a:r>
            <a:br>
              <a:rPr lang="en-US"/>
            </a:br>
            <a:br>
              <a:rPr lang="en-US"/>
            </a:br>
            <a:r>
              <a:rPr lang="en-US"/>
              <a:t>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b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u</a:t>
            </a:r>
            <a:r>
              <a:rPr lang="en-US"/>
              <a:t>al</a:t>
            </a:r>
            <a:r>
              <a:rPr lang="en-US"/>
              <a:t> </a:t>
            </a:r>
            <a:r>
              <a:rPr lang="en-US"/>
              <a:t>gland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s</a:t>
            </a:r>
            <a:r>
              <a:rPr lang="en-US"/>
              <a:t>.</a:t>
            </a:r>
            <a:br>
              <a:rPr lang="en-US"/>
            </a:br>
            <a:r>
              <a:rPr lang="en-US"/>
              <a:t> 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Bilaterally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the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the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.</a:t>
            </a:r>
            <a:r>
              <a:rPr lang="en-US"/>
              <a:t> </a:t>
            </a:r>
            <a:br>
              <a:rPr lang="en-US"/>
            </a:b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Gland</a:t>
            </a:r>
            <a:r>
              <a:rPr lang="en-US"/>
              <a:t> 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duct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ng</a:t>
            </a:r>
            <a:r>
              <a:rPr lang="en-US"/>
              <a:t>.</a:t>
            </a:r>
            <a:br>
              <a:rPr lang="en-US"/>
            </a:br>
            <a:r>
              <a:rPr lang="en-US"/>
              <a:t> 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k</a:t>
            </a:r>
            <a:r>
              <a:rPr lang="en-US"/>
              <a:t> 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a</a:t>
            </a:r>
            <a:br>
              <a:rPr lang="en-US"/>
            </a:br>
            <a:r>
              <a:rPr lang="en-US"/>
              <a:t> 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t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5</a:t>
            </a:r>
            <a:r>
              <a:rPr lang="en-US"/>
              <a:t>%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a</a:t>
            </a:r>
            <a:r>
              <a:rPr lang="en-US"/>
              <a:t>.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HUAWEI TIT-AL00</dc:creator>
  <dcterms:created xsi:type="dcterms:W3CDTF">2015-05-10T17:30:45Z</dcterms:created>
  <dcterms:modified xsi:type="dcterms:W3CDTF">2020-04-22T03:35:42Z</dcterms:modified>
</cp:coreProperties>
</file>